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AlfaSlabOne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30f5d86a4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30f5d86a4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0f5d86a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0f5d86a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sudo tcpdump -w test2.pcap tcp &amp;&amp; tcp[13] == 63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Xmas Tree Attack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17000"/>
            <a:ext cx="85206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Denis Henrique dos Santos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Mateus Rijo de Oliveira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Vinicius Machado Coutinho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o ataque?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São enviados pacotes com todos os bits do TCP ativos ou bits alternados, com o intuito de causar um DOS.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75" y="2116375"/>
            <a:ext cx="5160227" cy="272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Filtro proposto para detectar o ataque</a:t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1847700" y="1612675"/>
            <a:ext cx="54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tcpdump tcp &amp;&amp; tcp[13] == 63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1847700" y="3250650"/>
            <a:ext cx="544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tcpdump tcp &amp;&amp; tcp[13] == 21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