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3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5143500" type="screen16x9"/>
  <p:notesSz cx="6858000" cy="9144000"/>
  <p:embeddedFontLst>
    <p:embeddedFont>
      <p:font typeface="DM Sans" panose="020B0604020202020204" charset="0"/>
      <p:regular r:id="rId37"/>
      <p:bold r:id="rId38"/>
      <p:italic r:id="rId39"/>
      <p:boldItalic r:id="rId40"/>
    </p:embeddedFont>
    <p:embeddedFont>
      <p:font typeface="Viga" panose="020B0604020202020204" charset="0"/>
      <p:regular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02dd0b91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202dd0b91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13a7f87cffe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13a7f87cffe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13a7f87cffe_9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13a7f87cffe_9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13a7f87cffe_0_6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13a7f87cffe_0_6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13a7f87cffe_9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13a7f87cffe_9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13ab5c6ec4f_2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13ab5c6ec4f_2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13ab5c6ec4f_4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0" name="Google Shape;1060;g13ab5c6ec4f_4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13a7f87cffe_0_7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13a7f87cffe_0_7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g13a7f87cffe_4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9" name="Google Shape;1209;g13a7f87cffe_4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13ab5c6ec4f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13ab5c6ec4f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13ab5c6ec4f_2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13ab5c6ec4f_2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3a7f87cffe_0_9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3a7f87cffe_0_9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g13ab5c6ec4f_2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0" name="Google Shape;1230;g13ab5c6ec4f_2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3ab5c6ec4f_2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3ab5c6ec4f_2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g13ab5c6ec4f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4" name="Google Shape;1244;g13ab5c6ec4f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13ab5c6ec4f_2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1" name="Google Shape;1251;g13ab5c6ec4f_2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g13ab5c6ec4f_2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8" name="Google Shape;1258;g13ab5c6ec4f_2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13a7f87cffe_4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13a7f87cffe_4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g13ab5c6ec4f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2" name="Google Shape;1272;g13ab5c6ec4f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13ab5c6ec4f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Google Shape;1279;g13ab5c6ec4f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g13ab5c6ec4f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6" name="Google Shape;1286;g13ab5c6ec4f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13ab5c6ec4f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3" name="Google Shape;1293;g13ab5c6ec4f_2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3a7f87cffe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3a7f87cffe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g13ab5c6ec4f_2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0" name="Google Shape;1300;g13ab5c6ec4f_2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g13ab5c6ec4f_2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7" name="Google Shape;1307;g13ab5c6ec4f_2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13ab5c6ec4f_4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13ab5c6ec4f_4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g13a7f87cffe_0_1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7" name="Google Shape;1397;g13a7f87cffe_0_1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g13a7f87cffe_4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4" name="Google Shape;1404;g13a7f87cffe_4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3a7f87cffe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3a7f87cffe_4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3a7f87cffe_9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3a7f87cffe_9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3a7f87cffe_0_9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3a7f87cffe_0_9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13a7f87cffe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13a7f87cffe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13a7f87cffe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13a7f87cffe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13a7f87cffe_6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13a7f87cffe_6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?utm_source=slidesgo_template&amp;utm_medium=referral-link&amp;utm_campaign=slidesgo_contents_of_this_template&amp;utm_term=stories_by_freepik&amp;utm_content=stories" TargetMode="Externa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5720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5720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ctrTitle" idx="2"/>
          </p:nvPr>
        </p:nvSpPr>
        <p:spPr>
          <a:xfrm>
            <a:off x="5720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3"/>
          </p:nvPr>
        </p:nvSpPr>
        <p:spPr>
          <a:xfrm>
            <a:off x="5720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ctrTitle" idx="4"/>
          </p:nvPr>
        </p:nvSpPr>
        <p:spPr>
          <a:xfrm>
            <a:off x="5720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5"/>
          </p:nvPr>
        </p:nvSpPr>
        <p:spPr>
          <a:xfrm>
            <a:off x="5720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6" hasCustomPrompt="1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7" hasCustomPrompt="1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8" hasCustomPrompt="1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9" hasCustomPrompt="1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13" hasCustomPrompt="1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14" hasCustomPrompt="1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ctrTitle" idx="15"/>
          </p:nvPr>
        </p:nvSpPr>
        <p:spPr>
          <a:xfrm>
            <a:off x="58429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16"/>
          </p:nvPr>
        </p:nvSpPr>
        <p:spPr>
          <a:xfrm>
            <a:off x="58429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ctrTitle" idx="17"/>
          </p:nvPr>
        </p:nvSpPr>
        <p:spPr>
          <a:xfrm>
            <a:off x="58429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8"/>
          </p:nvPr>
        </p:nvSpPr>
        <p:spPr>
          <a:xfrm>
            <a:off x="58429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ctrTitle" idx="19"/>
          </p:nvPr>
        </p:nvSpPr>
        <p:spPr>
          <a:xfrm>
            <a:off x="58429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20"/>
          </p:nvPr>
        </p:nvSpPr>
        <p:spPr>
          <a:xfrm>
            <a:off x="58429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ONE_COLUMN_TEXT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77;p1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1"/>
          </p:nvPr>
        </p:nvSpPr>
        <p:spPr>
          <a:xfrm>
            <a:off x="5267775" y="2040625"/>
            <a:ext cx="2785200" cy="17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ONE_COLUMN_TEXT_1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5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5953575" y="3447525"/>
            <a:ext cx="24303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title" idx="2"/>
          </p:nvPr>
        </p:nvSpPr>
        <p:spPr>
          <a:xfrm>
            <a:off x="5953575" y="2949674"/>
            <a:ext cx="24303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ONE_COLUMN_TEXT_1_1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1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1"/>
          </p:nvPr>
        </p:nvSpPr>
        <p:spPr>
          <a:xfrm>
            <a:off x="5316193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title" idx="2"/>
          </p:nvPr>
        </p:nvSpPr>
        <p:spPr>
          <a:xfrm>
            <a:off x="5316193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3"/>
          </p:nvPr>
        </p:nvSpPr>
        <p:spPr>
          <a:xfrm>
            <a:off x="1199212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title" idx="4"/>
          </p:nvPr>
        </p:nvSpPr>
        <p:spPr>
          <a:xfrm>
            <a:off x="1199212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ONE_COLUMN_TEXT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Google Shape;96;p1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body" idx="1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title" idx="2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body" idx="3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title" idx="4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5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title" idx="6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1">
  <p:cSld name="ONE_COLUMN_TEXT_1_1_1_2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p18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1"/>
          </p:nvPr>
        </p:nvSpPr>
        <p:spPr>
          <a:xfrm>
            <a:off x="4933300" y="1879975"/>
            <a:ext cx="2510400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title" idx="2"/>
          </p:nvPr>
        </p:nvSpPr>
        <p:spPr>
          <a:xfrm>
            <a:off x="4933300" y="1508575"/>
            <a:ext cx="2510400" cy="4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body" idx="3"/>
          </p:nvPr>
        </p:nvSpPr>
        <p:spPr>
          <a:xfrm>
            <a:off x="4933300" y="3595175"/>
            <a:ext cx="2510400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title" idx="4"/>
          </p:nvPr>
        </p:nvSpPr>
        <p:spPr>
          <a:xfrm>
            <a:off x="4933300" y="3223775"/>
            <a:ext cx="2510400" cy="4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_HEADER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title"/>
          </p:nvPr>
        </p:nvSpPr>
        <p:spPr>
          <a:xfrm>
            <a:off x="4288151" y="14589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subTitle" idx="1"/>
          </p:nvPr>
        </p:nvSpPr>
        <p:spPr>
          <a:xfrm>
            <a:off x="5277851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title" idx="2" hasCustomPrompt="1"/>
          </p:nvPr>
        </p:nvSpPr>
        <p:spPr>
          <a:xfrm>
            <a:off x="5597951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7" name="Google Shape;117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_ONLY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Google Shape;119;p20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876325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">
  <p:cSld name="ONE_COLUMN_TEXT_1_1_1_3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Google Shape;123;p21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24" name="Google Shape;124;p21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body" idx="1"/>
          </p:nvPr>
        </p:nvSpPr>
        <p:spPr>
          <a:xfrm>
            <a:off x="1010100" y="3819175"/>
            <a:ext cx="1478400" cy="7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 idx="2"/>
          </p:nvPr>
        </p:nvSpPr>
        <p:spPr>
          <a:xfrm>
            <a:off x="1010088" y="3321325"/>
            <a:ext cx="14784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3"/>
          </p:nvPr>
        </p:nvSpPr>
        <p:spPr>
          <a:xfrm>
            <a:off x="2891901" y="3819175"/>
            <a:ext cx="1478400" cy="7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title" idx="4"/>
          </p:nvPr>
        </p:nvSpPr>
        <p:spPr>
          <a:xfrm>
            <a:off x="2891894" y="3321325"/>
            <a:ext cx="14784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body" idx="5"/>
          </p:nvPr>
        </p:nvSpPr>
        <p:spPr>
          <a:xfrm>
            <a:off x="4773703" y="3819175"/>
            <a:ext cx="1478400" cy="7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title" idx="6"/>
          </p:nvPr>
        </p:nvSpPr>
        <p:spPr>
          <a:xfrm>
            <a:off x="4773701" y="3321325"/>
            <a:ext cx="14784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body" idx="7"/>
          </p:nvPr>
        </p:nvSpPr>
        <p:spPr>
          <a:xfrm>
            <a:off x="6655504" y="3819175"/>
            <a:ext cx="1478400" cy="7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title" idx="8"/>
          </p:nvPr>
        </p:nvSpPr>
        <p:spPr>
          <a:xfrm>
            <a:off x="6655507" y="3321325"/>
            <a:ext cx="14784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_HEADER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>
            <a:spLocks noGrp="1"/>
          </p:cNvSpPr>
          <p:nvPr>
            <p:ph type="title"/>
          </p:nvPr>
        </p:nvSpPr>
        <p:spPr>
          <a:xfrm>
            <a:off x="2588250" y="14589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subTitle" idx="1"/>
          </p:nvPr>
        </p:nvSpPr>
        <p:spPr>
          <a:xfrm>
            <a:off x="3083100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title" idx="2" hasCustomPrompt="1"/>
          </p:nvPr>
        </p:nvSpPr>
        <p:spPr>
          <a:xfrm>
            <a:off x="3243150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38" name="Google Shape;138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  ">
  <p:cSld name="ONE_COLUMN_TEXT_1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3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41" name="Google Shape;141;p2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body" idx="1"/>
          </p:nvPr>
        </p:nvSpPr>
        <p:spPr>
          <a:xfrm>
            <a:off x="3465005" y="1971203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title" idx="2"/>
          </p:nvPr>
        </p:nvSpPr>
        <p:spPr>
          <a:xfrm>
            <a:off x="3464998" y="1473360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body" idx="3"/>
          </p:nvPr>
        </p:nvSpPr>
        <p:spPr>
          <a:xfrm>
            <a:off x="835225" y="1971203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title" idx="4"/>
          </p:nvPr>
        </p:nvSpPr>
        <p:spPr>
          <a:xfrm>
            <a:off x="835213" y="1473360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body" idx="5"/>
          </p:nvPr>
        </p:nvSpPr>
        <p:spPr>
          <a:xfrm>
            <a:off x="6094780" y="1971203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title" idx="6"/>
          </p:nvPr>
        </p:nvSpPr>
        <p:spPr>
          <a:xfrm>
            <a:off x="6094778" y="1473360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body" idx="7"/>
          </p:nvPr>
        </p:nvSpPr>
        <p:spPr>
          <a:xfrm>
            <a:off x="3465005" y="388282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title" idx="8"/>
          </p:nvPr>
        </p:nvSpPr>
        <p:spPr>
          <a:xfrm>
            <a:off x="3464998" y="33849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body" idx="9"/>
          </p:nvPr>
        </p:nvSpPr>
        <p:spPr>
          <a:xfrm>
            <a:off x="835225" y="388282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title" idx="13"/>
          </p:nvPr>
        </p:nvSpPr>
        <p:spPr>
          <a:xfrm>
            <a:off x="835213" y="33849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body" idx="14"/>
          </p:nvPr>
        </p:nvSpPr>
        <p:spPr>
          <a:xfrm>
            <a:off x="6094780" y="388282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3" name="Google Shape;153;p23"/>
          <p:cNvSpPr txBox="1">
            <a:spLocks noGrp="1"/>
          </p:cNvSpPr>
          <p:nvPr>
            <p:ph type="title" idx="15"/>
          </p:nvPr>
        </p:nvSpPr>
        <p:spPr>
          <a:xfrm>
            <a:off x="6094778" y="33849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 1">
  <p:cSld name="ONE_COLUMN_TEXT_1_1_1_1_2">
    <p:bg>
      <p:bgPr>
        <a:solidFill>
          <a:srgbClr val="FFFFFF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6" name="Google Shape;156;p2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57" name="Google Shape;157;p2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body" idx="1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title" idx="2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body" idx="3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1" name="Google Shape;161;p24"/>
          <p:cNvSpPr txBox="1">
            <a:spLocks noGrp="1"/>
          </p:cNvSpPr>
          <p:nvPr>
            <p:ph type="title" idx="4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body" idx="5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title" idx="6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&amp; Credits">
  <p:cSld name="SECTION_HEADER_1_1_1">
    <p:bg>
      <p:bgPr>
        <a:solidFill>
          <a:schemeClr val="lt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>
            <a:spLocks noGrp="1"/>
          </p:cNvSpPr>
          <p:nvPr>
            <p:ph type="title"/>
          </p:nvPr>
        </p:nvSpPr>
        <p:spPr>
          <a:xfrm>
            <a:off x="671150" y="-1014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7" name="Google Shape;167;p25"/>
          <p:cNvSpPr txBox="1">
            <a:spLocks noGrp="1"/>
          </p:cNvSpPr>
          <p:nvPr>
            <p:ph type="subTitle" idx="1"/>
          </p:nvPr>
        </p:nvSpPr>
        <p:spPr>
          <a:xfrm>
            <a:off x="671150" y="1450900"/>
            <a:ext cx="3742800" cy="15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600"/>
              <a:buNone/>
              <a:defRPr sz="16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25"/>
          <p:cNvSpPr txBox="1"/>
          <p:nvPr/>
        </p:nvSpPr>
        <p:spPr>
          <a:xfrm>
            <a:off x="671150" y="3275775"/>
            <a:ext cx="33876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lang="pt-BR" sz="1100" b="1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pt-BR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lang="pt-BR" sz="1100" b="1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pt-BR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infographics &amp; images by </a:t>
            </a:r>
            <a:r>
              <a:rPr lang="pt-BR" sz="1100" b="1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pt-BR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 and illustrations by </a:t>
            </a:r>
            <a:r>
              <a:rPr lang="pt-BR" sz="1100">
                <a:solidFill>
                  <a:schemeClr val="hlink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5"/>
              </a:rPr>
              <a:t>Stories</a:t>
            </a:r>
            <a:endParaRPr sz="11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1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100" b="1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9" name="Google Shape;16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_AND_TWO_COLUMNS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>
            <a:spLocks noGrp="1"/>
          </p:cNvSpPr>
          <p:nvPr>
            <p:ph type="body" idx="1"/>
          </p:nvPr>
        </p:nvSpPr>
        <p:spPr>
          <a:xfrm>
            <a:off x="722600" y="1335775"/>
            <a:ext cx="36141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172" name="Google Shape;172;p26"/>
          <p:cNvCxnSpPr/>
          <p:nvPr/>
        </p:nvCxnSpPr>
        <p:spPr>
          <a:xfrm>
            <a:off x="395000" y="7604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73" name="Google Shape;173;p26"/>
          <p:cNvSpPr txBox="1">
            <a:spLocks noGrp="1"/>
          </p:cNvSpPr>
          <p:nvPr>
            <p:ph type="title"/>
          </p:nvPr>
        </p:nvSpPr>
        <p:spPr>
          <a:xfrm>
            <a:off x="779025" y="4905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4" name="Google Shape;174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19" name="Google Shape;19;p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722600" y="1335775"/>
            <a:ext cx="36141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07302" y="1335775"/>
            <a:ext cx="36141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5" name="Google Shape;25;p5"/>
          <p:cNvCxnSpPr/>
          <p:nvPr/>
        </p:nvCxnSpPr>
        <p:spPr>
          <a:xfrm>
            <a:off x="395000" y="7604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779025" y="4905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626625" y="1404600"/>
            <a:ext cx="2785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5554975" y="526350"/>
            <a:ext cx="2730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626625" y="1515050"/>
            <a:ext cx="19407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 sz="1400">
                <a:latin typeface="Viga"/>
                <a:ea typeface="Viga"/>
                <a:cs typeface="Viga"/>
                <a:sym typeface="Vig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626625" y="2266850"/>
            <a:ext cx="2925900" cy="23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4979375" y="2028425"/>
            <a:ext cx="35724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>
            <a:off x="4979375" y="2568125"/>
            <a:ext cx="2785200" cy="21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13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13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13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13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13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13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13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13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pdf/10.1145/359340.359342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www.ime.unicamp.br/~ftorres/ENSINO/MONOGRAFIAS/Fernando_TN17M2.pdf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-mgt.com.au/rsa_alg.html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5.xml"/><Relationship Id="rId5" Type="http://schemas.openxmlformats.org/officeDocument/2006/relationships/hyperlink" Target="https://www.techtarget.com/searchsecurity/definition/RSA" TargetMode="External"/><Relationship Id="rId4" Type="http://schemas.openxmlformats.org/officeDocument/2006/relationships/hyperlink" Target="https://www.educative.io/answers/what-is-the-rsa-algorith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/>
          <p:nvPr/>
        </p:nvSpPr>
        <p:spPr>
          <a:xfrm rot="-7509516">
            <a:off x="3213322" y="-1245306"/>
            <a:ext cx="6625474" cy="7652961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7"/>
          <p:cNvSpPr txBox="1">
            <a:spLocks noGrp="1"/>
          </p:cNvSpPr>
          <p:nvPr>
            <p:ph type="ctrTitle"/>
          </p:nvPr>
        </p:nvSpPr>
        <p:spPr>
          <a:xfrm>
            <a:off x="4405963" y="1286075"/>
            <a:ext cx="4526400" cy="10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</a:rPr>
              <a:t>Algoritmo RSA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181" name="Google Shape;181;p27"/>
          <p:cNvGrpSpPr/>
          <p:nvPr/>
        </p:nvGrpSpPr>
        <p:grpSpPr>
          <a:xfrm>
            <a:off x="2" y="9501"/>
            <a:ext cx="3909924" cy="5143330"/>
            <a:chOff x="196269" y="-35131"/>
            <a:chExt cx="4117010" cy="5284424"/>
          </a:xfrm>
        </p:grpSpPr>
        <p:grpSp>
          <p:nvGrpSpPr>
            <p:cNvPr id="182" name="Google Shape;182;p27"/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183" name="Google Shape;183;p27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4" name="Google Shape;184;p27"/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185" name="Google Shape;185;p27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644" extrusionOk="0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27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63" h="8166" extrusionOk="0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27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83" h="5698" extrusionOk="0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27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086" extrusionOk="0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27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85" h="7606" extrusionOk="0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27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65" h="7644" extrusionOk="0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27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55" h="8164" extrusionOk="0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92;p27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25" h="7459" extrusionOk="0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93;p27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5" h="7979" extrusionOk="0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27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56" h="67703" extrusionOk="0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27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19828" extrusionOk="0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27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7" h="13207" extrusionOk="0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27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7" h="67932" extrusionOk="0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27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7" h="37091" extrusionOk="0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27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0" h="39695" extrusionOk="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00;p27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21" h="12388" extrusionOk="0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27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70" h="22768" extrusionOk="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27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6" h="16221" extrusionOk="0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27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27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27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27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856" extrusionOk="0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27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08;p27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27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7" extrusionOk="0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10;p27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27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5" extrusionOk="0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27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213;p27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27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2857" extrusionOk="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27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27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27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27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27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27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8" extrusionOk="0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27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2" h="20937" extrusionOk="0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27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93" h="21457" extrusionOk="0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27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9" h="17267" extrusionOk="0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27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90146" extrusionOk="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27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90667" extrusionOk="0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27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14012" extrusionOk="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27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14533" extrusionOk="0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27"/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20" h="63690" extrusionOk="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27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8" h="4435" extrusionOk="0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27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4954" extrusionOk="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27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21" h="1815" extrusionOk="0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27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1" h="2336" extrusionOk="0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27"/>
                <p:cNvSpPr/>
                <p:nvPr/>
              </p:nvSpPr>
              <p:spPr>
                <a:xfrm>
                  <a:off x="-5245425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36345" y="1"/>
                      </a:moveTo>
                      <a:cubicBezTo>
                        <a:pt x="30792" y="5179"/>
                        <a:pt x="16575" y="10405"/>
                        <a:pt x="0" y="21493"/>
                      </a:cubicBezTo>
                      <a:cubicBezTo>
                        <a:pt x="0" y="21493"/>
                        <a:pt x="1035" y="58964"/>
                        <a:pt x="36345" y="79446"/>
                      </a:cubicBezTo>
                      <a:lnTo>
                        <a:pt x="3634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27"/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235;p27"/>
                <p:cNvSpPr/>
                <p:nvPr/>
              </p:nvSpPr>
              <p:spPr>
                <a:xfrm>
                  <a:off x="-4336800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0" y="1"/>
                      </a:moveTo>
                      <a:lnTo>
                        <a:pt x="0" y="79446"/>
                      </a:lnTo>
                      <a:cubicBezTo>
                        <a:pt x="35310" y="58964"/>
                        <a:pt x="36345" y="21493"/>
                        <a:pt x="36345" y="21493"/>
                      </a:cubicBezTo>
                      <a:cubicBezTo>
                        <a:pt x="19771" y="10405"/>
                        <a:pt x="5555" y="5179"/>
                        <a:pt x="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236;p27"/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27"/>
                <p:cNvSpPr/>
                <p:nvPr/>
              </p:nvSpPr>
              <p:spPr>
                <a:xfrm>
                  <a:off x="-5178775" y="480375"/>
                  <a:ext cx="1684000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0" h="73064" extrusionOk="0">
                      <a:moveTo>
                        <a:pt x="33679" y="1"/>
                      </a:moveTo>
                      <a:cubicBezTo>
                        <a:pt x="26976" y="4654"/>
                        <a:pt x="15360" y="9088"/>
                        <a:pt x="0" y="19363"/>
                      </a:cubicBezTo>
                      <a:cubicBezTo>
                        <a:pt x="0" y="19363"/>
                        <a:pt x="960" y="54085"/>
                        <a:pt x="33679" y="73064"/>
                      </a:cubicBezTo>
                      <a:cubicBezTo>
                        <a:pt x="66399" y="54085"/>
                        <a:pt x="67359" y="19363"/>
                        <a:pt x="67359" y="19363"/>
                      </a:cubicBezTo>
                      <a:cubicBezTo>
                        <a:pt x="52000" y="9088"/>
                        <a:pt x="40435" y="4654"/>
                        <a:pt x="336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27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85" h="73586" extrusionOk="0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27"/>
                <p:cNvSpPr/>
                <p:nvPr/>
              </p:nvSpPr>
              <p:spPr>
                <a:xfrm>
                  <a:off x="-4336800" y="480375"/>
                  <a:ext cx="842025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81" h="73064" extrusionOk="0">
                      <a:moveTo>
                        <a:pt x="0" y="1"/>
                      </a:moveTo>
                      <a:lnTo>
                        <a:pt x="0" y="73064"/>
                      </a:lnTo>
                      <a:cubicBezTo>
                        <a:pt x="32720" y="54085"/>
                        <a:pt x="33680" y="19363"/>
                        <a:pt x="33680" y="19363"/>
                      </a:cubicBezTo>
                      <a:cubicBezTo>
                        <a:pt x="18321" y="9088"/>
                        <a:pt x="6756" y="465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27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04" h="73587" extrusionOk="0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27"/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28" h="7996" extrusionOk="0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27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0" h="8519" extrusionOk="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27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27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27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27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27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48;p27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27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27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27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27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27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27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27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27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27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27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27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27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27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27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27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27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27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27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27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27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27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27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27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27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27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27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27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27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27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27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27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27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27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27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27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27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" name="Google Shape;285;p27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" name="Google Shape;286;p27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" name="Google Shape;287;p27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" name="Google Shape;288;p27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" name="Google Shape;289;p27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" name="Google Shape;290;p27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" name="Google Shape;291;p27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" name="Google Shape;292;p27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" name="Google Shape;293;p27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" name="Google Shape;294;p27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" name="Google Shape;295;p27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" name="Google Shape;296;p27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" name="Google Shape;297;p27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" name="Google Shape;298;p27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" name="Google Shape;299;p27"/>
                <p:cNvSpPr/>
                <p:nvPr/>
              </p:nvSpPr>
              <p:spPr>
                <a:xfrm>
                  <a:off x="-4697500" y="656950"/>
                  <a:ext cx="731850" cy="69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4" h="27948" extrusionOk="0">
                      <a:moveTo>
                        <a:pt x="14637" y="4085"/>
                      </a:moveTo>
                      <a:cubicBezTo>
                        <a:pt x="20406" y="4085"/>
                        <a:pt x="25101" y="8682"/>
                        <a:pt x="25101" y="14331"/>
                      </a:cubicBezTo>
                      <a:lnTo>
                        <a:pt x="25101" y="23863"/>
                      </a:lnTo>
                      <a:lnTo>
                        <a:pt x="4172" y="23863"/>
                      </a:lnTo>
                      <a:lnTo>
                        <a:pt x="4172" y="14331"/>
                      </a:lnTo>
                      <a:cubicBezTo>
                        <a:pt x="4172" y="8680"/>
                        <a:pt x="8865" y="4085"/>
                        <a:pt x="14637" y="4085"/>
                      </a:cubicBezTo>
                      <a:close/>
                      <a:moveTo>
                        <a:pt x="14637" y="1"/>
                      </a:moveTo>
                      <a:cubicBezTo>
                        <a:pt x="6566" y="1"/>
                        <a:pt x="0" y="6429"/>
                        <a:pt x="0" y="14331"/>
                      </a:cubicBezTo>
                      <a:lnTo>
                        <a:pt x="0" y="25904"/>
                      </a:lnTo>
                      <a:cubicBezTo>
                        <a:pt x="0" y="27033"/>
                        <a:pt x="934" y="27947"/>
                        <a:pt x="2086" y="27947"/>
                      </a:cubicBezTo>
                      <a:lnTo>
                        <a:pt x="27186" y="27947"/>
                      </a:lnTo>
                      <a:cubicBezTo>
                        <a:pt x="28339" y="27947"/>
                        <a:pt x="29273" y="27033"/>
                        <a:pt x="29274" y="25906"/>
                      </a:cubicBezTo>
                      <a:lnTo>
                        <a:pt x="29274" y="14331"/>
                      </a:lnTo>
                      <a:cubicBezTo>
                        <a:pt x="29274" y="6429"/>
                        <a:pt x="22707" y="1"/>
                        <a:pt x="146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300;p27"/>
                <p:cNvSpPr/>
                <p:nvPr/>
              </p:nvSpPr>
              <p:spPr>
                <a:xfrm>
                  <a:off x="-4704000" y="650450"/>
                  <a:ext cx="744825" cy="7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93" h="28468" extrusionOk="0">
                      <a:moveTo>
                        <a:pt x="14897" y="4605"/>
                      </a:moveTo>
                      <a:cubicBezTo>
                        <a:pt x="20522" y="4605"/>
                        <a:pt x="25101" y="9085"/>
                        <a:pt x="25101" y="14591"/>
                      </a:cubicBezTo>
                      <a:lnTo>
                        <a:pt x="25101" y="23864"/>
                      </a:lnTo>
                      <a:lnTo>
                        <a:pt x="4692" y="23864"/>
                      </a:lnTo>
                      <a:lnTo>
                        <a:pt x="4692" y="14591"/>
                      </a:lnTo>
                      <a:cubicBezTo>
                        <a:pt x="4692" y="9085"/>
                        <a:pt x="9269" y="4605"/>
                        <a:pt x="14897" y="4605"/>
                      </a:cubicBezTo>
                      <a:close/>
                      <a:moveTo>
                        <a:pt x="14897" y="4085"/>
                      </a:moveTo>
                      <a:cubicBezTo>
                        <a:pt x="8982" y="4085"/>
                        <a:pt x="4172" y="8798"/>
                        <a:pt x="4172" y="14591"/>
                      </a:cubicBezTo>
                      <a:lnTo>
                        <a:pt x="4172" y="24124"/>
                      </a:lnTo>
                      <a:cubicBezTo>
                        <a:pt x="4172" y="24267"/>
                        <a:pt x="4288" y="24384"/>
                        <a:pt x="4432" y="24384"/>
                      </a:cubicBezTo>
                      <a:lnTo>
                        <a:pt x="25361" y="24384"/>
                      </a:lnTo>
                      <a:cubicBezTo>
                        <a:pt x="25504" y="24384"/>
                        <a:pt x="25621" y="24267"/>
                        <a:pt x="25621" y="24124"/>
                      </a:cubicBezTo>
                      <a:lnTo>
                        <a:pt x="25621" y="14591"/>
                      </a:lnTo>
                      <a:cubicBezTo>
                        <a:pt x="25621" y="8798"/>
                        <a:pt x="20809" y="4085"/>
                        <a:pt x="14897" y="4085"/>
                      </a:cubicBezTo>
                      <a:close/>
                      <a:moveTo>
                        <a:pt x="14897" y="521"/>
                      </a:moveTo>
                      <a:cubicBezTo>
                        <a:pt x="22823" y="521"/>
                        <a:pt x="29272" y="6832"/>
                        <a:pt x="29272" y="14591"/>
                      </a:cubicBezTo>
                      <a:lnTo>
                        <a:pt x="29272" y="26164"/>
                      </a:lnTo>
                      <a:cubicBezTo>
                        <a:pt x="29272" y="27148"/>
                        <a:pt x="28454" y="27947"/>
                        <a:pt x="27446" y="27947"/>
                      </a:cubicBezTo>
                      <a:lnTo>
                        <a:pt x="2346" y="27947"/>
                      </a:lnTo>
                      <a:cubicBezTo>
                        <a:pt x="1339" y="27947"/>
                        <a:pt x="521" y="27148"/>
                        <a:pt x="521" y="26164"/>
                      </a:cubicBezTo>
                      <a:lnTo>
                        <a:pt x="521" y="14589"/>
                      </a:lnTo>
                      <a:cubicBezTo>
                        <a:pt x="521" y="6832"/>
                        <a:pt x="6969" y="521"/>
                        <a:pt x="14897" y="521"/>
                      </a:cubicBezTo>
                      <a:close/>
                      <a:moveTo>
                        <a:pt x="14897" y="0"/>
                      </a:moveTo>
                      <a:cubicBezTo>
                        <a:pt x="6682" y="0"/>
                        <a:pt x="0" y="6545"/>
                        <a:pt x="0" y="14591"/>
                      </a:cubicBezTo>
                      <a:lnTo>
                        <a:pt x="0" y="26164"/>
                      </a:lnTo>
                      <a:cubicBezTo>
                        <a:pt x="0" y="27435"/>
                        <a:pt x="1052" y="28467"/>
                        <a:pt x="2346" y="28467"/>
                      </a:cubicBezTo>
                      <a:lnTo>
                        <a:pt x="27446" y="28467"/>
                      </a:lnTo>
                      <a:cubicBezTo>
                        <a:pt x="28741" y="28467"/>
                        <a:pt x="29793" y="27435"/>
                        <a:pt x="29793" y="26166"/>
                      </a:cubicBezTo>
                      <a:lnTo>
                        <a:pt x="29793" y="14591"/>
                      </a:lnTo>
                      <a:cubicBezTo>
                        <a:pt x="29793" y="6545"/>
                        <a:pt x="23110" y="0"/>
                        <a:pt x="148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301;p27"/>
                <p:cNvSpPr/>
                <p:nvPr/>
              </p:nvSpPr>
              <p:spPr>
                <a:xfrm>
                  <a:off x="-4736275" y="1216150"/>
                  <a:ext cx="798975" cy="66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59" h="26436" extrusionOk="0">
                      <a:moveTo>
                        <a:pt x="0" y="0"/>
                      </a:moveTo>
                      <a:lnTo>
                        <a:pt x="0" y="26436"/>
                      </a:lnTo>
                      <a:lnTo>
                        <a:pt x="31958" y="26436"/>
                      </a:lnTo>
                      <a:lnTo>
                        <a:pt x="3195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" name="Google Shape;302;p27"/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80" h="26956" extrusionOk="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" name="Google Shape;303;p27"/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12409" extrusionOk="0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" name="Google Shape;304;p27"/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0" h="12930" extrusionOk="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05" name="Google Shape;305;p27"/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306" name="Google Shape;306;p27"/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39695" extrusionOk="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7"/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2856" extrusionOk="0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8" name="Google Shape;308;p27"/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309" name="Google Shape;309;p27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9828" extrusionOk="0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7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7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856" extrusionOk="0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2" name="Google Shape;312;p27"/>
          <p:cNvSpPr txBox="1">
            <a:spLocks noGrp="1"/>
          </p:cNvSpPr>
          <p:nvPr>
            <p:ph type="subTitle" idx="1"/>
          </p:nvPr>
        </p:nvSpPr>
        <p:spPr>
          <a:xfrm rot="-637">
            <a:off x="4240076" y="2300831"/>
            <a:ext cx="4858200" cy="15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b="1"/>
              <a:t>Davi Augusto Neves Leite</a:t>
            </a:r>
            <a:r>
              <a:rPr lang="pt-BR" sz="1300"/>
              <a:t> ○ RA: 191027383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b="1"/>
              <a:t>GiovaNilceu Candido </a:t>
            </a:r>
            <a:r>
              <a:rPr lang="pt-BR" sz="1300"/>
              <a:t>○ RA: 191021601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b="1"/>
              <a:t>Luis Henrique Morelli</a:t>
            </a:r>
            <a:r>
              <a:rPr lang="pt-BR" sz="1300"/>
              <a:t> ○ RA: 181027097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b="1"/>
              <a:t>Luiz Fernando Merli de Oliveira Sementille</a:t>
            </a:r>
            <a:r>
              <a:rPr lang="pt-BR" sz="1300"/>
              <a:t> ○ RA: 191021032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Prof. Dr. Kelton Augusto Pontara da Costa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Segurança de Sistemas da Informação</a:t>
            </a:r>
            <a:endParaRPr sz="1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36"/>
          <p:cNvSpPr/>
          <p:nvPr/>
        </p:nvSpPr>
        <p:spPr>
          <a:xfrm rot="6517079">
            <a:off x="6027285" y="1234244"/>
            <a:ext cx="4864866" cy="3525934"/>
          </a:xfrm>
          <a:custGeom>
            <a:avLst/>
            <a:gdLst/>
            <a:ahLst/>
            <a:cxnLst/>
            <a:rect l="l" t="t" r="r" b="b"/>
            <a:pathLst>
              <a:path w="289091" h="209526" extrusionOk="0">
                <a:moveTo>
                  <a:pt x="148837" y="1"/>
                </a:moveTo>
                <a:cubicBezTo>
                  <a:pt x="141742" y="1"/>
                  <a:pt x="134604" y="788"/>
                  <a:pt x="127468" y="2165"/>
                </a:cubicBezTo>
                <a:cubicBezTo>
                  <a:pt x="112941" y="4965"/>
                  <a:pt x="100810" y="16680"/>
                  <a:pt x="91728" y="27934"/>
                </a:cubicBezTo>
                <a:cubicBezTo>
                  <a:pt x="77946" y="45017"/>
                  <a:pt x="69297" y="65455"/>
                  <a:pt x="55729" y="82687"/>
                </a:cubicBezTo>
                <a:cubicBezTo>
                  <a:pt x="35648" y="108197"/>
                  <a:pt x="0" y="136526"/>
                  <a:pt x="13426" y="173189"/>
                </a:cubicBezTo>
                <a:cubicBezTo>
                  <a:pt x="24129" y="202416"/>
                  <a:pt x="56798" y="208751"/>
                  <a:pt x="84363" y="209495"/>
                </a:cubicBezTo>
                <a:cubicBezTo>
                  <a:pt x="85120" y="209515"/>
                  <a:pt x="85871" y="209525"/>
                  <a:pt x="86617" y="209525"/>
                </a:cubicBezTo>
                <a:cubicBezTo>
                  <a:pt x="123140" y="209525"/>
                  <a:pt x="146099" y="185464"/>
                  <a:pt x="164640" y="185464"/>
                </a:cubicBezTo>
                <a:cubicBezTo>
                  <a:pt x="178412" y="185464"/>
                  <a:pt x="192554" y="194152"/>
                  <a:pt x="205277" y="198540"/>
                </a:cubicBezTo>
                <a:cubicBezTo>
                  <a:pt x="215369" y="202020"/>
                  <a:pt x="226687" y="204611"/>
                  <a:pt x="237542" y="204611"/>
                </a:cubicBezTo>
                <a:cubicBezTo>
                  <a:pt x="252904" y="204611"/>
                  <a:pt x="267337" y="199421"/>
                  <a:pt x="276053" y="184216"/>
                </a:cubicBezTo>
                <a:cubicBezTo>
                  <a:pt x="289091" y="161471"/>
                  <a:pt x="284279" y="132895"/>
                  <a:pt x="269440" y="112377"/>
                </a:cubicBezTo>
                <a:cubicBezTo>
                  <a:pt x="253335" y="90105"/>
                  <a:pt x="230389" y="73540"/>
                  <a:pt x="218820" y="47928"/>
                </a:cubicBezTo>
                <a:cubicBezTo>
                  <a:pt x="209910" y="28205"/>
                  <a:pt x="199143" y="13000"/>
                  <a:pt x="178149" y="5133"/>
                </a:cubicBezTo>
                <a:cubicBezTo>
                  <a:pt x="168540" y="1532"/>
                  <a:pt x="158730" y="1"/>
                  <a:pt x="14883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36"/>
          <p:cNvSpPr txBox="1">
            <a:spLocks noGrp="1"/>
          </p:cNvSpPr>
          <p:nvPr>
            <p:ph type="title"/>
          </p:nvPr>
        </p:nvSpPr>
        <p:spPr>
          <a:xfrm>
            <a:off x="2588250" y="1585025"/>
            <a:ext cx="3967500" cy="16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600"/>
              <a:t>O ALGORITMO RSA</a:t>
            </a:r>
            <a:endParaRPr sz="4600"/>
          </a:p>
        </p:txBody>
      </p:sp>
      <p:sp>
        <p:nvSpPr>
          <p:cNvPr id="730" name="Google Shape;730;p36"/>
          <p:cNvSpPr txBox="1">
            <a:spLocks noGrp="1"/>
          </p:cNvSpPr>
          <p:nvPr>
            <p:ph type="title" idx="2"/>
          </p:nvPr>
        </p:nvSpPr>
        <p:spPr>
          <a:xfrm>
            <a:off x="3243150" y="661625"/>
            <a:ext cx="2657700" cy="92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03</a:t>
            </a:r>
            <a:endParaRPr/>
          </a:p>
        </p:txBody>
      </p:sp>
      <p:grpSp>
        <p:nvGrpSpPr>
          <p:cNvPr id="731" name="Google Shape;731;p36"/>
          <p:cNvGrpSpPr/>
          <p:nvPr/>
        </p:nvGrpSpPr>
        <p:grpSpPr>
          <a:xfrm>
            <a:off x="6654253" y="792428"/>
            <a:ext cx="2285012" cy="4128237"/>
            <a:chOff x="2360075" y="238275"/>
            <a:chExt cx="2899025" cy="5237550"/>
          </a:xfrm>
        </p:grpSpPr>
        <p:sp>
          <p:nvSpPr>
            <p:cNvPr id="732" name="Google Shape;732;p36"/>
            <p:cNvSpPr/>
            <p:nvPr/>
          </p:nvSpPr>
          <p:spPr>
            <a:xfrm>
              <a:off x="2916925" y="5072950"/>
              <a:ext cx="510100" cy="200000"/>
            </a:xfrm>
            <a:custGeom>
              <a:avLst/>
              <a:gdLst/>
              <a:ahLst/>
              <a:cxnLst/>
              <a:rect l="l" t="t" r="r" b="b"/>
              <a:pathLst>
                <a:path w="20404" h="8000" extrusionOk="0">
                  <a:moveTo>
                    <a:pt x="8645" y="1"/>
                  </a:moveTo>
                  <a:lnTo>
                    <a:pt x="948" y="823"/>
                  </a:lnTo>
                  <a:cubicBezTo>
                    <a:pt x="948" y="823"/>
                    <a:pt x="1" y="4548"/>
                    <a:pt x="592" y="5967"/>
                  </a:cubicBezTo>
                  <a:cubicBezTo>
                    <a:pt x="1052" y="7074"/>
                    <a:pt x="1846" y="7222"/>
                    <a:pt x="2985" y="7222"/>
                  </a:cubicBezTo>
                  <a:cubicBezTo>
                    <a:pt x="3307" y="7222"/>
                    <a:pt x="3657" y="7210"/>
                    <a:pt x="4035" y="7204"/>
                  </a:cubicBezTo>
                  <a:cubicBezTo>
                    <a:pt x="4052" y="7204"/>
                    <a:pt x="4071" y="7204"/>
                    <a:pt x="4089" y="7204"/>
                  </a:cubicBezTo>
                  <a:cubicBezTo>
                    <a:pt x="5612" y="7204"/>
                    <a:pt x="11444" y="7999"/>
                    <a:pt x="14477" y="7999"/>
                  </a:cubicBezTo>
                  <a:cubicBezTo>
                    <a:pt x="15077" y="7999"/>
                    <a:pt x="15568" y="7968"/>
                    <a:pt x="15894" y="7894"/>
                  </a:cubicBezTo>
                  <a:cubicBezTo>
                    <a:pt x="17886" y="7437"/>
                    <a:pt x="19873" y="6552"/>
                    <a:pt x="20138" y="5121"/>
                  </a:cubicBezTo>
                  <a:cubicBezTo>
                    <a:pt x="20403" y="3690"/>
                    <a:pt x="16698" y="4170"/>
                    <a:pt x="14837" y="3768"/>
                  </a:cubicBezTo>
                  <a:cubicBezTo>
                    <a:pt x="12975" y="3367"/>
                    <a:pt x="8645" y="1"/>
                    <a:pt x="86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2909600" y="5065825"/>
              <a:ext cx="519075" cy="214225"/>
            </a:xfrm>
            <a:custGeom>
              <a:avLst/>
              <a:gdLst/>
              <a:ahLst/>
              <a:cxnLst/>
              <a:rect l="l" t="t" r="r" b="b"/>
              <a:pathLst>
                <a:path w="20763" h="8569" extrusionOk="0">
                  <a:moveTo>
                    <a:pt x="8854" y="582"/>
                  </a:moveTo>
                  <a:cubicBezTo>
                    <a:pt x="9508" y="1084"/>
                    <a:pt x="13296" y="3950"/>
                    <a:pt x="15069" y="4332"/>
                  </a:cubicBezTo>
                  <a:cubicBezTo>
                    <a:pt x="15679" y="4464"/>
                    <a:pt x="16477" y="4504"/>
                    <a:pt x="17248" y="4543"/>
                  </a:cubicBezTo>
                  <a:cubicBezTo>
                    <a:pt x="18430" y="4603"/>
                    <a:pt x="19771" y="4670"/>
                    <a:pt x="20096" y="5080"/>
                  </a:cubicBezTo>
                  <a:cubicBezTo>
                    <a:pt x="20135" y="5131"/>
                    <a:pt x="20178" y="5207"/>
                    <a:pt x="20150" y="5354"/>
                  </a:cubicBezTo>
                  <a:cubicBezTo>
                    <a:pt x="19950" y="6433"/>
                    <a:pt x="18483" y="7360"/>
                    <a:pt x="16122" y="7900"/>
                  </a:cubicBezTo>
                  <a:cubicBezTo>
                    <a:pt x="15819" y="7970"/>
                    <a:pt x="15355" y="7999"/>
                    <a:pt x="14783" y="7999"/>
                  </a:cubicBezTo>
                  <a:cubicBezTo>
                    <a:pt x="13010" y="7999"/>
                    <a:pt x="10210" y="7719"/>
                    <a:pt x="8021" y="7501"/>
                  </a:cubicBezTo>
                  <a:cubicBezTo>
                    <a:pt x="6419" y="7342"/>
                    <a:pt x="5028" y="7203"/>
                    <a:pt x="4380" y="7203"/>
                  </a:cubicBezTo>
                  <a:lnTo>
                    <a:pt x="4324" y="7203"/>
                  </a:lnTo>
                  <a:lnTo>
                    <a:pt x="3895" y="7212"/>
                  </a:lnTo>
                  <a:cubicBezTo>
                    <a:pt x="3690" y="7216"/>
                    <a:pt x="3499" y="7220"/>
                    <a:pt x="3322" y="7220"/>
                  </a:cubicBezTo>
                  <a:cubicBezTo>
                    <a:pt x="2132" y="7220"/>
                    <a:pt x="1537" y="7076"/>
                    <a:pt x="1148" y="6142"/>
                  </a:cubicBezTo>
                  <a:cubicBezTo>
                    <a:pt x="720" y="5115"/>
                    <a:pt x="1198" y="2512"/>
                    <a:pt x="1470" y="1371"/>
                  </a:cubicBezTo>
                  <a:lnTo>
                    <a:pt x="8854" y="582"/>
                  </a:lnTo>
                  <a:close/>
                  <a:moveTo>
                    <a:pt x="8940" y="0"/>
                  </a:moveTo>
                  <a:cubicBezTo>
                    <a:pt x="8929" y="0"/>
                    <a:pt x="8918" y="1"/>
                    <a:pt x="8907" y="2"/>
                  </a:cubicBezTo>
                  <a:lnTo>
                    <a:pt x="1210" y="824"/>
                  </a:lnTo>
                  <a:cubicBezTo>
                    <a:pt x="1092" y="837"/>
                    <a:pt x="993" y="922"/>
                    <a:pt x="963" y="1038"/>
                  </a:cubicBezTo>
                  <a:cubicBezTo>
                    <a:pt x="924" y="1194"/>
                    <a:pt x="0" y="4873"/>
                    <a:pt x="621" y="6363"/>
                  </a:cubicBezTo>
                  <a:cubicBezTo>
                    <a:pt x="1145" y="7622"/>
                    <a:pt x="2079" y="7792"/>
                    <a:pt x="3268" y="7792"/>
                  </a:cubicBezTo>
                  <a:cubicBezTo>
                    <a:pt x="3474" y="7792"/>
                    <a:pt x="3688" y="7787"/>
                    <a:pt x="3908" y="7782"/>
                  </a:cubicBezTo>
                  <a:lnTo>
                    <a:pt x="4332" y="7774"/>
                  </a:lnTo>
                  <a:cubicBezTo>
                    <a:pt x="4931" y="7779"/>
                    <a:pt x="6332" y="7907"/>
                    <a:pt x="7965" y="8070"/>
                  </a:cubicBezTo>
                  <a:cubicBezTo>
                    <a:pt x="10260" y="8298"/>
                    <a:pt x="12971" y="8569"/>
                    <a:pt x="14765" y="8569"/>
                  </a:cubicBezTo>
                  <a:cubicBezTo>
                    <a:pt x="15391" y="8569"/>
                    <a:pt x="15905" y="8535"/>
                    <a:pt x="16251" y="8457"/>
                  </a:cubicBezTo>
                  <a:cubicBezTo>
                    <a:pt x="17774" y="8108"/>
                    <a:pt x="20379" y="7255"/>
                    <a:pt x="20711" y="5459"/>
                  </a:cubicBezTo>
                  <a:cubicBezTo>
                    <a:pt x="20762" y="5184"/>
                    <a:pt x="20705" y="4930"/>
                    <a:pt x="20544" y="4727"/>
                  </a:cubicBezTo>
                  <a:cubicBezTo>
                    <a:pt x="20059" y="4114"/>
                    <a:pt x="18708" y="4045"/>
                    <a:pt x="17276" y="3972"/>
                  </a:cubicBezTo>
                  <a:cubicBezTo>
                    <a:pt x="16528" y="3936"/>
                    <a:pt x="15755" y="3896"/>
                    <a:pt x="15190" y="3775"/>
                  </a:cubicBezTo>
                  <a:cubicBezTo>
                    <a:pt x="13413" y="3390"/>
                    <a:pt x="9156" y="94"/>
                    <a:pt x="9113" y="61"/>
                  </a:cubicBezTo>
                  <a:cubicBezTo>
                    <a:pt x="9064" y="21"/>
                    <a:pt x="9003" y="0"/>
                    <a:pt x="89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3103675" y="5072950"/>
              <a:ext cx="129500" cy="86050"/>
            </a:xfrm>
            <a:custGeom>
              <a:avLst/>
              <a:gdLst/>
              <a:ahLst/>
              <a:cxnLst/>
              <a:rect l="l" t="t" r="r" b="b"/>
              <a:pathLst>
                <a:path w="5180" h="3442" extrusionOk="0">
                  <a:moveTo>
                    <a:pt x="1175" y="1"/>
                  </a:moveTo>
                  <a:lnTo>
                    <a:pt x="248" y="100"/>
                  </a:lnTo>
                  <a:lnTo>
                    <a:pt x="0" y="1112"/>
                  </a:lnTo>
                  <a:cubicBezTo>
                    <a:pt x="0" y="1112"/>
                    <a:pt x="1738" y="2800"/>
                    <a:pt x="3268" y="3350"/>
                  </a:cubicBezTo>
                  <a:cubicBezTo>
                    <a:pt x="3445" y="3414"/>
                    <a:pt x="3615" y="3442"/>
                    <a:pt x="3779" y="3442"/>
                  </a:cubicBezTo>
                  <a:cubicBezTo>
                    <a:pt x="4336" y="3442"/>
                    <a:pt x="4816" y="3119"/>
                    <a:pt x="5180" y="2759"/>
                  </a:cubicBezTo>
                  <a:cubicBezTo>
                    <a:pt x="3275" y="1633"/>
                    <a:pt x="1175" y="1"/>
                    <a:pt x="11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3096150" y="5065800"/>
              <a:ext cx="145375" cy="100350"/>
            </a:xfrm>
            <a:custGeom>
              <a:avLst/>
              <a:gdLst/>
              <a:ahLst/>
              <a:cxnLst/>
              <a:rect l="l" t="t" r="r" b="b"/>
              <a:pathLst>
                <a:path w="5815" h="4014" extrusionOk="0">
                  <a:moveTo>
                    <a:pt x="1393" y="583"/>
                  </a:moveTo>
                  <a:cubicBezTo>
                    <a:pt x="1792" y="888"/>
                    <a:pt x="3423" y="2120"/>
                    <a:pt x="4999" y="3089"/>
                  </a:cubicBezTo>
                  <a:cubicBezTo>
                    <a:pt x="4691" y="3324"/>
                    <a:pt x="4383" y="3441"/>
                    <a:pt x="4079" y="3441"/>
                  </a:cubicBezTo>
                  <a:cubicBezTo>
                    <a:pt x="3940" y="3441"/>
                    <a:pt x="3802" y="3417"/>
                    <a:pt x="3665" y="3368"/>
                  </a:cubicBezTo>
                  <a:cubicBezTo>
                    <a:pt x="2433" y="2925"/>
                    <a:pt x="1029" y="1683"/>
                    <a:pt x="619" y="1305"/>
                  </a:cubicBezTo>
                  <a:lnTo>
                    <a:pt x="780" y="649"/>
                  </a:lnTo>
                  <a:lnTo>
                    <a:pt x="1393" y="583"/>
                  </a:lnTo>
                  <a:close/>
                  <a:moveTo>
                    <a:pt x="1472" y="1"/>
                  </a:moveTo>
                  <a:cubicBezTo>
                    <a:pt x="1463" y="1"/>
                    <a:pt x="1454" y="1"/>
                    <a:pt x="1445" y="2"/>
                  </a:cubicBezTo>
                  <a:lnTo>
                    <a:pt x="519" y="102"/>
                  </a:lnTo>
                  <a:cubicBezTo>
                    <a:pt x="399" y="114"/>
                    <a:pt x="300" y="201"/>
                    <a:pt x="272" y="317"/>
                  </a:cubicBezTo>
                  <a:lnTo>
                    <a:pt x="24" y="1330"/>
                  </a:lnTo>
                  <a:cubicBezTo>
                    <a:pt x="0" y="1428"/>
                    <a:pt x="30" y="1532"/>
                    <a:pt x="103" y="1602"/>
                  </a:cubicBezTo>
                  <a:cubicBezTo>
                    <a:pt x="175" y="1673"/>
                    <a:pt x="1902" y="3341"/>
                    <a:pt x="3473" y="3905"/>
                  </a:cubicBezTo>
                  <a:cubicBezTo>
                    <a:pt x="3667" y="3976"/>
                    <a:pt x="3873" y="4013"/>
                    <a:pt x="4080" y="4014"/>
                  </a:cubicBezTo>
                  <a:cubicBezTo>
                    <a:pt x="4626" y="4014"/>
                    <a:pt x="5170" y="3755"/>
                    <a:pt x="5682" y="3247"/>
                  </a:cubicBezTo>
                  <a:cubicBezTo>
                    <a:pt x="5814" y="3116"/>
                    <a:pt x="5787" y="2894"/>
                    <a:pt x="5625" y="2799"/>
                  </a:cubicBezTo>
                  <a:cubicBezTo>
                    <a:pt x="3760" y="1695"/>
                    <a:pt x="1671" y="77"/>
                    <a:pt x="1651" y="61"/>
                  </a:cubicBezTo>
                  <a:cubicBezTo>
                    <a:pt x="1599" y="22"/>
                    <a:pt x="1536" y="1"/>
                    <a:pt x="14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2929100" y="5195100"/>
              <a:ext cx="491675" cy="77850"/>
            </a:xfrm>
            <a:custGeom>
              <a:avLst/>
              <a:gdLst/>
              <a:ahLst/>
              <a:cxnLst/>
              <a:rect l="l" t="t" r="r" b="b"/>
              <a:pathLst>
                <a:path w="19667" h="3114" extrusionOk="0">
                  <a:moveTo>
                    <a:pt x="19655" y="1"/>
                  </a:moveTo>
                  <a:lnTo>
                    <a:pt x="19655" y="1"/>
                  </a:lnTo>
                  <a:cubicBezTo>
                    <a:pt x="19010" y="364"/>
                    <a:pt x="17816" y="950"/>
                    <a:pt x="16098" y="1427"/>
                  </a:cubicBezTo>
                  <a:cubicBezTo>
                    <a:pt x="15225" y="1670"/>
                    <a:pt x="14275" y="1765"/>
                    <a:pt x="13244" y="1765"/>
                  </a:cubicBezTo>
                  <a:cubicBezTo>
                    <a:pt x="11086" y="1765"/>
                    <a:pt x="8574" y="1349"/>
                    <a:pt x="5671" y="1003"/>
                  </a:cubicBezTo>
                  <a:cubicBezTo>
                    <a:pt x="3774" y="778"/>
                    <a:pt x="2218" y="715"/>
                    <a:pt x="1070" y="715"/>
                  </a:cubicBezTo>
                  <a:cubicBezTo>
                    <a:pt x="661" y="715"/>
                    <a:pt x="303" y="723"/>
                    <a:pt x="1" y="734"/>
                  </a:cubicBezTo>
                  <a:cubicBezTo>
                    <a:pt x="25" y="853"/>
                    <a:pt x="59" y="969"/>
                    <a:pt x="104" y="1082"/>
                  </a:cubicBezTo>
                  <a:cubicBezTo>
                    <a:pt x="565" y="2188"/>
                    <a:pt x="1358" y="2336"/>
                    <a:pt x="2497" y="2336"/>
                  </a:cubicBezTo>
                  <a:cubicBezTo>
                    <a:pt x="2820" y="2336"/>
                    <a:pt x="3170" y="2324"/>
                    <a:pt x="3548" y="2318"/>
                  </a:cubicBezTo>
                  <a:cubicBezTo>
                    <a:pt x="3565" y="2318"/>
                    <a:pt x="3583" y="2318"/>
                    <a:pt x="3602" y="2318"/>
                  </a:cubicBezTo>
                  <a:cubicBezTo>
                    <a:pt x="5124" y="2318"/>
                    <a:pt x="10957" y="3113"/>
                    <a:pt x="13990" y="3113"/>
                  </a:cubicBezTo>
                  <a:cubicBezTo>
                    <a:pt x="14590" y="3113"/>
                    <a:pt x="15081" y="3082"/>
                    <a:pt x="15407" y="3008"/>
                  </a:cubicBezTo>
                  <a:cubicBezTo>
                    <a:pt x="17398" y="2551"/>
                    <a:pt x="19384" y="1666"/>
                    <a:pt x="19650" y="235"/>
                  </a:cubicBezTo>
                  <a:cubicBezTo>
                    <a:pt x="19665" y="158"/>
                    <a:pt x="19666" y="79"/>
                    <a:pt x="196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6"/>
            <p:cNvSpPr/>
            <p:nvPr/>
          </p:nvSpPr>
          <p:spPr>
            <a:xfrm>
              <a:off x="2921175" y="5187950"/>
              <a:ext cx="506800" cy="92100"/>
            </a:xfrm>
            <a:custGeom>
              <a:avLst/>
              <a:gdLst/>
              <a:ahLst/>
              <a:cxnLst/>
              <a:rect l="l" t="t" r="r" b="b"/>
              <a:pathLst>
                <a:path w="20272" h="3684" extrusionOk="0">
                  <a:moveTo>
                    <a:pt x="19574" y="820"/>
                  </a:moveTo>
                  <a:lnTo>
                    <a:pt x="19574" y="820"/>
                  </a:lnTo>
                  <a:cubicBezTo>
                    <a:pt x="19151" y="1748"/>
                    <a:pt x="17759" y="2535"/>
                    <a:pt x="15659" y="3015"/>
                  </a:cubicBezTo>
                  <a:cubicBezTo>
                    <a:pt x="15356" y="3085"/>
                    <a:pt x="14892" y="3114"/>
                    <a:pt x="14321" y="3114"/>
                  </a:cubicBezTo>
                  <a:cubicBezTo>
                    <a:pt x="12548" y="3114"/>
                    <a:pt x="9748" y="2834"/>
                    <a:pt x="7558" y="2616"/>
                  </a:cubicBezTo>
                  <a:cubicBezTo>
                    <a:pt x="5956" y="2457"/>
                    <a:pt x="4565" y="2318"/>
                    <a:pt x="3917" y="2318"/>
                  </a:cubicBezTo>
                  <a:lnTo>
                    <a:pt x="3861" y="2318"/>
                  </a:lnTo>
                  <a:lnTo>
                    <a:pt x="3432" y="2327"/>
                  </a:lnTo>
                  <a:cubicBezTo>
                    <a:pt x="3221" y="2332"/>
                    <a:pt x="3026" y="2335"/>
                    <a:pt x="2844" y="2335"/>
                  </a:cubicBezTo>
                  <a:cubicBezTo>
                    <a:pt x="1680" y="2335"/>
                    <a:pt x="1089" y="2191"/>
                    <a:pt x="700" y="1294"/>
                  </a:cubicBezTo>
                  <a:cubicBezTo>
                    <a:pt x="914" y="1289"/>
                    <a:pt x="1148" y="1286"/>
                    <a:pt x="1400" y="1286"/>
                  </a:cubicBezTo>
                  <a:cubicBezTo>
                    <a:pt x="2548" y="1286"/>
                    <a:pt x="4088" y="1351"/>
                    <a:pt x="5955" y="1573"/>
                  </a:cubicBezTo>
                  <a:cubicBezTo>
                    <a:pt x="6670" y="1657"/>
                    <a:pt x="7361" y="1748"/>
                    <a:pt x="8030" y="1834"/>
                  </a:cubicBezTo>
                  <a:cubicBezTo>
                    <a:pt x="10050" y="2094"/>
                    <a:pt x="11901" y="2334"/>
                    <a:pt x="13563" y="2334"/>
                  </a:cubicBezTo>
                  <a:cubicBezTo>
                    <a:pt x="14618" y="2334"/>
                    <a:pt x="15596" y="2237"/>
                    <a:pt x="16492" y="1988"/>
                  </a:cubicBezTo>
                  <a:cubicBezTo>
                    <a:pt x="17825" y="1617"/>
                    <a:pt x="18851" y="1183"/>
                    <a:pt x="19574" y="820"/>
                  </a:cubicBezTo>
                  <a:close/>
                  <a:moveTo>
                    <a:pt x="19972" y="1"/>
                  </a:moveTo>
                  <a:cubicBezTo>
                    <a:pt x="19925" y="1"/>
                    <a:pt x="19877" y="12"/>
                    <a:pt x="19832" y="38"/>
                  </a:cubicBezTo>
                  <a:cubicBezTo>
                    <a:pt x="19149" y="424"/>
                    <a:pt x="17990" y="979"/>
                    <a:pt x="16339" y="1439"/>
                  </a:cubicBezTo>
                  <a:cubicBezTo>
                    <a:pt x="15489" y="1675"/>
                    <a:pt x="14569" y="1768"/>
                    <a:pt x="13564" y="1768"/>
                  </a:cubicBezTo>
                  <a:cubicBezTo>
                    <a:pt x="11973" y="1768"/>
                    <a:pt x="10171" y="1535"/>
                    <a:pt x="8103" y="1267"/>
                  </a:cubicBezTo>
                  <a:cubicBezTo>
                    <a:pt x="7433" y="1181"/>
                    <a:pt x="6739" y="1091"/>
                    <a:pt x="6022" y="1006"/>
                  </a:cubicBezTo>
                  <a:cubicBezTo>
                    <a:pt x="4119" y="780"/>
                    <a:pt x="2551" y="715"/>
                    <a:pt x="1381" y="715"/>
                  </a:cubicBezTo>
                  <a:cubicBezTo>
                    <a:pt x="974" y="715"/>
                    <a:pt x="615" y="723"/>
                    <a:pt x="307" y="735"/>
                  </a:cubicBezTo>
                  <a:cubicBezTo>
                    <a:pt x="130" y="741"/>
                    <a:pt x="0" y="907"/>
                    <a:pt x="39" y="1081"/>
                  </a:cubicBezTo>
                  <a:cubicBezTo>
                    <a:pt x="68" y="1217"/>
                    <a:pt x="107" y="1350"/>
                    <a:pt x="158" y="1478"/>
                  </a:cubicBezTo>
                  <a:cubicBezTo>
                    <a:pt x="682" y="2737"/>
                    <a:pt x="1616" y="2907"/>
                    <a:pt x="2805" y="2907"/>
                  </a:cubicBezTo>
                  <a:cubicBezTo>
                    <a:pt x="3011" y="2907"/>
                    <a:pt x="3225" y="2902"/>
                    <a:pt x="3445" y="2897"/>
                  </a:cubicBezTo>
                  <a:lnTo>
                    <a:pt x="3869" y="2889"/>
                  </a:lnTo>
                  <a:cubicBezTo>
                    <a:pt x="4468" y="2894"/>
                    <a:pt x="5869" y="3022"/>
                    <a:pt x="7502" y="3185"/>
                  </a:cubicBezTo>
                  <a:cubicBezTo>
                    <a:pt x="9797" y="3413"/>
                    <a:pt x="12508" y="3684"/>
                    <a:pt x="14302" y="3684"/>
                  </a:cubicBezTo>
                  <a:cubicBezTo>
                    <a:pt x="14928" y="3684"/>
                    <a:pt x="15442" y="3650"/>
                    <a:pt x="15788" y="3572"/>
                  </a:cubicBezTo>
                  <a:cubicBezTo>
                    <a:pt x="17311" y="3223"/>
                    <a:pt x="19916" y="2370"/>
                    <a:pt x="20248" y="573"/>
                  </a:cubicBezTo>
                  <a:cubicBezTo>
                    <a:pt x="20269" y="464"/>
                    <a:pt x="20271" y="353"/>
                    <a:pt x="20254" y="243"/>
                  </a:cubicBezTo>
                  <a:cubicBezTo>
                    <a:pt x="20232" y="96"/>
                    <a:pt x="20106" y="1"/>
                    <a:pt x="199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6"/>
            <p:cNvSpPr/>
            <p:nvPr/>
          </p:nvSpPr>
          <p:spPr>
            <a:xfrm>
              <a:off x="2526100" y="3075375"/>
              <a:ext cx="732575" cy="2019300"/>
            </a:xfrm>
            <a:custGeom>
              <a:avLst/>
              <a:gdLst/>
              <a:ahLst/>
              <a:cxnLst/>
              <a:rect l="l" t="t" r="r" b="b"/>
              <a:pathLst>
                <a:path w="29303" h="80772" extrusionOk="0">
                  <a:moveTo>
                    <a:pt x="1166" y="0"/>
                  </a:moveTo>
                  <a:cubicBezTo>
                    <a:pt x="1166" y="0"/>
                    <a:pt x="1076" y="13849"/>
                    <a:pt x="1007" y="19132"/>
                  </a:cubicBezTo>
                  <a:cubicBezTo>
                    <a:pt x="940" y="24415"/>
                    <a:pt x="2288" y="43816"/>
                    <a:pt x="2012" y="44535"/>
                  </a:cubicBezTo>
                  <a:cubicBezTo>
                    <a:pt x="1737" y="45252"/>
                    <a:pt x="1" y="57928"/>
                    <a:pt x="902" y="61056"/>
                  </a:cubicBezTo>
                  <a:cubicBezTo>
                    <a:pt x="1802" y="64184"/>
                    <a:pt x="3304" y="80772"/>
                    <a:pt x="3304" y="80772"/>
                  </a:cubicBezTo>
                  <a:lnTo>
                    <a:pt x="10439" y="80528"/>
                  </a:lnTo>
                  <a:cubicBezTo>
                    <a:pt x="10439" y="80528"/>
                    <a:pt x="11241" y="56390"/>
                    <a:pt x="12072" y="54665"/>
                  </a:cubicBezTo>
                  <a:cubicBezTo>
                    <a:pt x="12905" y="52941"/>
                    <a:pt x="13214" y="44513"/>
                    <a:pt x="13608" y="42081"/>
                  </a:cubicBezTo>
                  <a:cubicBezTo>
                    <a:pt x="14002" y="39648"/>
                    <a:pt x="15785" y="24348"/>
                    <a:pt x="15785" y="24348"/>
                  </a:cubicBezTo>
                  <a:cubicBezTo>
                    <a:pt x="15785" y="24348"/>
                    <a:pt x="18043" y="42732"/>
                    <a:pt x="17681" y="47448"/>
                  </a:cubicBezTo>
                  <a:cubicBezTo>
                    <a:pt x="17320" y="52163"/>
                    <a:pt x="15241" y="56618"/>
                    <a:pt x="15871" y="60750"/>
                  </a:cubicBezTo>
                  <a:cubicBezTo>
                    <a:pt x="16500" y="64881"/>
                    <a:pt x="16581" y="80726"/>
                    <a:pt x="16581" y="80726"/>
                  </a:cubicBezTo>
                  <a:lnTo>
                    <a:pt x="23688" y="78628"/>
                  </a:lnTo>
                  <a:cubicBezTo>
                    <a:pt x="23688" y="78628"/>
                    <a:pt x="25156" y="71326"/>
                    <a:pt x="25134" y="69756"/>
                  </a:cubicBezTo>
                  <a:cubicBezTo>
                    <a:pt x="25111" y="68186"/>
                    <a:pt x="24921" y="64762"/>
                    <a:pt x="25178" y="62760"/>
                  </a:cubicBezTo>
                  <a:cubicBezTo>
                    <a:pt x="25435" y="60758"/>
                    <a:pt x="29072" y="45288"/>
                    <a:pt x="29150" y="40719"/>
                  </a:cubicBezTo>
                  <a:cubicBezTo>
                    <a:pt x="29228" y="36150"/>
                    <a:pt x="29302" y="888"/>
                    <a:pt x="29302" y="887"/>
                  </a:cubicBezTo>
                  <a:lnTo>
                    <a:pt x="29302" y="887"/>
                  </a:lnTo>
                  <a:cubicBezTo>
                    <a:pt x="29302" y="887"/>
                    <a:pt x="23480" y="2458"/>
                    <a:pt x="15937" y="2458"/>
                  </a:cubicBezTo>
                  <a:cubicBezTo>
                    <a:pt x="11343" y="2458"/>
                    <a:pt x="6110" y="1876"/>
                    <a:pt x="1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6"/>
            <p:cNvSpPr/>
            <p:nvPr/>
          </p:nvSpPr>
          <p:spPr>
            <a:xfrm>
              <a:off x="2518650" y="3068200"/>
              <a:ext cx="747150" cy="2033625"/>
            </a:xfrm>
            <a:custGeom>
              <a:avLst/>
              <a:gdLst/>
              <a:ahLst/>
              <a:cxnLst/>
              <a:rect l="l" t="t" r="r" b="b"/>
              <a:pathLst>
                <a:path w="29886" h="81345" extrusionOk="0">
                  <a:moveTo>
                    <a:pt x="1747" y="697"/>
                  </a:moveTo>
                  <a:cubicBezTo>
                    <a:pt x="6586" y="2462"/>
                    <a:pt x="11700" y="3016"/>
                    <a:pt x="16210" y="3016"/>
                  </a:cubicBezTo>
                  <a:cubicBezTo>
                    <a:pt x="22690" y="3016"/>
                    <a:pt x="27925" y="1873"/>
                    <a:pt x="29313" y="1539"/>
                  </a:cubicBezTo>
                  <a:lnTo>
                    <a:pt x="29313" y="1539"/>
                  </a:lnTo>
                  <a:cubicBezTo>
                    <a:pt x="29305" y="5306"/>
                    <a:pt x="29235" y="36737"/>
                    <a:pt x="29161" y="41001"/>
                  </a:cubicBezTo>
                  <a:cubicBezTo>
                    <a:pt x="29108" y="44166"/>
                    <a:pt x="27334" y="52597"/>
                    <a:pt x="26160" y="58176"/>
                  </a:cubicBezTo>
                  <a:cubicBezTo>
                    <a:pt x="25643" y="60626"/>
                    <a:pt x="25271" y="62396"/>
                    <a:pt x="25192" y="63011"/>
                  </a:cubicBezTo>
                  <a:cubicBezTo>
                    <a:pt x="24988" y="64598"/>
                    <a:pt x="25060" y="67022"/>
                    <a:pt x="25114" y="68793"/>
                  </a:cubicBezTo>
                  <a:cubicBezTo>
                    <a:pt x="25128" y="69276"/>
                    <a:pt x="25141" y="69705"/>
                    <a:pt x="25146" y="70047"/>
                  </a:cubicBezTo>
                  <a:cubicBezTo>
                    <a:pt x="25166" y="71437"/>
                    <a:pt x="23958" y="77587"/>
                    <a:pt x="23740" y="78690"/>
                  </a:cubicBezTo>
                  <a:lnTo>
                    <a:pt x="17161" y="80631"/>
                  </a:lnTo>
                  <a:cubicBezTo>
                    <a:pt x="17144" y="78143"/>
                    <a:pt x="17029" y="64792"/>
                    <a:pt x="16450" y="60994"/>
                  </a:cubicBezTo>
                  <a:cubicBezTo>
                    <a:pt x="16082" y="58580"/>
                    <a:pt x="16661" y="56048"/>
                    <a:pt x="17273" y="53366"/>
                  </a:cubicBezTo>
                  <a:cubicBezTo>
                    <a:pt x="17687" y="51552"/>
                    <a:pt x="18116" y="49677"/>
                    <a:pt x="18264" y="47756"/>
                  </a:cubicBezTo>
                  <a:cubicBezTo>
                    <a:pt x="18623" y="43066"/>
                    <a:pt x="16458" y="25351"/>
                    <a:pt x="16365" y="24600"/>
                  </a:cubicBezTo>
                  <a:cubicBezTo>
                    <a:pt x="16348" y="24456"/>
                    <a:pt x="16226" y="24349"/>
                    <a:pt x="16083" y="24349"/>
                  </a:cubicBezTo>
                  <a:lnTo>
                    <a:pt x="16082" y="24349"/>
                  </a:lnTo>
                  <a:cubicBezTo>
                    <a:pt x="15937" y="24349"/>
                    <a:pt x="15815" y="24458"/>
                    <a:pt x="15799" y="24601"/>
                  </a:cubicBezTo>
                  <a:cubicBezTo>
                    <a:pt x="15782" y="24754"/>
                    <a:pt x="14013" y="39924"/>
                    <a:pt x="13625" y="42321"/>
                  </a:cubicBezTo>
                  <a:cubicBezTo>
                    <a:pt x="13486" y="43180"/>
                    <a:pt x="13361" y="44734"/>
                    <a:pt x="13215" y="46532"/>
                  </a:cubicBezTo>
                  <a:cubicBezTo>
                    <a:pt x="12956" y="49749"/>
                    <a:pt x="12633" y="53752"/>
                    <a:pt x="12114" y="54828"/>
                  </a:cubicBezTo>
                  <a:cubicBezTo>
                    <a:pt x="11303" y="56508"/>
                    <a:pt x="10556" y="77760"/>
                    <a:pt x="10460" y="80539"/>
                  </a:cubicBezTo>
                  <a:lnTo>
                    <a:pt x="3862" y="80764"/>
                  </a:lnTo>
                  <a:cubicBezTo>
                    <a:pt x="3658" y="78536"/>
                    <a:pt x="2320" y="64201"/>
                    <a:pt x="1474" y="61264"/>
                  </a:cubicBezTo>
                  <a:cubicBezTo>
                    <a:pt x="606" y="58248"/>
                    <a:pt x="2276" y="45709"/>
                    <a:pt x="2576" y="44923"/>
                  </a:cubicBezTo>
                  <a:cubicBezTo>
                    <a:pt x="2719" y="44553"/>
                    <a:pt x="2576" y="41541"/>
                    <a:pt x="2192" y="34234"/>
                  </a:cubicBezTo>
                  <a:cubicBezTo>
                    <a:pt x="1895" y="28556"/>
                    <a:pt x="1556" y="22120"/>
                    <a:pt x="1591" y="19423"/>
                  </a:cubicBezTo>
                  <a:cubicBezTo>
                    <a:pt x="1652" y="14708"/>
                    <a:pt x="1731" y="3030"/>
                    <a:pt x="1747" y="697"/>
                  </a:cubicBezTo>
                  <a:close/>
                  <a:moveTo>
                    <a:pt x="1464" y="1"/>
                  </a:moveTo>
                  <a:cubicBezTo>
                    <a:pt x="1313" y="1"/>
                    <a:pt x="1179" y="122"/>
                    <a:pt x="1178" y="286"/>
                  </a:cubicBezTo>
                  <a:cubicBezTo>
                    <a:pt x="1178" y="424"/>
                    <a:pt x="1088" y="14193"/>
                    <a:pt x="1021" y="19415"/>
                  </a:cubicBezTo>
                  <a:cubicBezTo>
                    <a:pt x="985" y="22131"/>
                    <a:pt x="1324" y="28577"/>
                    <a:pt x="1623" y="34264"/>
                  </a:cubicBezTo>
                  <a:cubicBezTo>
                    <a:pt x="1880" y="39188"/>
                    <a:pt x="2149" y="44279"/>
                    <a:pt x="2044" y="44719"/>
                  </a:cubicBezTo>
                  <a:cubicBezTo>
                    <a:pt x="1734" y="45529"/>
                    <a:pt x="1" y="58213"/>
                    <a:pt x="925" y="61423"/>
                  </a:cubicBezTo>
                  <a:cubicBezTo>
                    <a:pt x="1809" y="64488"/>
                    <a:pt x="3303" y="80918"/>
                    <a:pt x="3318" y="81084"/>
                  </a:cubicBezTo>
                  <a:cubicBezTo>
                    <a:pt x="3332" y="81230"/>
                    <a:pt x="3455" y="81343"/>
                    <a:pt x="3602" y="81343"/>
                  </a:cubicBezTo>
                  <a:lnTo>
                    <a:pt x="3611" y="81344"/>
                  </a:lnTo>
                  <a:lnTo>
                    <a:pt x="10746" y="81101"/>
                  </a:lnTo>
                  <a:cubicBezTo>
                    <a:pt x="10896" y="81095"/>
                    <a:pt x="11017" y="80975"/>
                    <a:pt x="11021" y="80825"/>
                  </a:cubicBezTo>
                  <a:cubicBezTo>
                    <a:pt x="11244" y="74128"/>
                    <a:pt x="11966" y="56448"/>
                    <a:pt x="12627" y="55077"/>
                  </a:cubicBezTo>
                  <a:cubicBezTo>
                    <a:pt x="13193" y="53905"/>
                    <a:pt x="13507" y="50013"/>
                    <a:pt x="13784" y="46579"/>
                  </a:cubicBezTo>
                  <a:cubicBezTo>
                    <a:pt x="13928" y="44793"/>
                    <a:pt x="14052" y="43250"/>
                    <a:pt x="14188" y="42414"/>
                  </a:cubicBezTo>
                  <a:cubicBezTo>
                    <a:pt x="14483" y="40594"/>
                    <a:pt x="15564" y="31492"/>
                    <a:pt x="16084" y="27078"/>
                  </a:cubicBezTo>
                  <a:cubicBezTo>
                    <a:pt x="16677" y="32220"/>
                    <a:pt x="17971" y="44100"/>
                    <a:pt x="17694" y="47714"/>
                  </a:cubicBezTo>
                  <a:cubicBezTo>
                    <a:pt x="17549" y="49592"/>
                    <a:pt x="17126" y="51446"/>
                    <a:pt x="16717" y="53240"/>
                  </a:cubicBezTo>
                  <a:cubicBezTo>
                    <a:pt x="16092" y="55975"/>
                    <a:pt x="15501" y="58560"/>
                    <a:pt x="15886" y="61080"/>
                  </a:cubicBezTo>
                  <a:cubicBezTo>
                    <a:pt x="16505" y="65144"/>
                    <a:pt x="16592" y="80856"/>
                    <a:pt x="16593" y="81015"/>
                  </a:cubicBezTo>
                  <a:cubicBezTo>
                    <a:pt x="16594" y="81177"/>
                    <a:pt x="16725" y="81299"/>
                    <a:pt x="16877" y="81299"/>
                  </a:cubicBezTo>
                  <a:cubicBezTo>
                    <a:pt x="16904" y="81299"/>
                    <a:pt x="16931" y="81295"/>
                    <a:pt x="16959" y="81287"/>
                  </a:cubicBezTo>
                  <a:lnTo>
                    <a:pt x="24068" y="79188"/>
                  </a:lnTo>
                  <a:cubicBezTo>
                    <a:pt x="24169" y="79158"/>
                    <a:pt x="24246" y="79074"/>
                    <a:pt x="24267" y="78970"/>
                  </a:cubicBezTo>
                  <a:cubicBezTo>
                    <a:pt x="24327" y="78671"/>
                    <a:pt x="25740" y="71621"/>
                    <a:pt x="25717" y="70039"/>
                  </a:cubicBezTo>
                  <a:cubicBezTo>
                    <a:pt x="25713" y="69695"/>
                    <a:pt x="25700" y="69263"/>
                    <a:pt x="25686" y="68776"/>
                  </a:cubicBezTo>
                  <a:cubicBezTo>
                    <a:pt x="25632" y="67025"/>
                    <a:pt x="25561" y="64626"/>
                    <a:pt x="25759" y="63084"/>
                  </a:cubicBezTo>
                  <a:cubicBezTo>
                    <a:pt x="25836" y="62491"/>
                    <a:pt x="26225" y="60639"/>
                    <a:pt x="26718" y="58294"/>
                  </a:cubicBezTo>
                  <a:cubicBezTo>
                    <a:pt x="27898" y="52695"/>
                    <a:pt x="29678" y="44232"/>
                    <a:pt x="29733" y="41011"/>
                  </a:cubicBezTo>
                  <a:cubicBezTo>
                    <a:pt x="29811" y="36492"/>
                    <a:pt x="29885" y="1529"/>
                    <a:pt x="29885" y="1175"/>
                  </a:cubicBezTo>
                  <a:cubicBezTo>
                    <a:pt x="29885" y="1086"/>
                    <a:pt x="29844" y="1002"/>
                    <a:pt x="29774" y="948"/>
                  </a:cubicBezTo>
                  <a:cubicBezTo>
                    <a:pt x="29724" y="909"/>
                    <a:pt x="29663" y="889"/>
                    <a:pt x="29601" y="889"/>
                  </a:cubicBezTo>
                  <a:cubicBezTo>
                    <a:pt x="29575" y="889"/>
                    <a:pt x="29550" y="892"/>
                    <a:pt x="29525" y="899"/>
                  </a:cubicBezTo>
                  <a:cubicBezTo>
                    <a:pt x="29433" y="925"/>
                    <a:pt x="23650" y="2448"/>
                    <a:pt x="16214" y="2448"/>
                  </a:cubicBezTo>
                  <a:cubicBezTo>
                    <a:pt x="11643" y="2448"/>
                    <a:pt x="6448" y="1872"/>
                    <a:pt x="1565" y="20"/>
                  </a:cubicBezTo>
                  <a:cubicBezTo>
                    <a:pt x="1531" y="7"/>
                    <a:pt x="1497" y="1"/>
                    <a:pt x="14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6"/>
            <p:cNvSpPr/>
            <p:nvPr/>
          </p:nvSpPr>
          <p:spPr>
            <a:xfrm>
              <a:off x="2554425" y="3075375"/>
              <a:ext cx="706175" cy="217325"/>
            </a:xfrm>
            <a:custGeom>
              <a:avLst/>
              <a:gdLst/>
              <a:ahLst/>
              <a:cxnLst/>
              <a:rect l="l" t="t" r="r" b="b"/>
              <a:pathLst>
                <a:path w="28247" h="8693" extrusionOk="0">
                  <a:moveTo>
                    <a:pt x="33" y="0"/>
                  </a:moveTo>
                  <a:cubicBezTo>
                    <a:pt x="33" y="0"/>
                    <a:pt x="20" y="1942"/>
                    <a:pt x="0" y="4649"/>
                  </a:cubicBezTo>
                  <a:cubicBezTo>
                    <a:pt x="1419" y="5975"/>
                    <a:pt x="4490" y="7633"/>
                    <a:pt x="11144" y="8409"/>
                  </a:cubicBezTo>
                  <a:cubicBezTo>
                    <a:pt x="12845" y="8608"/>
                    <a:pt x="14454" y="8693"/>
                    <a:pt x="15961" y="8693"/>
                  </a:cubicBezTo>
                  <a:cubicBezTo>
                    <a:pt x="21613" y="8693"/>
                    <a:pt x="25842" y="7495"/>
                    <a:pt x="28247" y="6583"/>
                  </a:cubicBezTo>
                  <a:cubicBezTo>
                    <a:pt x="28211" y="3887"/>
                    <a:pt x="28183" y="1924"/>
                    <a:pt x="28174" y="1199"/>
                  </a:cubicBezTo>
                  <a:cubicBezTo>
                    <a:pt x="27840" y="1184"/>
                    <a:pt x="27472" y="1167"/>
                    <a:pt x="27072" y="1148"/>
                  </a:cubicBezTo>
                  <a:cubicBezTo>
                    <a:pt x="25046" y="1595"/>
                    <a:pt x="20400" y="2459"/>
                    <a:pt x="14805" y="2459"/>
                  </a:cubicBezTo>
                  <a:cubicBezTo>
                    <a:pt x="10211" y="2459"/>
                    <a:pt x="4978" y="1876"/>
                    <a:pt x="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6"/>
            <p:cNvSpPr/>
            <p:nvPr/>
          </p:nvSpPr>
          <p:spPr>
            <a:xfrm>
              <a:off x="2547275" y="3068225"/>
              <a:ext cx="720500" cy="231550"/>
            </a:xfrm>
            <a:custGeom>
              <a:avLst/>
              <a:gdLst/>
              <a:ahLst/>
              <a:cxnLst/>
              <a:rect l="l" t="t" r="r" b="b"/>
              <a:pathLst>
                <a:path w="28820" h="9262" extrusionOk="0">
                  <a:moveTo>
                    <a:pt x="602" y="696"/>
                  </a:moveTo>
                  <a:cubicBezTo>
                    <a:pt x="5463" y="2470"/>
                    <a:pt x="10586" y="3024"/>
                    <a:pt x="15094" y="3024"/>
                  </a:cubicBezTo>
                  <a:cubicBezTo>
                    <a:pt x="20722" y="3024"/>
                    <a:pt x="25389" y="2159"/>
                    <a:pt x="27383" y="1722"/>
                  </a:cubicBezTo>
                  <a:lnTo>
                    <a:pt x="28177" y="1758"/>
                  </a:lnTo>
                  <a:lnTo>
                    <a:pt x="28244" y="6672"/>
                  </a:lnTo>
                  <a:cubicBezTo>
                    <a:pt x="25941" y="7525"/>
                    <a:pt x="21776" y="8691"/>
                    <a:pt x="16220" y="8691"/>
                  </a:cubicBezTo>
                  <a:cubicBezTo>
                    <a:pt x="14732" y="8691"/>
                    <a:pt x="13143" y="8607"/>
                    <a:pt x="11463" y="8411"/>
                  </a:cubicBezTo>
                  <a:cubicBezTo>
                    <a:pt x="4962" y="7654"/>
                    <a:pt x="1956" y="6052"/>
                    <a:pt x="573" y="4810"/>
                  </a:cubicBezTo>
                  <a:lnTo>
                    <a:pt x="602" y="696"/>
                  </a:lnTo>
                  <a:close/>
                  <a:moveTo>
                    <a:pt x="319" y="1"/>
                  </a:moveTo>
                  <a:cubicBezTo>
                    <a:pt x="168" y="1"/>
                    <a:pt x="34" y="122"/>
                    <a:pt x="33" y="285"/>
                  </a:cubicBezTo>
                  <a:lnTo>
                    <a:pt x="2" y="4933"/>
                  </a:lnTo>
                  <a:cubicBezTo>
                    <a:pt x="1" y="5012"/>
                    <a:pt x="33" y="5089"/>
                    <a:pt x="92" y="5143"/>
                  </a:cubicBezTo>
                  <a:cubicBezTo>
                    <a:pt x="1495" y="6455"/>
                    <a:pt x="4595" y="8185"/>
                    <a:pt x="11397" y="8979"/>
                  </a:cubicBezTo>
                  <a:cubicBezTo>
                    <a:pt x="12997" y="9166"/>
                    <a:pt x="14607" y="9260"/>
                    <a:pt x="16220" y="9262"/>
                  </a:cubicBezTo>
                  <a:cubicBezTo>
                    <a:pt x="22021" y="9262"/>
                    <a:pt x="26333" y="8009"/>
                    <a:pt x="28634" y="7135"/>
                  </a:cubicBezTo>
                  <a:cubicBezTo>
                    <a:pt x="28746" y="7093"/>
                    <a:pt x="28820" y="6984"/>
                    <a:pt x="28818" y="6864"/>
                  </a:cubicBezTo>
                  <a:lnTo>
                    <a:pt x="28745" y="1482"/>
                  </a:lnTo>
                  <a:cubicBezTo>
                    <a:pt x="28742" y="1331"/>
                    <a:pt x="28623" y="1207"/>
                    <a:pt x="28472" y="1200"/>
                  </a:cubicBezTo>
                  <a:lnTo>
                    <a:pt x="27371" y="1150"/>
                  </a:lnTo>
                  <a:cubicBezTo>
                    <a:pt x="27365" y="1150"/>
                    <a:pt x="27359" y="1150"/>
                    <a:pt x="27352" y="1150"/>
                  </a:cubicBezTo>
                  <a:cubicBezTo>
                    <a:pt x="27334" y="1150"/>
                    <a:pt x="27315" y="1152"/>
                    <a:pt x="27298" y="1156"/>
                  </a:cubicBezTo>
                  <a:cubicBezTo>
                    <a:pt x="25343" y="1586"/>
                    <a:pt x="20695" y="2455"/>
                    <a:pt x="15088" y="2455"/>
                  </a:cubicBezTo>
                  <a:cubicBezTo>
                    <a:pt x="10522" y="2455"/>
                    <a:pt x="5320" y="1878"/>
                    <a:pt x="420" y="20"/>
                  </a:cubicBezTo>
                  <a:cubicBezTo>
                    <a:pt x="386" y="7"/>
                    <a:pt x="352" y="1"/>
                    <a:pt x="3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6"/>
            <p:cNvSpPr/>
            <p:nvPr/>
          </p:nvSpPr>
          <p:spPr>
            <a:xfrm>
              <a:off x="3225825" y="2233750"/>
              <a:ext cx="203925" cy="817525"/>
            </a:xfrm>
            <a:custGeom>
              <a:avLst/>
              <a:gdLst/>
              <a:ahLst/>
              <a:cxnLst/>
              <a:rect l="l" t="t" r="r" b="b"/>
              <a:pathLst>
                <a:path w="8157" h="32701" extrusionOk="0">
                  <a:moveTo>
                    <a:pt x="1682" y="1"/>
                  </a:moveTo>
                  <a:lnTo>
                    <a:pt x="1682" y="1"/>
                  </a:lnTo>
                  <a:cubicBezTo>
                    <a:pt x="1256" y="150"/>
                    <a:pt x="1751" y="4854"/>
                    <a:pt x="1783" y="7137"/>
                  </a:cubicBezTo>
                  <a:cubicBezTo>
                    <a:pt x="1816" y="9421"/>
                    <a:pt x="607" y="14862"/>
                    <a:pt x="376" y="18720"/>
                  </a:cubicBezTo>
                  <a:cubicBezTo>
                    <a:pt x="145" y="22577"/>
                    <a:pt x="0" y="32573"/>
                    <a:pt x="1572" y="32693"/>
                  </a:cubicBezTo>
                  <a:cubicBezTo>
                    <a:pt x="1633" y="32698"/>
                    <a:pt x="1696" y="32700"/>
                    <a:pt x="1762" y="32700"/>
                  </a:cubicBezTo>
                  <a:cubicBezTo>
                    <a:pt x="3413" y="32700"/>
                    <a:pt x="6719" y="31281"/>
                    <a:pt x="7386" y="29899"/>
                  </a:cubicBezTo>
                  <a:cubicBezTo>
                    <a:pt x="8080" y="28462"/>
                    <a:pt x="6656" y="18631"/>
                    <a:pt x="6644" y="17775"/>
                  </a:cubicBezTo>
                  <a:cubicBezTo>
                    <a:pt x="6632" y="16919"/>
                    <a:pt x="8157" y="3621"/>
                    <a:pt x="7287" y="2634"/>
                  </a:cubicBezTo>
                  <a:cubicBezTo>
                    <a:pt x="6416" y="1647"/>
                    <a:pt x="1682" y="1"/>
                    <a:pt x="168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3207625" y="2226625"/>
              <a:ext cx="222250" cy="831750"/>
            </a:xfrm>
            <a:custGeom>
              <a:avLst/>
              <a:gdLst/>
              <a:ahLst/>
              <a:cxnLst/>
              <a:rect l="l" t="t" r="r" b="b"/>
              <a:pathLst>
                <a:path w="8890" h="33270" extrusionOk="0">
                  <a:moveTo>
                    <a:pt x="2559" y="640"/>
                  </a:moveTo>
                  <a:cubicBezTo>
                    <a:pt x="4004" y="1156"/>
                    <a:pt x="7166" y="2387"/>
                    <a:pt x="7800" y="3107"/>
                  </a:cubicBezTo>
                  <a:cubicBezTo>
                    <a:pt x="8380" y="3813"/>
                    <a:pt x="7584" y="12433"/>
                    <a:pt x="7284" y="15680"/>
                  </a:cubicBezTo>
                  <a:cubicBezTo>
                    <a:pt x="7152" y="17104"/>
                    <a:pt x="7083" y="17857"/>
                    <a:pt x="7087" y="18064"/>
                  </a:cubicBezTo>
                  <a:cubicBezTo>
                    <a:pt x="7090" y="18285"/>
                    <a:pt x="7172" y="18987"/>
                    <a:pt x="7295" y="20048"/>
                  </a:cubicBezTo>
                  <a:cubicBezTo>
                    <a:pt x="7637" y="22968"/>
                    <a:pt x="8346" y="29045"/>
                    <a:pt x="7856" y="30059"/>
                  </a:cubicBezTo>
                  <a:cubicBezTo>
                    <a:pt x="7266" y="31282"/>
                    <a:pt x="4112" y="32699"/>
                    <a:pt x="2510" y="32699"/>
                  </a:cubicBezTo>
                  <a:cubicBezTo>
                    <a:pt x="2444" y="32699"/>
                    <a:pt x="2382" y="32697"/>
                    <a:pt x="2322" y="32692"/>
                  </a:cubicBezTo>
                  <a:cubicBezTo>
                    <a:pt x="1339" y="32618"/>
                    <a:pt x="1014" y="25282"/>
                    <a:pt x="1389" y="19021"/>
                  </a:cubicBezTo>
                  <a:cubicBezTo>
                    <a:pt x="1502" y="17134"/>
                    <a:pt x="1859" y="14809"/>
                    <a:pt x="2174" y="12758"/>
                  </a:cubicBezTo>
                  <a:cubicBezTo>
                    <a:pt x="2516" y="10527"/>
                    <a:pt x="2813" y="8600"/>
                    <a:pt x="2796" y="7417"/>
                  </a:cubicBezTo>
                  <a:cubicBezTo>
                    <a:pt x="2786" y="6661"/>
                    <a:pt x="2726" y="5667"/>
                    <a:pt x="2663" y="4616"/>
                  </a:cubicBezTo>
                  <a:cubicBezTo>
                    <a:pt x="2577" y="3174"/>
                    <a:pt x="2462" y="1253"/>
                    <a:pt x="2559" y="640"/>
                  </a:cubicBezTo>
                  <a:close/>
                  <a:moveTo>
                    <a:pt x="2410" y="1"/>
                  </a:moveTo>
                  <a:cubicBezTo>
                    <a:pt x="2378" y="1"/>
                    <a:pt x="2347" y="6"/>
                    <a:pt x="2316" y="16"/>
                  </a:cubicBezTo>
                  <a:cubicBezTo>
                    <a:pt x="1899" y="162"/>
                    <a:pt x="1866" y="854"/>
                    <a:pt x="2094" y="4651"/>
                  </a:cubicBezTo>
                  <a:cubicBezTo>
                    <a:pt x="2155" y="5695"/>
                    <a:pt x="2214" y="6682"/>
                    <a:pt x="2225" y="7426"/>
                  </a:cubicBezTo>
                  <a:cubicBezTo>
                    <a:pt x="2241" y="8560"/>
                    <a:pt x="1935" y="10557"/>
                    <a:pt x="1610" y="12671"/>
                  </a:cubicBezTo>
                  <a:cubicBezTo>
                    <a:pt x="1292" y="14735"/>
                    <a:pt x="934" y="17073"/>
                    <a:pt x="818" y="18988"/>
                  </a:cubicBezTo>
                  <a:cubicBezTo>
                    <a:pt x="811" y="19129"/>
                    <a:pt x="1" y="33089"/>
                    <a:pt x="2278" y="33263"/>
                  </a:cubicBezTo>
                  <a:cubicBezTo>
                    <a:pt x="2339" y="33267"/>
                    <a:pt x="2403" y="33270"/>
                    <a:pt x="2471" y="33270"/>
                  </a:cubicBezTo>
                  <a:cubicBezTo>
                    <a:pt x="4137" y="33270"/>
                    <a:pt x="7627" y="31851"/>
                    <a:pt x="8371" y="30309"/>
                  </a:cubicBezTo>
                  <a:cubicBezTo>
                    <a:pt x="8889" y="29235"/>
                    <a:pt x="8380" y="24416"/>
                    <a:pt x="7863" y="19982"/>
                  </a:cubicBezTo>
                  <a:cubicBezTo>
                    <a:pt x="7749" y="19014"/>
                    <a:pt x="7660" y="18250"/>
                    <a:pt x="7657" y="18056"/>
                  </a:cubicBezTo>
                  <a:cubicBezTo>
                    <a:pt x="7654" y="17870"/>
                    <a:pt x="7742" y="16927"/>
                    <a:pt x="7852" y="15733"/>
                  </a:cubicBezTo>
                  <a:cubicBezTo>
                    <a:pt x="8546" y="8228"/>
                    <a:pt x="8850" y="3436"/>
                    <a:pt x="8229" y="2731"/>
                  </a:cubicBezTo>
                  <a:cubicBezTo>
                    <a:pt x="7335" y="1716"/>
                    <a:pt x="2996" y="188"/>
                    <a:pt x="2503" y="16"/>
                  </a:cubicBezTo>
                  <a:cubicBezTo>
                    <a:pt x="2473" y="6"/>
                    <a:pt x="2441" y="1"/>
                    <a:pt x="24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6"/>
            <p:cNvSpPr/>
            <p:nvPr/>
          </p:nvSpPr>
          <p:spPr>
            <a:xfrm>
              <a:off x="3206350" y="2904475"/>
              <a:ext cx="323500" cy="264925"/>
            </a:xfrm>
            <a:custGeom>
              <a:avLst/>
              <a:gdLst/>
              <a:ahLst/>
              <a:cxnLst/>
              <a:rect l="l" t="t" r="r" b="b"/>
              <a:pathLst>
                <a:path w="12940" h="10597" extrusionOk="0">
                  <a:moveTo>
                    <a:pt x="6539" y="0"/>
                  </a:moveTo>
                  <a:cubicBezTo>
                    <a:pt x="6505" y="0"/>
                    <a:pt x="6470" y="1"/>
                    <a:pt x="6435" y="1"/>
                  </a:cubicBezTo>
                  <a:cubicBezTo>
                    <a:pt x="3241" y="46"/>
                    <a:pt x="268" y="2305"/>
                    <a:pt x="133" y="6060"/>
                  </a:cubicBezTo>
                  <a:cubicBezTo>
                    <a:pt x="0" y="9741"/>
                    <a:pt x="2539" y="10596"/>
                    <a:pt x="4940" y="10596"/>
                  </a:cubicBezTo>
                  <a:cubicBezTo>
                    <a:pt x="4987" y="10596"/>
                    <a:pt x="5035" y="10596"/>
                    <a:pt x="5082" y="10595"/>
                  </a:cubicBezTo>
                  <a:cubicBezTo>
                    <a:pt x="7524" y="10561"/>
                    <a:pt x="12940" y="8267"/>
                    <a:pt x="11160" y="1981"/>
                  </a:cubicBezTo>
                  <a:cubicBezTo>
                    <a:pt x="11160" y="1981"/>
                    <a:pt x="9662" y="0"/>
                    <a:pt x="653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3201175" y="2897325"/>
              <a:ext cx="308200" cy="279200"/>
            </a:xfrm>
            <a:custGeom>
              <a:avLst/>
              <a:gdLst/>
              <a:ahLst/>
              <a:cxnLst/>
              <a:rect l="l" t="t" r="r" b="b"/>
              <a:pathLst>
                <a:path w="12328" h="11168" extrusionOk="0">
                  <a:moveTo>
                    <a:pt x="6712" y="572"/>
                  </a:moveTo>
                  <a:cubicBezTo>
                    <a:pt x="6723" y="572"/>
                    <a:pt x="6734" y="572"/>
                    <a:pt x="6745" y="572"/>
                  </a:cubicBezTo>
                  <a:cubicBezTo>
                    <a:pt x="9441" y="572"/>
                    <a:pt x="10882" y="2134"/>
                    <a:pt x="11108" y="2402"/>
                  </a:cubicBezTo>
                  <a:cubicBezTo>
                    <a:pt x="11723" y="4617"/>
                    <a:pt x="11473" y="6494"/>
                    <a:pt x="10366" y="7980"/>
                  </a:cubicBezTo>
                  <a:cubicBezTo>
                    <a:pt x="8960" y="9866"/>
                    <a:pt x="6557" y="10578"/>
                    <a:pt x="5285" y="10596"/>
                  </a:cubicBezTo>
                  <a:cubicBezTo>
                    <a:pt x="5255" y="10596"/>
                    <a:pt x="5225" y="10596"/>
                    <a:pt x="5195" y="10596"/>
                  </a:cubicBezTo>
                  <a:cubicBezTo>
                    <a:pt x="3566" y="10596"/>
                    <a:pt x="2345" y="10215"/>
                    <a:pt x="1585" y="9438"/>
                  </a:cubicBezTo>
                  <a:cubicBezTo>
                    <a:pt x="900" y="8738"/>
                    <a:pt x="576" y="7700"/>
                    <a:pt x="625" y="6356"/>
                  </a:cubicBezTo>
                  <a:cubicBezTo>
                    <a:pt x="760" y="2613"/>
                    <a:pt x="3756" y="613"/>
                    <a:pt x="6646" y="572"/>
                  </a:cubicBezTo>
                  <a:cubicBezTo>
                    <a:pt x="6668" y="572"/>
                    <a:pt x="6690" y="572"/>
                    <a:pt x="6712" y="572"/>
                  </a:cubicBezTo>
                  <a:close/>
                  <a:moveTo>
                    <a:pt x="6748" y="0"/>
                  </a:moveTo>
                  <a:cubicBezTo>
                    <a:pt x="6712" y="0"/>
                    <a:pt x="6675" y="0"/>
                    <a:pt x="6638" y="1"/>
                  </a:cubicBezTo>
                  <a:cubicBezTo>
                    <a:pt x="3478" y="46"/>
                    <a:pt x="202" y="2235"/>
                    <a:pt x="54" y="6335"/>
                  </a:cubicBezTo>
                  <a:cubicBezTo>
                    <a:pt x="0" y="7843"/>
                    <a:pt x="378" y="9021"/>
                    <a:pt x="1177" y="9837"/>
                  </a:cubicBezTo>
                  <a:cubicBezTo>
                    <a:pt x="2042" y="10721"/>
                    <a:pt x="3375" y="11167"/>
                    <a:pt x="5141" y="11167"/>
                  </a:cubicBezTo>
                  <a:lnTo>
                    <a:pt x="5292" y="11167"/>
                  </a:lnTo>
                  <a:cubicBezTo>
                    <a:pt x="6678" y="11148"/>
                    <a:pt x="9295" y="10374"/>
                    <a:pt x="10824" y="8321"/>
                  </a:cubicBezTo>
                  <a:cubicBezTo>
                    <a:pt x="12052" y="6673"/>
                    <a:pt x="12327" y="4611"/>
                    <a:pt x="11642" y="2190"/>
                  </a:cubicBezTo>
                  <a:cubicBezTo>
                    <a:pt x="11632" y="2155"/>
                    <a:pt x="11616" y="2123"/>
                    <a:pt x="11595" y="2095"/>
                  </a:cubicBezTo>
                  <a:cubicBezTo>
                    <a:pt x="11529" y="2008"/>
                    <a:pt x="9973" y="0"/>
                    <a:pt x="67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6"/>
            <p:cNvSpPr/>
            <p:nvPr/>
          </p:nvSpPr>
          <p:spPr>
            <a:xfrm>
              <a:off x="3254750" y="2980125"/>
              <a:ext cx="373900" cy="166475"/>
            </a:xfrm>
            <a:custGeom>
              <a:avLst/>
              <a:gdLst/>
              <a:ahLst/>
              <a:cxnLst/>
              <a:rect l="l" t="t" r="r" b="b"/>
              <a:pathLst>
                <a:path w="14956" h="6659" extrusionOk="0">
                  <a:moveTo>
                    <a:pt x="7088" y="0"/>
                  </a:moveTo>
                  <a:cubicBezTo>
                    <a:pt x="6208" y="0"/>
                    <a:pt x="5308" y="93"/>
                    <a:pt x="4520" y="354"/>
                  </a:cubicBezTo>
                  <a:cubicBezTo>
                    <a:pt x="1821" y="1250"/>
                    <a:pt x="405" y="2125"/>
                    <a:pt x="156" y="4698"/>
                  </a:cubicBezTo>
                  <a:cubicBezTo>
                    <a:pt x="1" y="6300"/>
                    <a:pt x="1708" y="6659"/>
                    <a:pt x="3604" y="6659"/>
                  </a:cubicBezTo>
                  <a:cubicBezTo>
                    <a:pt x="4754" y="6659"/>
                    <a:pt x="5974" y="6526"/>
                    <a:pt x="6890" y="6459"/>
                  </a:cubicBezTo>
                  <a:cubicBezTo>
                    <a:pt x="9314" y="6282"/>
                    <a:pt x="14956" y="1349"/>
                    <a:pt x="14956" y="1349"/>
                  </a:cubicBezTo>
                  <a:lnTo>
                    <a:pt x="11232" y="544"/>
                  </a:lnTo>
                  <a:cubicBezTo>
                    <a:pt x="11232" y="544"/>
                    <a:pt x="9220" y="0"/>
                    <a:pt x="70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6"/>
            <p:cNvSpPr/>
            <p:nvPr/>
          </p:nvSpPr>
          <p:spPr>
            <a:xfrm>
              <a:off x="3250175" y="2972950"/>
              <a:ext cx="387575" cy="180775"/>
            </a:xfrm>
            <a:custGeom>
              <a:avLst/>
              <a:gdLst/>
              <a:ahLst/>
              <a:cxnLst/>
              <a:rect l="l" t="t" r="r" b="b"/>
              <a:pathLst>
                <a:path w="15503" h="7231" extrusionOk="0">
                  <a:moveTo>
                    <a:pt x="7261" y="574"/>
                  </a:moveTo>
                  <a:cubicBezTo>
                    <a:pt x="9333" y="574"/>
                    <a:pt x="11313" y="1100"/>
                    <a:pt x="11342" y="1107"/>
                  </a:cubicBezTo>
                  <a:cubicBezTo>
                    <a:pt x="11347" y="1109"/>
                    <a:pt x="11351" y="1110"/>
                    <a:pt x="11356" y="1111"/>
                  </a:cubicBezTo>
                  <a:lnTo>
                    <a:pt x="14515" y="1793"/>
                  </a:lnTo>
                  <a:cubicBezTo>
                    <a:pt x="13155" y="2936"/>
                    <a:pt x="8976" y="6321"/>
                    <a:pt x="7054" y="6462"/>
                  </a:cubicBezTo>
                  <a:cubicBezTo>
                    <a:pt x="6833" y="6478"/>
                    <a:pt x="6595" y="6497"/>
                    <a:pt x="6345" y="6518"/>
                  </a:cubicBezTo>
                  <a:cubicBezTo>
                    <a:pt x="5589" y="6582"/>
                    <a:pt x="4671" y="6659"/>
                    <a:pt x="3793" y="6659"/>
                  </a:cubicBezTo>
                  <a:cubicBezTo>
                    <a:pt x="2581" y="6659"/>
                    <a:pt x="1446" y="6512"/>
                    <a:pt x="923" y="5981"/>
                  </a:cubicBezTo>
                  <a:cubicBezTo>
                    <a:pt x="682" y="5738"/>
                    <a:pt x="584" y="5420"/>
                    <a:pt x="624" y="5012"/>
                  </a:cubicBezTo>
                  <a:cubicBezTo>
                    <a:pt x="856" y="2610"/>
                    <a:pt x="2098" y="1806"/>
                    <a:pt x="4793" y="912"/>
                  </a:cubicBezTo>
                  <a:cubicBezTo>
                    <a:pt x="5546" y="663"/>
                    <a:pt x="6411" y="575"/>
                    <a:pt x="7262" y="575"/>
                  </a:cubicBezTo>
                  <a:lnTo>
                    <a:pt x="7261" y="574"/>
                  </a:lnTo>
                  <a:close/>
                  <a:moveTo>
                    <a:pt x="7283" y="0"/>
                  </a:moveTo>
                  <a:cubicBezTo>
                    <a:pt x="6375" y="0"/>
                    <a:pt x="5440" y="97"/>
                    <a:pt x="4614" y="370"/>
                  </a:cubicBezTo>
                  <a:cubicBezTo>
                    <a:pt x="1795" y="1304"/>
                    <a:pt x="315" y="2271"/>
                    <a:pt x="56" y="4958"/>
                  </a:cubicBezTo>
                  <a:cubicBezTo>
                    <a:pt x="0" y="5536"/>
                    <a:pt x="155" y="6015"/>
                    <a:pt x="517" y="6382"/>
                  </a:cubicBezTo>
                  <a:cubicBezTo>
                    <a:pt x="1176" y="7051"/>
                    <a:pt x="2449" y="7230"/>
                    <a:pt x="3801" y="7230"/>
                  </a:cubicBezTo>
                  <a:cubicBezTo>
                    <a:pt x="4680" y="7230"/>
                    <a:pt x="5595" y="7153"/>
                    <a:pt x="6391" y="7088"/>
                  </a:cubicBezTo>
                  <a:cubicBezTo>
                    <a:pt x="6640" y="7067"/>
                    <a:pt x="6876" y="7047"/>
                    <a:pt x="7095" y="7031"/>
                  </a:cubicBezTo>
                  <a:cubicBezTo>
                    <a:pt x="9585" y="6850"/>
                    <a:pt x="15094" y="2054"/>
                    <a:pt x="15327" y="1851"/>
                  </a:cubicBezTo>
                  <a:cubicBezTo>
                    <a:pt x="15503" y="1696"/>
                    <a:pt x="15428" y="1406"/>
                    <a:pt x="15199" y="1357"/>
                  </a:cubicBezTo>
                  <a:lnTo>
                    <a:pt x="11484" y="554"/>
                  </a:lnTo>
                  <a:cubicBezTo>
                    <a:pt x="11308" y="507"/>
                    <a:pt x="9365" y="0"/>
                    <a:pt x="7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6"/>
            <p:cNvSpPr/>
            <p:nvPr/>
          </p:nvSpPr>
          <p:spPr>
            <a:xfrm>
              <a:off x="3453725" y="2898900"/>
              <a:ext cx="416450" cy="188275"/>
            </a:xfrm>
            <a:custGeom>
              <a:avLst/>
              <a:gdLst/>
              <a:ahLst/>
              <a:cxnLst/>
              <a:rect l="l" t="t" r="r" b="b"/>
              <a:pathLst>
                <a:path w="16658" h="7531" extrusionOk="0">
                  <a:moveTo>
                    <a:pt x="15850" y="0"/>
                  </a:moveTo>
                  <a:cubicBezTo>
                    <a:pt x="15474" y="0"/>
                    <a:pt x="14892" y="339"/>
                    <a:pt x="13938" y="788"/>
                  </a:cubicBezTo>
                  <a:cubicBezTo>
                    <a:pt x="12672" y="1385"/>
                    <a:pt x="10195" y="2751"/>
                    <a:pt x="9306" y="3246"/>
                  </a:cubicBezTo>
                  <a:lnTo>
                    <a:pt x="9306" y="3246"/>
                  </a:lnTo>
                  <a:cubicBezTo>
                    <a:pt x="9499" y="3116"/>
                    <a:pt x="9772" y="2901"/>
                    <a:pt x="10108" y="2555"/>
                  </a:cubicBezTo>
                  <a:cubicBezTo>
                    <a:pt x="10812" y="1831"/>
                    <a:pt x="11369" y="824"/>
                    <a:pt x="10792" y="404"/>
                  </a:cubicBezTo>
                  <a:cubicBezTo>
                    <a:pt x="10756" y="378"/>
                    <a:pt x="10714" y="365"/>
                    <a:pt x="10667" y="365"/>
                  </a:cubicBezTo>
                  <a:cubicBezTo>
                    <a:pt x="9975" y="365"/>
                    <a:pt x="8146" y="3028"/>
                    <a:pt x="7313" y="3028"/>
                  </a:cubicBezTo>
                  <a:cubicBezTo>
                    <a:pt x="7295" y="3028"/>
                    <a:pt x="7277" y="3026"/>
                    <a:pt x="7260" y="3024"/>
                  </a:cubicBezTo>
                  <a:cubicBezTo>
                    <a:pt x="6402" y="2893"/>
                    <a:pt x="6098" y="1612"/>
                    <a:pt x="5372" y="766"/>
                  </a:cubicBezTo>
                  <a:cubicBezTo>
                    <a:pt x="5134" y="488"/>
                    <a:pt x="4913" y="394"/>
                    <a:pt x="4725" y="394"/>
                  </a:cubicBezTo>
                  <a:cubicBezTo>
                    <a:pt x="4339" y="394"/>
                    <a:pt x="4087" y="784"/>
                    <a:pt x="4087" y="784"/>
                  </a:cubicBezTo>
                  <a:cubicBezTo>
                    <a:pt x="4087" y="784"/>
                    <a:pt x="5115" y="2768"/>
                    <a:pt x="4549" y="3204"/>
                  </a:cubicBezTo>
                  <a:cubicBezTo>
                    <a:pt x="4457" y="3276"/>
                    <a:pt x="4360" y="3309"/>
                    <a:pt x="4259" y="3309"/>
                  </a:cubicBezTo>
                  <a:cubicBezTo>
                    <a:pt x="3742" y="3309"/>
                    <a:pt x="3113" y="2443"/>
                    <a:pt x="2383" y="1379"/>
                  </a:cubicBezTo>
                  <a:cubicBezTo>
                    <a:pt x="2045" y="888"/>
                    <a:pt x="1712" y="737"/>
                    <a:pt x="1431" y="737"/>
                  </a:cubicBezTo>
                  <a:cubicBezTo>
                    <a:pt x="984" y="737"/>
                    <a:pt x="666" y="1118"/>
                    <a:pt x="666" y="1118"/>
                  </a:cubicBezTo>
                  <a:lnTo>
                    <a:pt x="1838" y="3243"/>
                  </a:lnTo>
                  <a:cubicBezTo>
                    <a:pt x="1838" y="3243"/>
                    <a:pt x="1" y="4553"/>
                    <a:pt x="593" y="6115"/>
                  </a:cubicBezTo>
                  <a:lnTo>
                    <a:pt x="1470" y="7531"/>
                  </a:lnTo>
                  <a:cubicBezTo>
                    <a:pt x="1470" y="7531"/>
                    <a:pt x="2041" y="7523"/>
                    <a:pt x="3604" y="6930"/>
                  </a:cubicBezTo>
                  <a:cubicBezTo>
                    <a:pt x="5166" y="6336"/>
                    <a:pt x="8994" y="4426"/>
                    <a:pt x="10979" y="3542"/>
                  </a:cubicBezTo>
                  <a:cubicBezTo>
                    <a:pt x="12965" y="2657"/>
                    <a:pt x="16658" y="1321"/>
                    <a:pt x="16360" y="469"/>
                  </a:cubicBezTo>
                  <a:cubicBezTo>
                    <a:pt x="16245" y="137"/>
                    <a:pt x="16089" y="0"/>
                    <a:pt x="158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6"/>
            <p:cNvSpPr/>
            <p:nvPr/>
          </p:nvSpPr>
          <p:spPr>
            <a:xfrm>
              <a:off x="3448300" y="2891750"/>
              <a:ext cx="428900" cy="202575"/>
            </a:xfrm>
            <a:custGeom>
              <a:avLst/>
              <a:gdLst/>
              <a:ahLst/>
              <a:cxnLst/>
              <a:rect l="l" t="t" r="r" b="b"/>
              <a:pathLst>
                <a:path w="17156" h="8103" extrusionOk="0">
                  <a:moveTo>
                    <a:pt x="16067" y="1"/>
                  </a:moveTo>
                  <a:cubicBezTo>
                    <a:pt x="15708" y="1"/>
                    <a:pt x="15264" y="217"/>
                    <a:pt x="14621" y="531"/>
                  </a:cubicBezTo>
                  <a:cubicBezTo>
                    <a:pt x="14443" y="619"/>
                    <a:pt x="14247" y="715"/>
                    <a:pt x="14032" y="816"/>
                  </a:cubicBezTo>
                  <a:cubicBezTo>
                    <a:pt x="13286" y="1167"/>
                    <a:pt x="12118" y="1788"/>
                    <a:pt x="11098" y="2340"/>
                  </a:cubicBezTo>
                  <a:cubicBezTo>
                    <a:pt x="11347" y="1968"/>
                    <a:pt x="11565" y="1514"/>
                    <a:pt x="11530" y="1094"/>
                  </a:cubicBezTo>
                  <a:cubicBezTo>
                    <a:pt x="11507" y="831"/>
                    <a:pt x="11385" y="611"/>
                    <a:pt x="11176" y="459"/>
                  </a:cubicBezTo>
                  <a:cubicBezTo>
                    <a:pt x="11085" y="393"/>
                    <a:pt x="10988" y="362"/>
                    <a:pt x="10885" y="362"/>
                  </a:cubicBezTo>
                  <a:cubicBezTo>
                    <a:pt x="10437" y="362"/>
                    <a:pt x="9872" y="942"/>
                    <a:pt x="9143" y="1692"/>
                  </a:cubicBezTo>
                  <a:cubicBezTo>
                    <a:pt x="8651" y="2199"/>
                    <a:pt x="7826" y="3028"/>
                    <a:pt x="7534" y="3028"/>
                  </a:cubicBezTo>
                  <a:cubicBezTo>
                    <a:pt x="7529" y="3028"/>
                    <a:pt x="7524" y="3027"/>
                    <a:pt x="7519" y="3027"/>
                  </a:cubicBezTo>
                  <a:cubicBezTo>
                    <a:pt x="7102" y="2964"/>
                    <a:pt x="6820" y="2474"/>
                    <a:pt x="6494" y="1907"/>
                  </a:cubicBezTo>
                  <a:cubicBezTo>
                    <a:pt x="6291" y="1553"/>
                    <a:pt x="6081" y="1188"/>
                    <a:pt x="5805" y="866"/>
                  </a:cubicBezTo>
                  <a:cubicBezTo>
                    <a:pt x="5537" y="554"/>
                    <a:pt x="5251" y="395"/>
                    <a:pt x="4945" y="395"/>
                  </a:cubicBezTo>
                  <a:cubicBezTo>
                    <a:pt x="4924" y="395"/>
                    <a:pt x="4903" y="396"/>
                    <a:pt x="4883" y="397"/>
                  </a:cubicBezTo>
                  <a:cubicBezTo>
                    <a:pt x="4391" y="430"/>
                    <a:pt x="4096" y="866"/>
                    <a:pt x="4064" y="915"/>
                  </a:cubicBezTo>
                  <a:cubicBezTo>
                    <a:pt x="4009" y="1001"/>
                    <a:pt x="4003" y="1110"/>
                    <a:pt x="4050" y="1201"/>
                  </a:cubicBezTo>
                  <a:cubicBezTo>
                    <a:pt x="4522" y="2113"/>
                    <a:pt x="4785" y="3116"/>
                    <a:pt x="4591" y="3264"/>
                  </a:cubicBezTo>
                  <a:cubicBezTo>
                    <a:pt x="4551" y="3295"/>
                    <a:pt x="4517" y="3310"/>
                    <a:pt x="4475" y="3310"/>
                  </a:cubicBezTo>
                  <a:cubicBezTo>
                    <a:pt x="4465" y="3310"/>
                    <a:pt x="4455" y="3309"/>
                    <a:pt x="4444" y="3307"/>
                  </a:cubicBezTo>
                  <a:cubicBezTo>
                    <a:pt x="4029" y="3242"/>
                    <a:pt x="3310" y="2195"/>
                    <a:pt x="2835" y="1504"/>
                  </a:cubicBezTo>
                  <a:cubicBezTo>
                    <a:pt x="2499" y="1016"/>
                    <a:pt x="2116" y="758"/>
                    <a:pt x="1696" y="739"/>
                  </a:cubicBezTo>
                  <a:cubicBezTo>
                    <a:pt x="1679" y="738"/>
                    <a:pt x="1662" y="737"/>
                    <a:pt x="1645" y="737"/>
                  </a:cubicBezTo>
                  <a:cubicBezTo>
                    <a:pt x="1076" y="737"/>
                    <a:pt x="680" y="1201"/>
                    <a:pt x="664" y="1221"/>
                  </a:cubicBezTo>
                  <a:cubicBezTo>
                    <a:pt x="589" y="1311"/>
                    <a:pt x="577" y="1439"/>
                    <a:pt x="633" y="1542"/>
                  </a:cubicBezTo>
                  <a:lnTo>
                    <a:pt x="1689" y="3455"/>
                  </a:lnTo>
                  <a:cubicBezTo>
                    <a:pt x="1192" y="3876"/>
                    <a:pt x="0" y="5073"/>
                    <a:pt x="544" y="6504"/>
                  </a:cubicBezTo>
                  <a:cubicBezTo>
                    <a:pt x="588" y="6618"/>
                    <a:pt x="695" y="6688"/>
                    <a:pt x="810" y="6688"/>
                  </a:cubicBezTo>
                  <a:cubicBezTo>
                    <a:pt x="844" y="6688"/>
                    <a:pt x="879" y="6682"/>
                    <a:pt x="913" y="6669"/>
                  </a:cubicBezTo>
                  <a:cubicBezTo>
                    <a:pt x="1059" y="6613"/>
                    <a:pt x="1133" y="6448"/>
                    <a:pt x="1078" y="6301"/>
                  </a:cubicBezTo>
                  <a:cubicBezTo>
                    <a:pt x="571" y="4965"/>
                    <a:pt x="2204" y="3774"/>
                    <a:pt x="2221" y="3762"/>
                  </a:cubicBezTo>
                  <a:cubicBezTo>
                    <a:pt x="2339" y="3677"/>
                    <a:pt x="2375" y="3518"/>
                    <a:pt x="2305" y="3391"/>
                  </a:cubicBezTo>
                  <a:lnTo>
                    <a:pt x="1241" y="1463"/>
                  </a:lnTo>
                  <a:cubicBezTo>
                    <a:pt x="1339" y="1389"/>
                    <a:pt x="1483" y="1309"/>
                    <a:pt x="1641" y="1309"/>
                  </a:cubicBezTo>
                  <a:cubicBezTo>
                    <a:pt x="1652" y="1309"/>
                    <a:pt x="1663" y="1310"/>
                    <a:pt x="1674" y="1310"/>
                  </a:cubicBezTo>
                  <a:cubicBezTo>
                    <a:pt x="1904" y="1322"/>
                    <a:pt x="2137" y="1496"/>
                    <a:pt x="2365" y="1828"/>
                  </a:cubicBezTo>
                  <a:cubicBezTo>
                    <a:pt x="3145" y="2964"/>
                    <a:pt x="3746" y="3776"/>
                    <a:pt x="4355" y="3872"/>
                  </a:cubicBezTo>
                  <a:cubicBezTo>
                    <a:pt x="4396" y="3878"/>
                    <a:pt x="4437" y="3882"/>
                    <a:pt x="4477" y="3882"/>
                  </a:cubicBezTo>
                  <a:cubicBezTo>
                    <a:pt x="4643" y="3882"/>
                    <a:pt x="4801" y="3825"/>
                    <a:pt x="4941" y="3717"/>
                  </a:cubicBezTo>
                  <a:cubicBezTo>
                    <a:pt x="5576" y="3227"/>
                    <a:pt x="4962" y="1763"/>
                    <a:pt x="4645" y="1111"/>
                  </a:cubicBezTo>
                  <a:cubicBezTo>
                    <a:pt x="4715" y="1044"/>
                    <a:pt x="4815" y="974"/>
                    <a:pt x="4922" y="967"/>
                  </a:cubicBezTo>
                  <a:cubicBezTo>
                    <a:pt x="4923" y="967"/>
                    <a:pt x="4925" y="967"/>
                    <a:pt x="4926" y="967"/>
                  </a:cubicBezTo>
                  <a:cubicBezTo>
                    <a:pt x="5105" y="967"/>
                    <a:pt x="5262" y="1110"/>
                    <a:pt x="5372" y="1239"/>
                  </a:cubicBezTo>
                  <a:cubicBezTo>
                    <a:pt x="5613" y="1520"/>
                    <a:pt x="5810" y="1862"/>
                    <a:pt x="6000" y="2193"/>
                  </a:cubicBezTo>
                  <a:cubicBezTo>
                    <a:pt x="6367" y="2829"/>
                    <a:pt x="6745" y="3488"/>
                    <a:pt x="7434" y="3592"/>
                  </a:cubicBezTo>
                  <a:cubicBezTo>
                    <a:pt x="7467" y="3597"/>
                    <a:pt x="7500" y="3600"/>
                    <a:pt x="7534" y="3600"/>
                  </a:cubicBezTo>
                  <a:cubicBezTo>
                    <a:pt x="8045" y="3600"/>
                    <a:pt x="8651" y="3018"/>
                    <a:pt x="9553" y="2091"/>
                  </a:cubicBezTo>
                  <a:cubicBezTo>
                    <a:pt x="9969" y="1663"/>
                    <a:pt x="10667" y="945"/>
                    <a:pt x="10840" y="921"/>
                  </a:cubicBezTo>
                  <a:cubicBezTo>
                    <a:pt x="10915" y="977"/>
                    <a:pt x="10953" y="1044"/>
                    <a:pt x="10961" y="1143"/>
                  </a:cubicBezTo>
                  <a:cubicBezTo>
                    <a:pt x="10991" y="1492"/>
                    <a:pt x="10653" y="2095"/>
                    <a:pt x="10121" y="2643"/>
                  </a:cubicBezTo>
                  <a:cubicBezTo>
                    <a:pt x="9802" y="2970"/>
                    <a:pt x="9547" y="3172"/>
                    <a:pt x="9370" y="3290"/>
                  </a:cubicBezTo>
                  <a:cubicBezTo>
                    <a:pt x="9177" y="3398"/>
                    <a:pt x="9062" y="3462"/>
                    <a:pt x="9056" y="3465"/>
                  </a:cubicBezTo>
                  <a:cubicBezTo>
                    <a:pt x="8927" y="3538"/>
                    <a:pt x="8875" y="3697"/>
                    <a:pt x="8936" y="3831"/>
                  </a:cubicBezTo>
                  <a:cubicBezTo>
                    <a:pt x="8983" y="3936"/>
                    <a:pt x="9087" y="3999"/>
                    <a:pt x="9196" y="3999"/>
                  </a:cubicBezTo>
                  <a:cubicBezTo>
                    <a:pt x="9227" y="3999"/>
                    <a:pt x="9259" y="3994"/>
                    <a:pt x="9290" y="3984"/>
                  </a:cubicBezTo>
                  <a:cubicBezTo>
                    <a:pt x="9315" y="3975"/>
                    <a:pt x="9450" y="3924"/>
                    <a:pt x="9674" y="3774"/>
                  </a:cubicBezTo>
                  <a:cubicBezTo>
                    <a:pt x="10573" y="3276"/>
                    <a:pt x="13032" y="1920"/>
                    <a:pt x="14277" y="1332"/>
                  </a:cubicBezTo>
                  <a:cubicBezTo>
                    <a:pt x="14494" y="1230"/>
                    <a:pt x="14692" y="1133"/>
                    <a:pt x="14874" y="1045"/>
                  </a:cubicBezTo>
                  <a:cubicBezTo>
                    <a:pt x="15389" y="794"/>
                    <a:pt x="15842" y="571"/>
                    <a:pt x="16062" y="571"/>
                  </a:cubicBezTo>
                  <a:cubicBezTo>
                    <a:pt x="16092" y="571"/>
                    <a:pt x="16118" y="575"/>
                    <a:pt x="16139" y="584"/>
                  </a:cubicBezTo>
                  <a:cubicBezTo>
                    <a:pt x="16213" y="615"/>
                    <a:pt x="16272" y="745"/>
                    <a:pt x="16307" y="849"/>
                  </a:cubicBezTo>
                  <a:cubicBezTo>
                    <a:pt x="16463" y="1293"/>
                    <a:pt x="13333" y="2611"/>
                    <a:pt x="12305" y="3043"/>
                  </a:cubicBezTo>
                  <a:cubicBezTo>
                    <a:pt x="11862" y="3229"/>
                    <a:pt x="11443" y="3406"/>
                    <a:pt x="11079" y="3567"/>
                  </a:cubicBezTo>
                  <a:cubicBezTo>
                    <a:pt x="10312" y="3909"/>
                    <a:pt x="9285" y="4397"/>
                    <a:pt x="8196" y="4913"/>
                  </a:cubicBezTo>
                  <a:cubicBezTo>
                    <a:pt x="6462" y="5737"/>
                    <a:pt x="4669" y="6588"/>
                    <a:pt x="3718" y="6949"/>
                  </a:cubicBezTo>
                  <a:cubicBezTo>
                    <a:pt x="2251" y="7506"/>
                    <a:pt x="1685" y="7532"/>
                    <a:pt x="1683" y="7532"/>
                  </a:cubicBezTo>
                  <a:cubicBezTo>
                    <a:pt x="1526" y="7533"/>
                    <a:pt x="1398" y="7661"/>
                    <a:pt x="1400" y="7819"/>
                  </a:cubicBezTo>
                  <a:cubicBezTo>
                    <a:pt x="1401" y="7976"/>
                    <a:pt x="1529" y="8103"/>
                    <a:pt x="1686" y="8103"/>
                  </a:cubicBezTo>
                  <a:cubicBezTo>
                    <a:pt x="1686" y="8103"/>
                    <a:pt x="1687" y="8103"/>
                    <a:pt x="1688" y="8103"/>
                  </a:cubicBezTo>
                  <a:lnTo>
                    <a:pt x="1690" y="8103"/>
                  </a:lnTo>
                  <a:cubicBezTo>
                    <a:pt x="1754" y="8102"/>
                    <a:pt x="2356" y="8077"/>
                    <a:pt x="3920" y="7483"/>
                  </a:cubicBezTo>
                  <a:cubicBezTo>
                    <a:pt x="4891" y="7115"/>
                    <a:pt x="6695" y="6257"/>
                    <a:pt x="8440" y="5430"/>
                  </a:cubicBezTo>
                  <a:cubicBezTo>
                    <a:pt x="9525" y="4914"/>
                    <a:pt x="10549" y="4427"/>
                    <a:pt x="11310" y="4089"/>
                  </a:cubicBezTo>
                  <a:cubicBezTo>
                    <a:pt x="11670" y="3928"/>
                    <a:pt x="12086" y="3753"/>
                    <a:pt x="12524" y="3568"/>
                  </a:cubicBezTo>
                  <a:cubicBezTo>
                    <a:pt x="15419" y="2351"/>
                    <a:pt x="17155" y="1547"/>
                    <a:pt x="16846" y="660"/>
                  </a:cubicBezTo>
                  <a:cubicBezTo>
                    <a:pt x="16775" y="458"/>
                    <a:pt x="16648" y="175"/>
                    <a:pt x="16355" y="56"/>
                  </a:cubicBezTo>
                  <a:cubicBezTo>
                    <a:pt x="16264" y="18"/>
                    <a:pt x="16169" y="1"/>
                    <a:pt x="160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6"/>
            <p:cNvSpPr/>
            <p:nvPr/>
          </p:nvSpPr>
          <p:spPr>
            <a:xfrm>
              <a:off x="2982450" y="3325175"/>
              <a:ext cx="94225" cy="222300"/>
            </a:xfrm>
            <a:custGeom>
              <a:avLst/>
              <a:gdLst/>
              <a:ahLst/>
              <a:cxnLst/>
              <a:rect l="l" t="t" r="r" b="b"/>
              <a:pathLst>
                <a:path w="3769" h="8892" extrusionOk="0">
                  <a:moveTo>
                    <a:pt x="3185" y="0"/>
                  </a:moveTo>
                  <a:cubicBezTo>
                    <a:pt x="3151" y="0"/>
                    <a:pt x="3117" y="7"/>
                    <a:pt x="3083" y="20"/>
                  </a:cubicBezTo>
                  <a:cubicBezTo>
                    <a:pt x="2998" y="53"/>
                    <a:pt x="993" y="841"/>
                    <a:pt x="830" y="2129"/>
                  </a:cubicBezTo>
                  <a:cubicBezTo>
                    <a:pt x="750" y="2766"/>
                    <a:pt x="1118" y="3382"/>
                    <a:pt x="1926" y="3959"/>
                  </a:cubicBezTo>
                  <a:cubicBezTo>
                    <a:pt x="2782" y="4573"/>
                    <a:pt x="3172" y="5209"/>
                    <a:pt x="3086" y="5850"/>
                  </a:cubicBezTo>
                  <a:cubicBezTo>
                    <a:pt x="2963" y="6763"/>
                    <a:pt x="1833" y="7739"/>
                    <a:pt x="206" y="8339"/>
                  </a:cubicBezTo>
                  <a:cubicBezTo>
                    <a:pt x="77" y="8387"/>
                    <a:pt x="1" y="8521"/>
                    <a:pt x="25" y="8657"/>
                  </a:cubicBezTo>
                  <a:cubicBezTo>
                    <a:pt x="49" y="8793"/>
                    <a:pt x="167" y="8892"/>
                    <a:pt x="305" y="8892"/>
                  </a:cubicBezTo>
                  <a:cubicBezTo>
                    <a:pt x="308" y="8892"/>
                    <a:pt x="310" y="8892"/>
                    <a:pt x="313" y="8892"/>
                  </a:cubicBezTo>
                  <a:cubicBezTo>
                    <a:pt x="344" y="8892"/>
                    <a:pt x="375" y="8885"/>
                    <a:pt x="404" y="8874"/>
                  </a:cubicBezTo>
                  <a:cubicBezTo>
                    <a:pt x="1854" y="8339"/>
                    <a:pt x="3469" y="7284"/>
                    <a:pt x="3651" y="5926"/>
                  </a:cubicBezTo>
                  <a:cubicBezTo>
                    <a:pt x="3769" y="5058"/>
                    <a:pt x="3299" y="4241"/>
                    <a:pt x="2259" y="3495"/>
                  </a:cubicBezTo>
                  <a:cubicBezTo>
                    <a:pt x="1635" y="3049"/>
                    <a:pt x="1345" y="2614"/>
                    <a:pt x="1397" y="2201"/>
                  </a:cubicBezTo>
                  <a:cubicBezTo>
                    <a:pt x="1497" y="1412"/>
                    <a:pt x="2797" y="744"/>
                    <a:pt x="3289" y="552"/>
                  </a:cubicBezTo>
                  <a:cubicBezTo>
                    <a:pt x="3436" y="496"/>
                    <a:pt x="3509" y="331"/>
                    <a:pt x="3452" y="183"/>
                  </a:cubicBezTo>
                  <a:cubicBezTo>
                    <a:pt x="3408" y="70"/>
                    <a:pt x="3300" y="0"/>
                    <a:pt x="31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6"/>
            <p:cNvSpPr/>
            <p:nvPr/>
          </p:nvSpPr>
          <p:spPr>
            <a:xfrm>
              <a:off x="2568275" y="3292950"/>
              <a:ext cx="254925" cy="243225"/>
            </a:xfrm>
            <a:custGeom>
              <a:avLst/>
              <a:gdLst/>
              <a:ahLst/>
              <a:cxnLst/>
              <a:rect l="l" t="t" r="r" b="b"/>
              <a:pathLst>
                <a:path w="10197" h="9729" extrusionOk="0">
                  <a:moveTo>
                    <a:pt x="9880" y="0"/>
                  </a:moveTo>
                  <a:cubicBezTo>
                    <a:pt x="9749" y="0"/>
                    <a:pt x="9632" y="95"/>
                    <a:pt x="9605" y="229"/>
                  </a:cubicBezTo>
                  <a:cubicBezTo>
                    <a:pt x="9586" y="321"/>
                    <a:pt x="7686" y="9157"/>
                    <a:pt x="962" y="9157"/>
                  </a:cubicBezTo>
                  <a:cubicBezTo>
                    <a:pt x="755" y="9157"/>
                    <a:pt x="544" y="9149"/>
                    <a:pt x="328" y="9132"/>
                  </a:cubicBezTo>
                  <a:cubicBezTo>
                    <a:pt x="318" y="9131"/>
                    <a:pt x="307" y="9130"/>
                    <a:pt x="297" y="9130"/>
                  </a:cubicBezTo>
                  <a:cubicBezTo>
                    <a:pt x="150" y="9130"/>
                    <a:pt x="25" y="9242"/>
                    <a:pt x="13" y="9393"/>
                  </a:cubicBezTo>
                  <a:cubicBezTo>
                    <a:pt x="1" y="9552"/>
                    <a:pt x="123" y="9692"/>
                    <a:pt x="282" y="9700"/>
                  </a:cubicBezTo>
                  <a:cubicBezTo>
                    <a:pt x="518" y="9719"/>
                    <a:pt x="748" y="9729"/>
                    <a:pt x="973" y="9729"/>
                  </a:cubicBezTo>
                  <a:cubicBezTo>
                    <a:pt x="8146" y="9729"/>
                    <a:pt x="10144" y="441"/>
                    <a:pt x="10165" y="344"/>
                  </a:cubicBezTo>
                  <a:cubicBezTo>
                    <a:pt x="10196" y="190"/>
                    <a:pt x="10096" y="39"/>
                    <a:pt x="9942" y="7"/>
                  </a:cubicBezTo>
                  <a:cubicBezTo>
                    <a:pt x="9921" y="2"/>
                    <a:pt x="9900" y="0"/>
                    <a:pt x="98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6"/>
            <p:cNvSpPr/>
            <p:nvPr/>
          </p:nvSpPr>
          <p:spPr>
            <a:xfrm>
              <a:off x="2924475" y="3618425"/>
              <a:ext cx="95275" cy="79900"/>
            </a:xfrm>
            <a:custGeom>
              <a:avLst/>
              <a:gdLst/>
              <a:ahLst/>
              <a:cxnLst/>
              <a:rect l="l" t="t" r="r" b="b"/>
              <a:pathLst>
                <a:path w="3811" h="3196" extrusionOk="0">
                  <a:moveTo>
                    <a:pt x="1" y="3195"/>
                  </a:moveTo>
                  <a:lnTo>
                    <a:pt x="381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6"/>
            <p:cNvSpPr/>
            <p:nvPr/>
          </p:nvSpPr>
          <p:spPr>
            <a:xfrm>
              <a:off x="2914775" y="3611250"/>
              <a:ext cx="113025" cy="94200"/>
            </a:xfrm>
            <a:custGeom>
              <a:avLst/>
              <a:gdLst/>
              <a:ahLst/>
              <a:cxnLst/>
              <a:rect l="l" t="t" r="r" b="b"/>
              <a:pathLst>
                <a:path w="4521" h="3768" extrusionOk="0">
                  <a:moveTo>
                    <a:pt x="4200" y="1"/>
                  </a:moveTo>
                  <a:cubicBezTo>
                    <a:pt x="4135" y="1"/>
                    <a:pt x="4068" y="23"/>
                    <a:pt x="4015" y="69"/>
                  </a:cubicBezTo>
                  <a:lnTo>
                    <a:pt x="205" y="3263"/>
                  </a:lnTo>
                  <a:cubicBezTo>
                    <a:pt x="1" y="3435"/>
                    <a:pt x="123" y="3767"/>
                    <a:pt x="389" y="3767"/>
                  </a:cubicBezTo>
                  <a:cubicBezTo>
                    <a:pt x="456" y="3767"/>
                    <a:pt x="522" y="3743"/>
                    <a:pt x="573" y="3701"/>
                  </a:cubicBezTo>
                  <a:lnTo>
                    <a:pt x="4382" y="506"/>
                  </a:lnTo>
                  <a:cubicBezTo>
                    <a:pt x="4504" y="405"/>
                    <a:pt x="4520" y="224"/>
                    <a:pt x="4419" y="102"/>
                  </a:cubicBezTo>
                  <a:cubicBezTo>
                    <a:pt x="4362" y="35"/>
                    <a:pt x="4282" y="1"/>
                    <a:pt x="4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6"/>
            <p:cNvSpPr/>
            <p:nvPr/>
          </p:nvSpPr>
          <p:spPr>
            <a:xfrm>
              <a:off x="2606100" y="3138875"/>
              <a:ext cx="37625" cy="149400"/>
            </a:xfrm>
            <a:custGeom>
              <a:avLst/>
              <a:gdLst/>
              <a:ahLst/>
              <a:cxnLst/>
              <a:rect l="l" t="t" r="r" b="b"/>
              <a:pathLst>
                <a:path w="1505" h="5976" extrusionOk="0">
                  <a:moveTo>
                    <a:pt x="0" y="1"/>
                  </a:moveTo>
                  <a:lnTo>
                    <a:pt x="71" y="4996"/>
                  </a:lnTo>
                  <a:lnTo>
                    <a:pt x="1505" y="5976"/>
                  </a:lnTo>
                  <a:lnTo>
                    <a:pt x="1285" y="5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6"/>
            <p:cNvSpPr/>
            <p:nvPr/>
          </p:nvSpPr>
          <p:spPr>
            <a:xfrm>
              <a:off x="2598900" y="3131725"/>
              <a:ext cx="52125" cy="163700"/>
            </a:xfrm>
            <a:custGeom>
              <a:avLst/>
              <a:gdLst/>
              <a:ahLst/>
              <a:cxnLst/>
              <a:rect l="l" t="t" r="r" b="b"/>
              <a:pathLst>
                <a:path w="2085" h="6548" extrusionOk="0">
                  <a:moveTo>
                    <a:pt x="287" y="1"/>
                  </a:moveTo>
                  <a:cubicBezTo>
                    <a:pt x="136" y="1"/>
                    <a:pt x="0" y="124"/>
                    <a:pt x="2" y="290"/>
                  </a:cubicBezTo>
                  <a:lnTo>
                    <a:pt x="73" y="5287"/>
                  </a:lnTo>
                  <a:cubicBezTo>
                    <a:pt x="75" y="5442"/>
                    <a:pt x="222" y="5568"/>
                    <a:pt x="356" y="5568"/>
                  </a:cubicBezTo>
                  <a:cubicBezTo>
                    <a:pt x="359" y="5568"/>
                    <a:pt x="361" y="5568"/>
                    <a:pt x="363" y="5568"/>
                  </a:cubicBezTo>
                  <a:cubicBezTo>
                    <a:pt x="520" y="5566"/>
                    <a:pt x="647" y="5437"/>
                    <a:pt x="645" y="5279"/>
                  </a:cubicBezTo>
                  <a:lnTo>
                    <a:pt x="581" y="723"/>
                  </a:lnTo>
                  <a:lnTo>
                    <a:pt x="1295" y="1031"/>
                  </a:lnTo>
                  <a:lnTo>
                    <a:pt x="1507" y="6274"/>
                  </a:lnTo>
                  <a:cubicBezTo>
                    <a:pt x="1513" y="6427"/>
                    <a:pt x="1638" y="6548"/>
                    <a:pt x="1792" y="6548"/>
                  </a:cubicBezTo>
                  <a:lnTo>
                    <a:pt x="1804" y="6547"/>
                  </a:lnTo>
                  <a:cubicBezTo>
                    <a:pt x="1961" y="6541"/>
                    <a:pt x="2084" y="6407"/>
                    <a:pt x="2078" y="6250"/>
                  </a:cubicBezTo>
                  <a:lnTo>
                    <a:pt x="1858" y="827"/>
                  </a:lnTo>
                  <a:cubicBezTo>
                    <a:pt x="1854" y="717"/>
                    <a:pt x="1786" y="620"/>
                    <a:pt x="1685" y="577"/>
                  </a:cubicBezTo>
                  <a:lnTo>
                    <a:pt x="401" y="25"/>
                  </a:lnTo>
                  <a:cubicBezTo>
                    <a:pt x="363" y="8"/>
                    <a:pt x="325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6"/>
            <p:cNvSpPr/>
            <p:nvPr/>
          </p:nvSpPr>
          <p:spPr>
            <a:xfrm>
              <a:off x="3201175" y="3152475"/>
              <a:ext cx="40825" cy="132425"/>
            </a:xfrm>
            <a:custGeom>
              <a:avLst/>
              <a:gdLst/>
              <a:ahLst/>
              <a:cxnLst/>
              <a:rect l="l" t="t" r="r" b="b"/>
              <a:pathLst>
                <a:path w="1633" h="5297" extrusionOk="0">
                  <a:moveTo>
                    <a:pt x="1138" y="0"/>
                  </a:moveTo>
                  <a:lnTo>
                    <a:pt x="0" y="301"/>
                  </a:lnTo>
                  <a:lnTo>
                    <a:pt x="71" y="5297"/>
                  </a:lnTo>
                  <a:lnTo>
                    <a:pt x="1633" y="486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6"/>
            <p:cNvSpPr/>
            <p:nvPr/>
          </p:nvSpPr>
          <p:spPr>
            <a:xfrm>
              <a:off x="3194000" y="3145325"/>
              <a:ext cx="55500" cy="146725"/>
            </a:xfrm>
            <a:custGeom>
              <a:avLst/>
              <a:gdLst/>
              <a:ahLst/>
              <a:cxnLst/>
              <a:rect l="l" t="t" r="r" b="b"/>
              <a:pathLst>
                <a:path w="2220" h="5869" extrusionOk="0">
                  <a:moveTo>
                    <a:pt x="1425" y="1"/>
                  </a:moveTo>
                  <a:cubicBezTo>
                    <a:pt x="1401" y="1"/>
                    <a:pt x="1376" y="4"/>
                    <a:pt x="1352" y="10"/>
                  </a:cubicBezTo>
                  <a:lnTo>
                    <a:pt x="214" y="312"/>
                  </a:lnTo>
                  <a:cubicBezTo>
                    <a:pt x="88" y="345"/>
                    <a:pt x="0" y="460"/>
                    <a:pt x="2" y="592"/>
                  </a:cubicBezTo>
                  <a:lnTo>
                    <a:pt x="73" y="5587"/>
                  </a:lnTo>
                  <a:cubicBezTo>
                    <a:pt x="75" y="5744"/>
                    <a:pt x="202" y="5869"/>
                    <a:pt x="358" y="5869"/>
                  </a:cubicBezTo>
                  <a:lnTo>
                    <a:pt x="362" y="5869"/>
                  </a:lnTo>
                  <a:cubicBezTo>
                    <a:pt x="520" y="5867"/>
                    <a:pt x="646" y="5737"/>
                    <a:pt x="644" y="5580"/>
                  </a:cubicBezTo>
                  <a:lnTo>
                    <a:pt x="576" y="806"/>
                  </a:lnTo>
                  <a:lnTo>
                    <a:pt x="1175" y="648"/>
                  </a:lnTo>
                  <a:lnTo>
                    <a:pt x="1636" y="5181"/>
                  </a:lnTo>
                  <a:cubicBezTo>
                    <a:pt x="1650" y="5326"/>
                    <a:pt x="1767" y="5438"/>
                    <a:pt x="1912" y="5438"/>
                  </a:cubicBezTo>
                  <a:cubicBezTo>
                    <a:pt x="1924" y="5438"/>
                    <a:pt x="1936" y="5438"/>
                    <a:pt x="1948" y="5436"/>
                  </a:cubicBezTo>
                  <a:cubicBezTo>
                    <a:pt x="2106" y="5420"/>
                    <a:pt x="2220" y="5280"/>
                    <a:pt x="2204" y="5123"/>
                  </a:cubicBezTo>
                  <a:lnTo>
                    <a:pt x="1709" y="257"/>
                  </a:lnTo>
                  <a:cubicBezTo>
                    <a:pt x="1700" y="173"/>
                    <a:pt x="1657" y="98"/>
                    <a:pt x="1587" y="51"/>
                  </a:cubicBezTo>
                  <a:cubicBezTo>
                    <a:pt x="1539" y="18"/>
                    <a:pt x="1483" y="1"/>
                    <a:pt x="14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6"/>
            <p:cNvSpPr/>
            <p:nvPr/>
          </p:nvSpPr>
          <p:spPr>
            <a:xfrm>
              <a:off x="2834325" y="3197775"/>
              <a:ext cx="40850" cy="121700"/>
            </a:xfrm>
            <a:custGeom>
              <a:avLst/>
              <a:gdLst/>
              <a:ahLst/>
              <a:cxnLst/>
              <a:rect l="l" t="t" r="r" b="b"/>
              <a:pathLst>
                <a:path w="1634" h="4868" extrusionOk="0">
                  <a:moveTo>
                    <a:pt x="1139" y="1"/>
                  </a:moveTo>
                  <a:lnTo>
                    <a:pt x="1" y="303"/>
                  </a:lnTo>
                  <a:lnTo>
                    <a:pt x="150" y="4766"/>
                  </a:lnTo>
                  <a:lnTo>
                    <a:pt x="1634" y="4868"/>
                  </a:lnTo>
                  <a:lnTo>
                    <a:pt x="11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6"/>
            <p:cNvSpPr/>
            <p:nvPr/>
          </p:nvSpPr>
          <p:spPr>
            <a:xfrm>
              <a:off x="2827125" y="3190650"/>
              <a:ext cx="55550" cy="135975"/>
            </a:xfrm>
            <a:custGeom>
              <a:avLst/>
              <a:gdLst/>
              <a:ahLst/>
              <a:cxnLst/>
              <a:rect l="l" t="t" r="r" b="b"/>
              <a:pathLst>
                <a:path w="2222" h="5439" extrusionOk="0">
                  <a:moveTo>
                    <a:pt x="1429" y="1"/>
                  </a:moveTo>
                  <a:cubicBezTo>
                    <a:pt x="1404" y="1"/>
                    <a:pt x="1379" y="4"/>
                    <a:pt x="1354" y="11"/>
                  </a:cubicBezTo>
                  <a:lnTo>
                    <a:pt x="217" y="312"/>
                  </a:lnTo>
                  <a:cubicBezTo>
                    <a:pt x="88" y="345"/>
                    <a:pt x="1" y="464"/>
                    <a:pt x="5" y="598"/>
                  </a:cubicBezTo>
                  <a:lnTo>
                    <a:pt x="154" y="5059"/>
                  </a:lnTo>
                  <a:cubicBezTo>
                    <a:pt x="158" y="5214"/>
                    <a:pt x="298" y="5335"/>
                    <a:pt x="441" y="5335"/>
                  </a:cubicBezTo>
                  <a:cubicBezTo>
                    <a:pt x="444" y="5335"/>
                    <a:pt x="446" y="5335"/>
                    <a:pt x="449" y="5335"/>
                  </a:cubicBezTo>
                  <a:cubicBezTo>
                    <a:pt x="606" y="5330"/>
                    <a:pt x="729" y="5198"/>
                    <a:pt x="724" y="5041"/>
                  </a:cubicBezTo>
                  <a:lnTo>
                    <a:pt x="584" y="805"/>
                  </a:lnTo>
                  <a:lnTo>
                    <a:pt x="1177" y="648"/>
                  </a:lnTo>
                  <a:lnTo>
                    <a:pt x="1638" y="5182"/>
                  </a:lnTo>
                  <a:cubicBezTo>
                    <a:pt x="1652" y="5328"/>
                    <a:pt x="1775" y="5438"/>
                    <a:pt x="1922" y="5439"/>
                  </a:cubicBezTo>
                  <a:cubicBezTo>
                    <a:pt x="1932" y="5439"/>
                    <a:pt x="1941" y="5438"/>
                    <a:pt x="1951" y="5436"/>
                  </a:cubicBezTo>
                  <a:cubicBezTo>
                    <a:pt x="2108" y="5420"/>
                    <a:pt x="2222" y="5281"/>
                    <a:pt x="2207" y="5123"/>
                  </a:cubicBezTo>
                  <a:lnTo>
                    <a:pt x="1712" y="257"/>
                  </a:lnTo>
                  <a:cubicBezTo>
                    <a:pt x="1697" y="108"/>
                    <a:pt x="1571" y="1"/>
                    <a:pt x="14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6"/>
            <p:cNvSpPr/>
            <p:nvPr/>
          </p:nvSpPr>
          <p:spPr>
            <a:xfrm>
              <a:off x="2533925" y="2094650"/>
              <a:ext cx="827175" cy="1119875"/>
            </a:xfrm>
            <a:custGeom>
              <a:avLst/>
              <a:gdLst/>
              <a:ahLst/>
              <a:cxnLst/>
              <a:rect l="l" t="t" r="r" b="b"/>
              <a:pathLst>
                <a:path w="33087" h="44795" extrusionOk="0">
                  <a:moveTo>
                    <a:pt x="16422" y="1"/>
                  </a:moveTo>
                  <a:cubicBezTo>
                    <a:pt x="14570" y="1"/>
                    <a:pt x="13104" y="274"/>
                    <a:pt x="13104" y="274"/>
                  </a:cubicBezTo>
                  <a:cubicBezTo>
                    <a:pt x="13104" y="274"/>
                    <a:pt x="116" y="3883"/>
                    <a:pt x="132" y="5024"/>
                  </a:cubicBezTo>
                  <a:cubicBezTo>
                    <a:pt x="149" y="6167"/>
                    <a:pt x="1" y="36148"/>
                    <a:pt x="36" y="38621"/>
                  </a:cubicBezTo>
                  <a:cubicBezTo>
                    <a:pt x="70" y="41096"/>
                    <a:pt x="3426" y="42857"/>
                    <a:pt x="7916" y="44030"/>
                  </a:cubicBezTo>
                  <a:cubicBezTo>
                    <a:pt x="9998" y="44574"/>
                    <a:pt x="13345" y="44794"/>
                    <a:pt x="16553" y="44794"/>
                  </a:cubicBezTo>
                  <a:cubicBezTo>
                    <a:pt x="20261" y="44794"/>
                    <a:pt x="23784" y="44501"/>
                    <a:pt x="24952" y="44076"/>
                  </a:cubicBezTo>
                  <a:cubicBezTo>
                    <a:pt x="27130" y="43283"/>
                    <a:pt x="30069" y="42481"/>
                    <a:pt x="30430" y="41048"/>
                  </a:cubicBezTo>
                  <a:cubicBezTo>
                    <a:pt x="30790" y="39615"/>
                    <a:pt x="30592" y="25532"/>
                    <a:pt x="30653" y="23152"/>
                  </a:cubicBezTo>
                  <a:cubicBezTo>
                    <a:pt x="30715" y="20773"/>
                    <a:pt x="33087" y="13505"/>
                    <a:pt x="32288" y="10852"/>
                  </a:cubicBezTo>
                  <a:cubicBezTo>
                    <a:pt x="31489" y="8199"/>
                    <a:pt x="29936" y="6032"/>
                    <a:pt x="28303" y="5008"/>
                  </a:cubicBezTo>
                  <a:cubicBezTo>
                    <a:pt x="26670" y="3984"/>
                    <a:pt x="22345" y="904"/>
                    <a:pt x="19386" y="280"/>
                  </a:cubicBezTo>
                  <a:cubicBezTo>
                    <a:pt x="18392" y="71"/>
                    <a:pt x="17358" y="1"/>
                    <a:pt x="1642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6"/>
            <p:cNvSpPr/>
            <p:nvPr/>
          </p:nvSpPr>
          <p:spPr>
            <a:xfrm>
              <a:off x="2527125" y="2087475"/>
              <a:ext cx="834075" cy="1134075"/>
            </a:xfrm>
            <a:custGeom>
              <a:avLst/>
              <a:gdLst/>
              <a:ahLst/>
              <a:cxnLst/>
              <a:rect l="l" t="t" r="r" b="b"/>
              <a:pathLst>
                <a:path w="33363" h="45363" extrusionOk="0">
                  <a:moveTo>
                    <a:pt x="16701" y="574"/>
                  </a:moveTo>
                  <a:cubicBezTo>
                    <a:pt x="17620" y="574"/>
                    <a:pt x="18632" y="642"/>
                    <a:pt x="19599" y="846"/>
                  </a:cubicBezTo>
                  <a:cubicBezTo>
                    <a:pt x="22041" y="1362"/>
                    <a:pt x="25438" y="3587"/>
                    <a:pt x="27466" y="4917"/>
                  </a:cubicBezTo>
                  <a:cubicBezTo>
                    <a:pt x="27842" y="5162"/>
                    <a:pt x="28167" y="5375"/>
                    <a:pt x="28423" y="5537"/>
                  </a:cubicBezTo>
                  <a:cubicBezTo>
                    <a:pt x="30059" y="6563"/>
                    <a:pt x="31540" y="8741"/>
                    <a:pt x="32286" y="11222"/>
                  </a:cubicBezTo>
                  <a:cubicBezTo>
                    <a:pt x="32772" y="12835"/>
                    <a:pt x="31995" y="16408"/>
                    <a:pt x="31371" y="19278"/>
                  </a:cubicBezTo>
                  <a:cubicBezTo>
                    <a:pt x="30991" y="21026"/>
                    <a:pt x="30663" y="22536"/>
                    <a:pt x="30640" y="23433"/>
                  </a:cubicBezTo>
                  <a:cubicBezTo>
                    <a:pt x="30621" y="24156"/>
                    <a:pt x="30626" y="25912"/>
                    <a:pt x="30632" y="28135"/>
                  </a:cubicBezTo>
                  <a:cubicBezTo>
                    <a:pt x="30646" y="32979"/>
                    <a:pt x="30668" y="40301"/>
                    <a:pt x="30425" y="41265"/>
                  </a:cubicBezTo>
                  <a:cubicBezTo>
                    <a:pt x="30153" y="42345"/>
                    <a:pt x="27999" y="43093"/>
                    <a:pt x="26098" y="43753"/>
                  </a:cubicBezTo>
                  <a:cubicBezTo>
                    <a:pt x="25765" y="43868"/>
                    <a:pt x="25438" y="43982"/>
                    <a:pt x="25127" y="44095"/>
                  </a:cubicBezTo>
                  <a:cubicBezTo>
                    <a:pt x="24024" y="44497"/>
                    <a:pt x="20479" y="44803"/>
                    <a:pt x="16736" y="44803"/>
                  </a:cubicBezTo>
                  <a:cubicBezTo>
                    <a:pt x="13616" y="44803"/>
                    <a:pt x="10358" y="44590"/>
                    <a:pt x="8260" y="44042"/>
                  </a:cubicBezTo>
                  <a:cubicBezTo>
                    <a:pt x="4782" y="43132"/>
                    <a:pt x="629" y="41503"/>
                    <a:pt x="592" y="38905"/>
                  </a:cubicBezTo>
                  <a:cubicBezTo>
                    <a:pt x="572" y="37435"/>
                    <a:pt x="616" y="26188"/>
                    <a:pt x="652" y="17150"/>
                  </a:cubicBezTo>
                  <a:cubicBezTo>
                    <a:pt x="676" y="11045"/>
                    <a:pt x="698" y="5773"/>
                    <a:pt x="684" y="5347"/>
                  </a:cubicBezTo>
                  <a:cubicBezTo>
                    <a:pt x="1013" y="4654"/>
                    <a:pt x="7426" y="2511"/>
                    <a:pt x="13440" y="839"/>
                  </a:cubicBezTo>
                  <a:cubicBezTo>
                    <a:pt x="13581" y="814"/>
                    <a:pt x="14976" y="574"/>
                    <a:pt x="16701" y="574"/>
                  </a:cubicBezTo>
                  <a:close/>
                  <a:moveTo>
                    <a:pt x="16682" y="1"/>
                  </a:moveTo>
                  <a:cubicBezTo>
                    <a:pt x="14858" y="1"/>
                    <a:pt x="13415" y="264"/>
                    <a:pt x="13324" y="280"/>
                  </a:cubicBezTo>
                  <a:cubicBezTo>
                    <a:pt x="13316" y="282"/>
                    <a:pt x="13308" y="283"/>
                    <a:pt x="13300" y="285"/>
                  </a:cubicBezTo>
                  <a:cubicBezTo>
                    <a:pt x="8370" y="1656"/>
                    <a:pt x="102" y="4131"/>
                    <a:pt x="119" y="5316"/>
                  </a:cubicBezTo>
                  <a:cubicBezTo>
                    <a:pt x="126" y="5776"/>
                    <a:pt x="105" y="11046"/>
                    <a:pt x="81" y="17148"/>
                  </a:cubicBezTo>
                  <a:cubicBezTo>
                    <a:pt x="46" y="26189"/>
                    <a:pt x="1" y="37439"/>
                    <a:pt x="22" y="38914"/>
                  </a:cubicBezTo>
                  <a:cubicBezTo>
                    <a:pt x="55" y="41287"/>
                    <a:pt x="2779" y="43198"/>
                    <a:pt x="8115" y="44594"/>
                  </a:cubicBezTo>
                  <a:cubicBezTo>
                    <a:pt x="10195" y="45138"/>
                    <a:pt x="13607" y="45363"/>
                    <a:pt x="16880" y="45363"/>
                  </a:cubicBezTo>
                  <a:cubicBezTo>
                    <a:pt x="20579" y="45363"/>
                    <a:pt x="24103" y="45075"/>
                    <a:pt x="25322" y="44632"/>
                  </a:cubicBezTo>
                  <a:cubicBezTo>
                    <a:pt x="25630" y="44519"/>
                    <a:pt x="25954" y="44407"/>
                    <a:pt x="26285" y="44292"/>
                  </a:cubicBezTo>
                  <a:cubicBezTo>
                    <a:pt x="28422" y="43550"/>
                    <a:pt x="30631" y="42784"/>
                    <a:pt x="30978" y="41406"/>
                  </a:cubicBezTo>
                  <a:cubicBezTo>
                    <a:pt x="31239" y="40372"/>
                    <a:pt x="31218" y="33298"/>
                    <a:pt x="31203" y="28134"/>
                  </a:cubicBezTo>
                  <a:cubicBezTo>
                    <a:pt x="31198" y="25916"/>
                    <a:pt x="31192" y="24163"/>
                    <a:pt x="31211" y="23448"/>
                  </a:cubicBezTo>
                  <a:cubicBezTo>
                    <a:pt x="31232" y="22606"/>
                    <a:pt x="31570" y="21048"/>
                    <a:pt x="31929" y="19400"/>
                  </a:cubicBezTo>
                  <a:cubicBezTo>
                    <a:pt x="32601" y="16312"/>
                    <a:pt x="33362" y="12813"/>
                    <a:pt x="32834" y="11058"/>
                  </a:cubicBezTo>
                  <a:cubicBezTo>
                    <a:pt x="32049" y="8451"/>
                    <a:pt x="30475" y="6150"/>
                    <a:pt x="28728" y="5054"/>
                  </a:cubicBezTo>
                  <a:cubicBezTo>
                    <a:pt x="28473" y="4894"/>
                    <a:pt x="28151" y="4683"/>
                    <a:pt x="27780" y="4441"/>
                  </a:cubicBezTo>
                  <a:cubicBezTo>
                    <a:pt x="25716" y="3088"/>
                    <a:pt x="22263" y="826"/>
                    <a:pt x="19716" y="289"/>
                  </a:cubicBezTo>
                  <a:cubicBezTo>
                    <a:pt x="18693" y="73"/>
                    <a:pt x="17636" y="1"/>
                    <a:pt x="16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6"/>
            <p:cNvSpPr/>
            <p:nvPr/>
          </p:nvSpPr>
          <p:spPr>
            <a:xfrm>
              <a:off x="3086125" y="2295675"/>
              <a:ext cx="88675" cy="883775"/>
            </a:xfrm>
            <a:custGeom>
              <a:avLst/>
              <a:gdLst/>
              <a:ahLst/>
              <a:cxnLst/>
              <a:rect l="l" t="t" r="r" b="b"/>
              <a:pathLst>
                <a:path w="3547" h="35351" extrusionOk="0">
                  <a:moveTo>
                    <a:pt x="310" y="1"/>
                  </a:moveTo>
                  <a:cubicBezTo>
                    <a:pt x="293" y="1"/>
                    <a:pt x="276" y="2"/>
                    <a:pt x="259" y="6"/>
                  </a:cubicBezTo>
                  <a:cubicBezTo>
                    <a:pt x="103" y="33"/>
                    <a:pt x="0" y="182"/>
                    <a:pt x="28" y="337"/>
                  </a:cubicBezTo>
                  <a:cubicBezTo>
                    <a:pt x="45" y="427"/>
                    <a:pt x="1652" y="9427"/>
                    <a:pt x="892" y="13702"/>
                  </a:cubicBezTo>
                  <a:cubicBezTo>
                    <a:pt x="358" y="16705"/>
                    <a:pt x="897" y="26699"/>
                    <a:pt x="1443" y="28756"/>
                  </a:cubicBezTo>
                  <a:cubicBezTo>
                    <a:pt x="2137" y="31377"/>
                    <a:pt x="2306" y="34433"/>
                    <a:pt x="1369" y="34800"/>
                  </a:cubicBezTo>
                  <a:cubicBezTo>
                    <a:pt x="1241" y="34850"/>
                    <a:pt x="1166" y="34983"/>
                    <a:pt x="1192" y="35119"/>
                  </a:cubicBezTo>
                  <a:cubicBezTo>
                    <a:pt x="1217" y="35253"/>
                    <a:pt x="1334" y="35351"/>
                    <a:pt x="1471" y="35351"/>
                  </a:cubicBezTo>
                  <a:cubicBezTo>
                    <a:pt x="1472" y="35351"/>
                    <a:pt x="1472" y="35351"/>
                    <a:pt x="1473" y="35351"/>
                  </a:cubicBezTo>
                  <a:cubicBezTo>
                    <a:pt x="1508" y="35351"/>
                    <a:pt x="1544" y="35344"/>
                    <a:pt x="1577" y="35331"/>
                  </a:cubicBezTo>
                  <a:cubicBezTo>
                    <a:pt x="3546" y="34561"/>
                    <a:pt x="2010" y="28669"/>
                    <a:pt x="1995" y="28610"/>
                  </a:cubicBezTo>
                  <a:cubicBezTo>
                    <a:pt x="1458" y="26587"/>
                    <a:pt x="929" y="16757"/>
                    <a:pt x="1454" y="13802"/>
                  </a:cubicBezTo>
                  <a:cubicBezTo>
                    <a:pt x="2231" y="9427"/>
                    <a:pt x="658" y="609"/>
                    <a:pt x="590" y="236"/>
                  </a:cubicBezTo>
                  <a:cubicBezTo>
                    <a:pt x="565" y="98"/>
                    <a:pt x="445" y="1"/>
                    <a:pt x="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6"/>
            <p:cNvSpPr/>
            <p:nvPr/>
          </p:nvSpPr>
          <p:spPr>
            <a:xfrm>
              <a:off x="2805025" y="1952550"/>
              <a:ext cx="390350" cy="379525"/>
            </a:xfrm>
            <a:custGeom>
              <a:avLst/>
              <a:gdLst/>
              <a:ahLst/>
              <a:cxnLst/>
              <a:rect l="l" t="t" r="r" b="b"/>
              <a:pathLst>
                <a:path w="15614" h="15181" extrusionOk="0">
                  <a:moveTo>
                    <a:pt x="7579" y="0"/>
                  </a:moveTo>
                  <a:cubicBezTo>
                    <a:pt x="7504" y="0"/>
                    <a:pt x="7437" y="7"/>
                    <a:pt x="7377" y="21"/>
                  </a:cubicBezTo>
                  <a:cubicBezTo>
                    <a:pt x="6243" y="280"/>
                    <a:pt x="5116" y="946"/>
                    <a:pt x="5116" y="946"/>
                  </a:cubicBezTo>
                  <a:cubicBezTo>
                    <a:pt x="5116" y="946"/>
                    <a:pt x="5091" y="945"/>
                    <a:pt x="5048" y="945"/>
                  </a:cubicBezTo>
                  <a:cubicBezTo>
                    <a:pt x="4754" y="945"/>
                    <a:pt x="3591" y="991"/>
                    <a:pt x="3178" y="1705"/>
                  </a:cubicBezTo>
                  <a:cubicBezTo>
                    <a:pt x="2701" y="2523"/>
                    <a:pt x="1" y="6784"/>
                    <a:pt x="1" y="6784"/>
                  </a:cubicBezTo>
                  <a:lnTo>
                    <a:pt x="3530" y="15181"/>
                  </a:lnTo>
                  <a:lnTo>
                    <a:pt x="7619" y="11387"/>
                  </a:lnTo>
                  <a:lnTo>
                    <a:pt x="11553" y="14011"/>
                  </a:lnTo>
                  <a:lnTo>
                    <a:pt x="13128" y="10497"/>
                  </a:lnTo>
                  <a:lnTo>
                    <a:pt x="15613" y="13955"/>
                  </a:lnTo>
                  <a:cubicBezTo>
                    <a:pt x="15613" y="13955"/>
                    <a:pt x="14365" y="6094"/>
                    <a:pt x="13525" y="4076"/>
                  </a:cubicBezTo>
                  <a:cubicBezTo>
                    <a:pt x="12729" y="2163"/>
                    <a:pt x="8938" y="0"/>
                    <a:pt x="757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6"/>
            <p:cNvSpPr/>
            <p:nvPr/>
          </p:nvSpPr>
          <p:spPr>
            <a:xfrm>
              <a:off x="2797525" y="1945450"/>
              <a:ext cx="405400" cy="393750"/>
            </a:xfrm>
            <a:custGeom>
              <a:avLst/>
              <a:gdLst/>
              <a:ahLst/>
              <a:cxnLst/>
              <a:rect l="l" t="t" r="r" b="b"/>
              <a:pathLst>
                <a:path w="16216" h="15750" extrusionOk="0">
                  <a:moveTo>
                    <a:pt x="7882" y="568"/>
                  </a:moveTo>
                  <a:cubicBezTo>
                    <a:pt x="9019" y="568"/>
                    <a:pt x="12793" y="2625"/>
                    <a:pt x="13561" y="4469"/>
                  </a:cubicBezTo>
                  <a:cubicBezTo>
                    <a:pt x="14183" y="5961"/>
                    <a:pt x="15047" y="10803"/>
                    <a:pt x="15433" y="13080"/>
                  </a:cubicBezTo>
                  <a:lnTo>
                    <a:pt x="13660" y="10614"/>
                  </a:lnTo>
                  <a:cubicBezTo>
                    <a:pt x="13605" y="10539"/>
                    <a:pt x="13519" y="10495"/>
                    <a:pt x="13427" y="10495"/>
                  </a:cubicBezTo>
                  <a:cubicBezTo>
                    <a:pt x="13417" y="10495"/>
                    <a:pt x="13408" y="10496"/>
                    <a:pt x="13399" y="10497"/>
                  </a:cubicBezTo>
                  <a:cubicBezTo>
                    <a:pt x="13298" y="10506"/>
                    <a:pt x="13210" y="10571"/>
                    <a:pt x="13168" y="10663"/>
                  </a:cubicBezTo>
                  <a:lnTo>
                    <a:pt x="11731" y="13870"/>
                  </a:lnTo>
                  <a:lnTo>
                    <a:pt x="8077" y="11434"/>
                  </a:lnTo>
                  <a:cubicBezTo>
                    <a:pt x="8029" y="11401"/>
                    <a:pt x="7973" y="11385"/>
                    <a:pt x="7918" y="11385"/>
                  </a:cubicBezTo>
                  <a:cubicBezTo>
                    <a:pt x="7848" y="11385"/>
                    <a:pt x="7778" y="11411"/>
                    <a:pt x="7724" y="11461"/>
                  </a:cubicBezTo>
                  <a:lnTo>
                    <a:pt x="3935" y="14978"/>
                  </a:lnTo>
                  <a:lnTo>
                    <a:pt x="622" y="7095"/>
                  </a:lnTo>
                  <a:cubicBezTo>
                    <a:pt x="1080" y="6370"/>
                    <a:pt x="3292" y="2876"/>
                    <a:pt x="3724" y="2131"/>
                  </a:cubicBezTo>
                  <a:cubicBezTo>
                    <a:pt x="4024" y="1616"/>
                    <a:pt x="4935" y="1514"/>
                    <a:pt x="5337" y="1514"/>
                  </a:cubicBezTo>
                  <a:cubicBezTo>
                    <a:pt x="5361" y="1514"/>
                    <a:pt x="5384" y="1514"/>
                    <a:pt x="5404" y="1515"/>
                  </a:cubicBezTo>
                  <a:cubicBezTo>
                    <a:pt x="5409" y="1515"/>
                    <a:pt x="5414" y="1515"/>
                    <a:pt x="5420" y="1515"/>
                  </a:cubicBezTo>
                  <a:cubicBezTo>
                    <a:pt x="5470" y="1515"/>
                    <a:pt x="5518" y="1501"/>
                    <a:pt x="5561" y="1475"/>
                  </a:cubicBezTo>
                  <a:cubicBezTo>
                    <a:pt x="5571" y="1469"/>
                    <a:pt x="6665" y="829"/>
                    <a:pt x="7740" y="582"/>
                  </a:cubicBezTo>
                  <a:cubicBezTo>
                    <a:pt x="7781" y="573"/>
                    <a:pt x="7829" y="568"/>
                    <a:pt x="7882" y="568"/>
                  </a:cubicBezTo>
                  <a:close/>
                  <a:moveTo>
                    <a:pt x="7861" y="1"/>
                  </a:moveTo>
                  <a:cubicBezTo>
                    <a:pt x="7770" y="1"/>
                    <a:pt x="7686" y="9"/>
                    <a:pt x="7613" y="26"/>
                  </a:cubicBezTo>
                  <a:cubicBezTo>
                    <a:pt x="6601" y="258"/>
                    <a:pt x="5613" y="789"/>
                    <a:pt x="5341" y="943"/>
                  </a:cubicBezTo>
                  <a:cubicBezTo>
                    <a:pt x="4994" y="943"/>
                    <a:pt x="3720" y="1004"/>
                    <a:pt x="3231" y="1844"/>
                  </a:cubicBezTo>
                  <a:cubicBezTo>
                    <a:pt x="2763" y="2648"/>
                    <a:pt x="87" y="6872"/>
                    <a:pt x="60" y="6916"/>
                  </a:cubicBezTo>
                  <a:cubicBezTo>
                    <a:pt x="10" y="6994"/>
                    <a:pt x="1" y="7093"/>
                    <a:pt x="37" y="7179"/>
                  </a:cubicBezTo>
                  <a:lnTo>
                    <a:pt x="3567" y="15575"/>
                  </a:lnTo>
                  <a:cubicBezTo>
                    <a:pt x="3603" y="15661"/>
                    <a:pt x="3679" y="15724"/>
                    <a:pt x="3770" y="15743"/>
                  </a:cubicBezTo>
                  <a:cubicBezTo>
                    <a:pt x="3790" y="15747"/>
                    <a:pt x="3809" y="15750"/>
                    <a:pt x="3830" y="15750"/>
                  </a:cubicBezTo>
                  <a:cubicBezTo>
                    <a:pt x="3902" y="15750"/>
                    <a:pt x="3971" y="15722"/>
                    <a:pt x="4024" y="15674"/>
                  </a:cubicBezTo>
                  <a:lnTo>
                    <a:pt x="7947" y="12034"/>
                  </a:lnTo>
                  <a:lnTo>
                    <a:pt x="11695" y="14533"/>
                  </a:lnTo>
                  <a:cubicBezTo>
                    <a:pt x="11744" y="14566"/>
                    <a:pt x="11799" y="14581"/>
                    <a:pt x="11853" y="14581"/>
                  </a:cubicBezTo>
                  <a:cubicBezTo>
                    <a:pt x="11961" y="14581"/>
                    <a:pt x="12066" y="14520"/>
                    <a:pt x="12114" y="14412"/>
                  </a:cubicBezTo>
                  <a:lnTo>
                    <a:pt x="13485" y="11350"/>
                  </a:lnTo>
                  <a:lnTo>
                    <a:pt x="15681" y="14405"/>
                  </a:lnTo>
                  <a:cubicBezTo>
                    <a:pt x="15736" y="14482"/>
                    <a:pt x="15823" y="14524"/>
                    <a:pt x="15913" y="14524"/>
                  </a:cubicBezTo>
                  <a:cubicBezTo>
                    <a:pt x="15949" y="14524"/>
                    <a:pt x="15986" y="14517"/>
                    <a:pt x="16021" y="14503"/>
                  </a:cubicBezTo>
                  <a:cubicBezTo>
                    <a:pt x="16144" y="14452"/>
                    <a:pt x="16216" y="14324"/>
                    <a:pt x="16195" y="14193"/>
                  </a:cubicBezTo>
                  <a:cubicBezTo>
                    <a:pt x="16144" y="13871"/>
                    <a:pt x="14932" y="6276"/>
                    <a:pt x="14088" y="4250"/>
                  </a:cubicBezTo>
                  <a:cubicBezTo>
                    <a:pt x="13253" y="2244"/>
                    <a:pt x="9374" y="1"/>
                    <a:pt x="78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6"/>
            <p:cNvSpPr/>
            <p:nvPr/>
          </p:nvSpPr>
          <p:spPr>
            <a:xfrm>
              <a:off x="2920425" y="1827975"/>
              <a:ext cx="194300" cy="474875"/>
            </a:xfrm>
            <a:custGeom>
              <a:avLst/>
              <a:gdLst/>
              <a:ahLst/>
              <a:cxnLst/>
              <a:rect l="l" t="t" r="r" b="b"/>
              <a:pathLst>
                <a:path w="7772" h="18995" extrusionOk="0">
                  <a:moveTo>
                    <a:pt x="498" y="1"/>
                  </a:moveTo>
                  <a:cubicBezTo>
                    <a:pt x="498" y="1"/>
                    <a:pt x="1" y="5123"/>
                    <a:pt x="31" y="7234"/>
                  </a:cubicBezTo>
                  <a:cubicBezTo>
                    <a:pt x="61" y="9346"/>
                    <a:pt x="2407" y="14429"/>
                    <a:pt x="3068" y="15231"/>
                  </a:cubicBezTo>
                  <a:cubicBezTo>
                    <a:pt x="3729" y="16035"/>
                    <a:pt x="6937" y="18994"/>
                    <a:pt x="6937" y="18994"/>
                  </a:cubicBezTo>
                  <a:cubicBezTo>
                    <a:pt x="6937" y="18994"/>
                    <a:pt x="7362" y="14522"/>
                    <a:pt x="7501" y="12895"/>
                  </a:cubicBezTo>
                  <a:cubicBezTo>
                    <a:pt x="7640" y="11269"/>
                    <a:pt x="7772" y="9075"/>
                    <a:pt x="7772" y="9075"/>
                  </a:cubicBezTo>
                  <a:cubicBezTo>
                    <a:pt x="7772" y="9075"/>
                    <a:pt x="4320" y="6199"/>
                    <a:pt x="3237" y="4265"/>
                  </a:cubicBezTo>
                  <a:cubicBezTo>
                    <a:pt x="2155" y="2331"/>
                    <a:pt x="498" y="1"/>
                    <a:pt x="4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6"/>
            <p:cNvSpPr/>
            <p:nvPr/>
          </p:nvSpPr>
          <p:spPr>
            <a:xfrm>
              <a:off x="2913325" y="1820825"/>
              <a:ext cx="208675" cy="489150"/>
            </a:xfrm>
            <a:custGeom>
              <a:avLst/>
              <a:gdLst/>
              <a:ahLst/>
              <a:cxnLst/>
              <a:rect l="l" t="t" r="r" b="b"/>
              <a:pathLst>
                <a:path w="8347" h="19566" extrusionOk="0">
                  <a:moveTo>
                    <a:pt x="994" y="1092"/>
                  </a:moveTo>
                  <a:cubicBezTo>
                    <a:pt x="1560" y="1918"/>
                    <a:pt x="2551" y="3402"/>
                    <a:pt x="3272" y="4691"/>
                  </a:cubicBezTo>
                  <a:cubicBezTo>
                    <a:pt x="4270" y="6474"/>
                    <a:pt x="7149" y="8966"/>
                    <a:pt x="7762" y="9486"/>
                  </a:cubicBezTo>
                  <a:cubicBezTo>
                    <a:pt x="7731" y="9999"/>
                    <a:pt x="7618" y="11790"/>
                    <a:pt x="7500" y="13156"/>
                  </a:cubicBezTo>
                  <a:cubicBezTo>
                    <a:pt x="7392" y="14423"/>
                    <a:pt x="7111" y="17417"/>
                    <a:pt x="6992" y="18678"/>
                  </a:cubicBezTo>
                  <a:cubicBezTo>
                    <a:pt x="6100" y="17847"/>
                    <a:pt x="4070" y="15943"/>
                    <a:pt x="3572" y="15336"/>
                  </a:cubicBezTo>
                  <a:cubicBezTo>
                    <a:pt x="2973" y="14610"/>
                    <a:pt x="630" y="9570"/>
                    <a:pt x="600" y="7516"/>
                  </a:cubicBezTo>
                  <a:cubicBezTo>
                    <a:pt x="578" y="5936"/>
                    <a:pt x="858" y="2605"/>
                    <a:pt x="994" y="1092"/>
                  </a:cubicBezTo>
                  <a:close/>
                  <a:moveTo>
                    <a:pt x="783" y="1"/>
                  </a:moveTo>
                  <a:cubicBezTo>
                    <a:pt x="647" y="1"/>
                    <a:pt x="513" y="97"/>
                    <a:pt x="497" y="258"/>
                  </a:cubicBezTo>
                  <a:cubicBezTo>
                    <a:pt x="476" y="468"/>
                    <a:pt x="0" y="5422"/>
                    <a:pt x="29" y="7525"/>
                  </a:cubicBezTo>
                  <a:cubicBezTo>
                    <a:pt x="61" y="9784"/>
                    <a:pt x="2470" y="14897"/>
                    <a:pt x="3131" y="15699"/>
                  </a:cubicBezTo>
                  <a:cubicBezTo>
                    <a:pt x="3798" y="16508"/>
                    <a:pt x="6896" y="19369"/>
                    <a:pt x="7028" y="19490"/>
                  </a:cubicBezTo>
                  <a:cubicBezTo>
                    <a:pt x="7081" y="19539"/>
                    <a:pt x="7149" y="19566"/>
                    <a:pt x="7221" y="19566"/>
                  </a:cubicBezTo>
                  <a:cubicBezTo>
                    <a:pt x="7368" y="19566"/>
                    <a:pt x="7491" y="19454"/>
                    <a:pt x="7505" y="19307"/>
                  </a:cubicBezTo>
                  <a:cubicBezTo>
                    <a:pt x="7505" y="19307"/>
                    <a:pt x="7929" y="14833"/>
                    <a:pt x="8069" y="13206"/>
                  </a:cubicBezTo>
                  <a:cubicBezTo>
                    <a:pt x="8207" y="11595"/>
                    <a:pt x="8340" y="9400"/>
                    <a:pt x="8341" y="9378"/>
                  </a:cubicBezTo>
                  <a:cubicBezTo>
                    <a:pt x="8346" y="9287"/>
                    <a:pt x="8308" y="9199"/>
                    <a:pt x="8238" y="9141"/>
                  </a:cubicBezTo>
                  <a:cubicBezTo>
                    <a:pt x="8204" y="9113"/>
                    <a:pt x="4815" y="6278"/>
                    <a:pt x="3770" y="4412"/>
                  </a:cubicBezTo>
                  <a:cubicBezTo>
                    <a:pt x="2692" y="2487"/>
                    <a:pt x="1030" y="144"/>
                    <a:pt x="1013" y="121"/>
                  </a:cubicBezTo>
                  <a:cubicBezTo>
                    <a:pt x="954" y="39"/>
                    <a:pt x="868" y="1"/>
                    <a:pt x="7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6"/>
            <p:cNvSpPr/>
            <p:nvPr/>
          </p:nvSpPr>
          <p:spPr>
            <a:xfrm>
              <a:off x="2745225" y="1372925"/>
              <a:ext cx="616975" cy="587900"/>
            </a:xfrm>
            <a:custGeom>
              <a:avLst/>
              <a:gdLst/>
              <a:ahLst/>
              <a:cxnLst/>
              <a:rect l="l" t="t" r="r" b="b"/>
              <a:pathLst>
                <a:path w="24679" h="23516" extrusionOk="0">
                  <a:moveTo>
                    <a:pt x="12855" y="1"/>
                  </a:moveTo>
                  <a:cubicBezTo>
                    <a:pt x="9343" y="1"/>
                    <a:pt x="4767" y="2121"/>
                    <a:pt x="2618" y="5683"/>
                  </a:cubicBezTo>
                  <a:cubicBezTo>
                    <a:pt x="0" y="10024"/>
                    <a:pt x="3578" y="16146"/>
                    <a:pt x="3675" y="17200"/>
                  </a:cubicBezTo>
                  <a:cubicBezTo>
                    <a:pt x="3770" y="18255"/>
                    <a:pt x="1585" y="18773"/>
                    <a:pt x="1597" y="19666"/>
                  </a:cubicBezTo>
                  <a:cubicBezTo>
                    <a:pt x="1610" y="20558"/>
                    <a:pt x="2214" y="23069"/>
                    <a:pt x="4980" y="23435"/>
                  </a:cubicBezTo>
                  <a:cubicBezTo>
                    <a:pt x="5399" y="23491"/>
                    <a:pt x="5773" y="23515"/>
                    <a:pt x="6107" y="23515"/>
                  </a:cubicBezTo>
                  <a:cubicBezTo>
                    <a:pt x="7976" y="23515"/>
                    <a:pt x="8581" y="22742"/>
                    <a:pt x="8782" y="22326"/>
                  </a:cubicBezTo>
                  <a:cubicBezTo>
                    <a:pt x="9018" y="21835"/>
                    <a:pt x="15484" y="13866"/>
                    <a:pt x="16449" y="13121"/>
                  </a:cubicBezTo>
                  <a:cubicBezTo>
                    <a:pt x="16805" y="12846"/>
                    <a:pt x="17318" y="12512"/>
                    <a:pt x="17823" y="12200"/>
                  </a:cubicBezTo>
                  <a:cubicBezTo>
                    <a:pt x="18213" y="13954"/>
                    <a:pt x="19644" y="15835"/>
                    <a:pt x="20173" y="15835"/>
                  </a:cubicBezTo>
                  <a:cubicBezTo>
                    <a:pt x="20191" y="15835"/>
                    <a:pt x="20207" y="15833"/>
                    <a:pt x="20222" y="15829"/>
                  </a:cubicBezTo>
                  <a:cubicBezTo>
                    <a:pt x="20870" y="15658"/>
                    <a:pt x="24180" y="14312"/>
                    <a:pt x="24460" y="11059"/>
                  </a:cubicBezTo>
                  <a:cubicBezTo>
                    <a:pt x="24678" y="8503"/>
                    <a:pt x="22356" y="6840"/>
                    <a:pt x="21351" y="6243"/>
                  </a:cubicBezTo>
                  <a:cubicBezTo>
                    <a:pt x="20747" y="3784"/>
                    <a:pt x="18073" y="1345"/>
                    <a:pt x="14968" y="311"/>
                  </a:cubicBezTo>
                  <a:cubicBezTo>
                    <a:pt x="14339" y="102"/>
                    <a:pt x="13622" y="1"/>
                    <a:pt x="12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6"/>
            <p:cNvSpPr/>
            <p:nvPr/>
          </p:nvSpPr>
          <p:spPr>
            <a:xfrm>
              <a:off x="2751250" y="1365225"/>
              <a:ext cx="618225" cy="602725"/>
            </a:xfrm>
            <a:custGeom>
              <a:avLst/>
              <a:gdLst/>
              <a:ahLst/>
              <a:cxnLst/>
              <a:rect l="l" t="t" r="r" b="b"/>
              <a:pathLst>
                <a:path w="24729" h="24109" extrusionOk="0">
                  <a:moveTo>
                    <a:pt x="12620" y="596"/>
                  </a:moveTo>
                  <a:cubicBezTo>
                    <a:pt x="13357" y="596"/>
                    <a:pt x="14041" y="691"/>
                    <a:pt x="14637" y="890"/>
                  </a:cubicBezTo>
                  <a:cubicBezTo>
                    <a:pt x="17708" y="1913"/>
                    <a:pt x="20256" y="4269"/>
                    <a:pt x="20832" y="6619"/>
                  </a:cubicBezTo>
                  <a:cubicBezTo>
                    <a:pt x="20851" y="6694"/>
                    <a:pt x="20898" y="6757"/>
                    <a:pt x="20964" y="6798"/>
                  </a:cubicBezTo>
                  <a:cubicBezTo>
                    <a:pt x="21925" y="7367"/>
                    <a:pt x="24139" y="8950"/>
                    <a:pt x="23934" y="11343"/>
                  </a:cubicBezTo>
                  <a:cubicBezTo>
                    <a:pt x="23644" y="14724"/>
                    <a:pt x="19945" y="15853"/>
                    <a:pt x="19938" y="15859"/>
                  </a:cubicBezTo>
                  <a:cubicBezTo>
                    <a:pt x="19615" y="15816"/>
                    <a:pt x="18248" y="14186"/>
                    <a:pt x="17860" y="12447"/>
                  </a:cubicBezTo>
                  <a:cubicBezTo>
                    <a:pt x="17829" y="12309"/>
                    <a:pt x="17708" y="12223"/>
                    <a:pt x="17580" y="12223"/>
                  </a:cubicBezTo>
                  <a:cubicBezTo>
                    <a:pt x="17530" y="12223"/>
                    <a:pt x="17478" y="12237"/>
                    <a:pt x="17431" y="12266"/>
                  </a:cubicBezTo>
                  <a:cubicBezTo>
                    <a:pt x="16821" y="12643"/>
                    <a:pt x="16351" y="12959"/>
                    <a:pt x="16033" y="13204"/>
                  </a:cubicBezTo>
                  <a:cubicBezTo>
                    <a:pt x="15094" y="13928"/>
                    <a:pt x="8577" y="21902"/>
                    <a:pt x="8283" y="22510"/>
                  </a:cubicBezTo>
                  <a:cubicBezTo>
                    <a:pt x="8084" y="22925"/>
                    <a:pt x="7511" y="23539"/>
                    <a:pt x="5877" y="23539"/>
                  </a:cubicBezTo>
                  <a:cubicBezTo>
                    <a:pt x="5554" y="23539"/>
                    <a:pt x="5189" y="23515"/>
                    <a:pt x="4777" y="23460"/>
                  </a:cubicBezTo>
                  <a:cubicBezTo>
                    <a:pt x="2241" y="23123"/>
                    <a:pt x="1654" y="20826"/>
                    <a:pt x="1642" y="19970"/>
                  </a:cubicBezTo>
                  <a:cubicBezTo>
                    <a:pt x="1639" y="19699"/>
                    <a:pt x="2098" y="19379"/>
                    <a:pt x="2503" y="19097"/>
                  </a:cubicBezTo>
                  <a:cubicBezTo>
                    <a:pt x="3103" y="18678"/>
                    <a:pt x="3784" y="18204"/>
                    <a:pt x="3719" y="17482"/>
                  </a:cubicBezTo>
                  <a:cubicBezTo>
                    <a:pt x="3694" y="17217"/>
                    <a:pt x="3520" y="16774"/>
                    <a:pt x="3256" y="16104"/>
                  </a:cubicBezTo>
                  <a:cubicBezTo>
                    <a:pt x="2340" y="13773"/>
                    <a:pt x="634" y="9433"/>
                    <a:pt x="2622" y="6139"/>
                  </a:cubicBezTo>
                  <a:cubicBezTo>
                    <a:pt x="4736" y="2634"/>
                    <a:pt x="9233" y="596"/>
                    <a:pt x="12620" y="596"/>
                  </a:cubicBezTo>
                  <a:close/>
                  <a:moveTo>
                    <a:pt x="12549" y="0"/>
                  </a:moveTo>
                  <a:cubicBezTo>
                    <a:pt x="8568" y="0"/>
                    <a:pt x="3979" y="2784"/>
                    <a:pt x="2132" y="5843"/>
                  </a:cubicBezTo>
                  <a:cubicBezTo>
                    <a:pt x="1" y="9380"/>
                    <a:pt x="1840" y="14062"/>
                    <a:pt x="2725" y="16312"/>
                  </a:cubicBezTo>
                  <a:cubicBezTo>
                    <a:pt x="2943" y="16869"/>
                    <a:pt x="3133" y="17351"/>
                    <a:pt x="3149" y="17534"/>
                  </a:cubicBezTo>
                  <a:cubicBezTo>
                    <a:pt x="3185" y="17925"/>
                    <a:pt x="2672" y="18282"/>
                    <a:pt x="2176" y="18628"/>
                  </a:cubicBezTo>
                  <a:cubicBezTo>
                    <a:pt x="1629" y="19010"/>
                    <a:pt x="1063" y="19404"/>
                    <a:pt x="1071" y="19978"/>
                  </a:cubicBezTo>
                  <a:cubicBezTo>
                    <a:pt x="1084" y="20972"/>
                    <a:pt x="1764" y="23636"/>
                    <a:pt x="4701" y="24026"/>
                  </a:cubicBezTo>
                  <a:cubicBezTo>
                    <a:pt x="5086" y="24079"/>
                    <a:pt x="5474" y="24106"/>
                    <a:pt x="5863" y="24108"/>
                  </a:cubicBezTo>
                  <a:cubicBezTo>
                    <a:pt x="7819" y="24108"/>
                    <a:pt x="8538" y="23298"/>
                    <a:pt x="8797" y="22759"/>
                  </a:cubicBezTo>
                  <a:cubicBezTo>
                    <a:pt x="9005" y="22361"/>
                    <a:pt x="15382" y="14428"/>
                    <a:pt x="16382" y="13655"/>
                  </a:cubicBezTo>
                  <a:cubicBezTo>
                    <a:pt x="16626" y="13467"/>
                    <a:pt x="16969" y="13233"/>
                    <a:pt x="17403" y="12956"/>
                  </a:cubicBezTo>
                  <a:cubicBezTo>
                    <a:pt x="17833" y="14391"/>
                    <a:pt x="18854" y="15882"/>
                    <a:pt x="19546" y="16303"/>
                  </a:cubicBezTo>
                  <a:cubicBezTo>
                    <a:pt x="19684" y="16387"/>
                    <a:pt x="19814" y="16430"/>
                    <a:pt x="19932" y="16430"/>
                  </a:cubicBezTo>
                  <a:cubicBezTo>
                    <a:pt x="19974" y="16430"/>
                    <a:pt x="20015" y="16424"/>
                    <a:pt x="20054" y="16413"/>
                  </a:cubicBezTo>
                  <a:cubicBezTo>
                    <a:pt x="21120" y="16132"/>
                    <a:pt x="24227" y="14602"/>
                    <a:pt x="24502" y="11392"/>
                  </a:cubicBezTo>
                  <a:cubicBezTo>
                    <a:pt x="24729" y="8761"/>
                    <a:pt x="22456" y="7040"/>
                    <a:pt x="21356" y="6367"/>
                  </a:cubicBezTo>
                  <a:cubicBezTo>
                    <a:pt x="20683" y="3875"/>
                    <a:pt x="18014" y="1413"/>
                    <a:pt x="14817" y="348"/>
                  </a:cubicBezTo>
                  <a:cubicBezTo>
                    <a:pt x="14102" y="110"/>
                    <a:pt x="13338" y="0"/>
                    <a:pt x="1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6"/>
            <p:cNvSpPr/>
            <p:nvPr/>
          </p:nvSpPr>
          <p:spPr>
            <a:xfrm>
              <a:off x="3130250" y="1481050"/>
              <a:ext cx="145375" cy="139850"/>
            </a:xfrm>
            <a:custGeom>
              <a:avLst/>
              <a:gdLst/>
              <a:ahLst/>
              <a:cxnLst/>
              <a:rect l="l" t="t" r="r" b="b"/>
              <a:pathLst>
                <a:path w="5815" h="5594" extrusionOk="0">
                  <a:moveTo>
                    <a:pt x="3183" y="0"/>
                  </a:moveTo>
                  <a:cubicBezTo>
                    <a:pt x="3136" y="0"/>
                    <a:pt x="3091" y="3"/>
                    <a:pt x="3049" y="9"/>
                  </a:cubicBezTo>
                  <a:cubicBezTo>
                    <a:pt x="1566" y="201"/>
                    <a:pt x="207" y="3693"/>
                    <a:pt x="56" y="4090"/>
                  </a:cubicBezTo>
                  <a:cubicBezTo>
                    <a:pt x="1" y="4238"/>
                    <a:pt x="75" y="4403"/>
                    <a:pt x="222" y="4459"/>
                  </a:cubicBezTo>
                  <a:cubicBezTo>
                    <a:pt x="256" y="4471"/>
                    <a:pt x="290" y="4477"/>
                    <a:pt x="323" y="4477"/>
                  </a:cubicBezTo>
                  <a:cubicBezTo>
                    <a:pt x="439" y="4477"/>
                    <a:pt x="547" y="4407"/>
                    <a:pt x="591" y="4292"/>
                  </a:cubicBezTo>
                  <a:cubicBezTo>
                    <a:pt x="1112" y="2915"/>
                    <a:pt x="2260" y="686"/>
                    <a:pt x="3123" y="574"/>
                  </a:cubicBezTo>
                  <a:cubicBezTo>
                    <a:pt x="3138" y="572"/>
                    <a:pt x="3160" y="570"/>
                    <a:pt x="3187" y="570"/>
                  </a:cubicBezTo>
                  <a:cubicBezTo>
                    <a:pt x="3298" y="570"/>
                    <a:pt x="3498" y="615"/>
                    <a:pt x="3736" y="949"/>
                  </a:cubicBezTo>
                  <a:cubicBezTo>
                    <a:pt x="5162" y="2949"/>
                    <a:pt x="4281" y="5177"/>
                    <a:pt x="4271" y="5199"/>
                  </a:cubicBezTo>
                  <a:cubicBezTo>
                    <a:pt x="4194" y="5387"/>
                    <a:pt x="4333" y="5594"/>
                    <a:pt x="4536" y="5594"/>
                  </a:cubicBezTo>
                  <a:cubicBezTo>
                    <a:pt x="4651" y="5594"/>
                    <a:pt x="4756" y="5523"/>
                    <a:pt x="4799" y="5416"/>
                  </a:cubicBezTo>
                  <a:cubicBezTo>
                    <a:pt x="4842" y="5313"/>
                    <a:pt x="5815" y="2880"/>
                    <a:pt x="4201" y="617"/>
                  </a:cubicBezTo>
                  <a:cubicBezTo>
                    <a:pt x="3849" y="124"/>
                    <a:pt x="3473" y="0"/>
                    <a:pt x="3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6"/>
            <p:cNvSpPr/>
            <p:nvPr/>
          </p:nvSpPr>
          <p:spPr>
            <a:xfrm>
              <a:off x="2834150" y="1708775"/>
              <a:ext cx="37025" cy="19950"/>
            </a:xfrm>
            <a:custGeom>
              <a:avLst/>
              <a:gdLst/>
              <a:ahLst/>
              <a:cxnLst/>
              <a:rect l="l" t="t" r="r" b="b"/>
              <a:pathLst>
                <a:path w="1481" h="798" extrusionOk="0">
                  <a:moveTo>
                    <a:pt x="323" y="1"/>
                  </a:moveTo>
                  <a:cubicBezTo>
                    <a:pt x="208" y="1"/>
                    <a:pt x="100" y="70"/>
                    <a:pt x="57" y="184"/>
                  </a:cubicBezTo>
                  <a:cubicBezTo>
                    <a:pt x="0" y="331"/>
                    <a:pt x="74" y="496"/>
                    <a:pt x="221" y="553"/>
                  </a:cubicBezTo>
                  <a:cubicBezTo>
                    <a:pt x="494" y="657"/>
                    <a:pt x="802" y="737"/>
                    <a:pt x="1136" y="793"/>
                  </a:cubicBezTo>
                  <a:cubicBezTo>
                    <a:pt x="1152" y="796"/>
                    <a:pt x="1168" y="797"/>
                    <a:pt x="1183" y="797"/>
                  </a:cubicBezTo>
                  <a:cubicBezTo>
                    <a:pt x="1332" y="797"/>
                    <a:pt x="1456" y="683"/>
                    <a:pt x="1468" y="534"/>
                  </a:cubicBezTo>
                  <a:cubicBezTo>
                    <a:pt x="1481" y="386"/>
                    <a:pt x="1377" y="254"/>
                    <a:pt x="1230" y="230"/>
                  </a:cubicBezTo>
                  <a:cubicBezTo>
                    <a:pt x="932" y="181"/>
                    <a:pt x="661" y="110"/>
                    <a:pt x="425" y="20"/>
                  </a:cubicBezTo>
                  <a:cubicBezTo>
                    <a:pt x="392" y="7"/>
                    <a:pt x="357" y="1"/>
                    <a:pt x="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6"/>
            <p:cNvSpPr/>
            <p:nvPr/>
          </p:nvSpPr>
          <p:spPr>
            <a:xfrm>
              <a:off x="2901550" y="1499250"/>
              <a:ext cx="227025" cy="230300"/>
            </a:xfrm>
            <a:custGeom>
              <a:avLst/>
              <a:gdLst/>
              <a:ahLst/>
              <a:cxnLst/>
              <a:rect l="l" t="t" r="r" b="b"/>
              <a:pathLst>
                <a:path w="9081" h="9212" extrusionOk="0">
                  <a:moveTo>
                    <a:pt x="8755" y="1"/>
                  </a:moveTo>
                  <a:cubicBezTo>
                    <a:pt x="8657" y="1"/>
                    <a:pt x="8562" y="51"/>
                    <a:pt x="8509" y="141"/>
                  </a:cubicBezTo>
                  <a:cubicBezTo>
                    <a:pt x="8489" y="175"/>
                    <a:pt x="6526" y="3545"/>
                    <a:pt x="4582" y="6215"/>
                  </a:cubicBezTo>
                  <a:cubicBezTo>
                    <a:pt x="3244" y="8052"/>
                    <a:pt x="1303" y="8525"/>
                    <a:pt x="263" y="8643"/>
                  </a:cubicBezTo>
                  <a:cubicBezTo>
                    <a:pt x="112" y="8659"/>
                    <a:pt x="0" y="8791"/>
                    <a:pt x="9" y="8942"/>
                  </a:cubicBezTo>
                  <a:cubicBezTo>
                    <a:pt x="18" y="9094"/>
                    <a:pt x="143" y="9212"/>
                    <a:pt x="294" y="9212"/>
                  </a:cubicBezTo>
                  <a:cubicBezTo>
                    <a:pt x="295" y="9212"/>
                    <a:pt x="295" y="9212"/>
                    <a:pt x="296" y="9212"/>
                  </a:cubicBezTo>
                  <a:cubicBezTo>
                    <a:pt x="307" y="9212"/>
                    <a:pt x="318" y="9211"/>
                    <a:pt x="329" y="9210"/>
                  </a:cubicBezTo>
                  <a:cubicBezTo>
                    <a:pt x="1460" y="9081"/>
                    <a:pt x="3578" y="8564"/>
                    <a:pt x="5044" y="6551"/>
                  </a:cubicBezTo>
                  <a:cubicBezTo>
                    <a:pt x="7006" y="3857"/>
                    <a:pt x="8983" y="462"/>
                    <a:pt x="9003" y="428"/>
                  </a:cubicBezTo>
                  <a:cubicBezTo>
                    <a:pt x="9080" y="292"/>
                    <a:pt x="9035" y="118"/>
                    <a:pt x="8899" y="40"/>
                  </a:cubicBezTo>
                  <a:cubicBezTo>
                    <a:pt x="8853" y="13"/>
                    <a:pt x="8804" y="1"/>
                    <a:pt x="87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6"/>
            <p:cNvSpPr/>
            <p:nvPr/>
          </p:nvSpPr>
          <p:spPr>
            <a:xfrm>
              <a:off x="3103175" y="1426975"/>
              <a:ext cx="57275" cy="18000"/>
            </a:xfrm>
            <a:custGeom>
              <a:avLst/>
              <a:gdLst/>
              <a:ahLst/>
              <a:cxnLst/>
              <a:rect l="l" t="t" r="r" b="b"/>
              <a:pathLst>
                <a:path w="2291" h="720" extrusionOk="0">
                  <a:moveTo>
                    <a:pt x="1540" y="0"/>
                  </a:moveTo>
                  <a:cubicBezTo>
                    <a:pt x="1092" y="0"/>
                    <a:pt x="654" y="52"/>
                    <a:pt x="234" y="156"/>
                  </a:cubicBezTo>
                  <a:cubicBezTo>
                    <a:pt x="93" y="191"/>
                    <a:pt x="1" y="325"/>
                    <a:pt x="17" y="468"/>
                  </a:cubicBezTo>
                  <a:cubicBezTo>
                    <a:pt x="35" y="612"/>
                    <a:pt x="156" y="719"/>
                    <a:pt x="301" y="719"/>
                  </a:cubicBezTo>
                  <a:cubicBezTo>
                    <a:pt x="325" y="719"/>
                    <a:pt x="348" y="716"/>
                    <a:pt x="371" y="711"/>
                  </a:cubicBezTo>
                  <a:cubicBezTo>
                    <a:pt x="747" y="617"/>
                    <a:pt x="1128" y="570"/>
                    <a:pt x="1524" y="570"/>
                  </a:cubicBezTo>
                  <a:cubicBezTo>
                    <a:pt x="1670" y="570"/>
                    <a:pt x="1819" y="576"/>
                    <a:pt x="1970" y="589"/>
                  </a:cubicBezTo>
                  <a:cubicBezTo>
                    <a:pt x="1977" y="590"/>
                    <a:pt x="1985" y="590"/>
                    <a:pt x="1992" y="590"/>
                  </a:cubicBezTo>
                  <a:cubicBezTo>
                    <a:pt x="2140" y="590"/>
                    <a:pt x="2266" y="477"/>
                    <a:pt x="2277" y="327"/>
                  </a:cubicBezTo>
                  <a:cubicBezTo>
                    <a:pt x="2290" y="169"/>
                    <a:pt x="2173" y="32"/>
                    <a:pt x="2016" y="19"/>
                  </a:cubicBezTo>
                  <a:cubicBezTo>
                    <a:pt x="1856" y="7"/>
                    <a:pt x="1697" y="0"/>
                    <a:pt x="15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6"/>
            <p:cNvSpPr/>
            <p:nvPr/>
          </p:nvSpPr>
          <p:spPr>
            <a:xfrm>
              <a:off x="2799650" y="1449600"/>
              <a:ext cx="276200" cy="165225"/>
            </a:xfrm>
            <a:custGeom>
              <a:avLst/>
              <a:gdLst/>
              <a:ahLst/>
              <a:cxnLst/>
              <a:rect l="l" t="t" r="r" b="b"/>
              <a:pathLst>
                <a:path w="11048" h="6609" extrusionOk="0">
                  <a:moveTo>
                    <a:pt x="10721" y="1"/>
                  </a:moveTo>
                  <a:cubicBezTo>
                    <a:pt x="10667" y="1"/>
                    <a:pt x="10613" y="16"/>
                    <a:pt x="10566" y="47"/>
                  </a:cubicBezTo>
                  <a:cubicBezTo>
                    <a:pt x="9578" y="674"/>
                    <a:pt x="8720" y="1527"/>
                    <a:pt x="7810" y="2429"/>
                  </a:cubicBezTo>
                  <a:cubicBezTo>
                    <a:pt x="7223" y="3013"/>
                    <a:pt x="6617" y="3616"/>
                    <a:pt x="5965" y="4160"/>
                  </a:cubicBezTo>
                  <a:cubicBezTo>
                    <a:pt x="3921" y="5869"/>
                    <a:pt x="1514" y="6034"/>
                    <a:pt x="652" y="6034"/>
                  </a:cubicBezTo>
                  <a:cubicBezTo>
                    <a:pt x="448" y="6034"/>
                    <a:pt x="330" y="6024"/>
                    <a:pt x="325" y="6024"/>
                  </a:cubicBezTo>
                  <a:cubicBezTo>
                    <a:pt x="316" y="6023"/>
                    <a:pt x="307" y="6023"/>
                    <a:pt x="299" y="6023"/>
                  </a:cubicBezTo>
                  <a:cubicBezTo>
                    <a:pt x="153" y="6023"/>
                    <a:pt x="28" y="6134"/>
                    <a:pt x="15" y="6283"/>
                  </a:cubicBezTo>
                  <a:cubicBezTo>
                    <a:pt x="1" y="6440"/>
                    <a:pt x="116" y="6579"/>
                    <a:pt x="274" y="6593"/>
                  </a:cubicBezTo>
                  <a:cubicBezTo>
                    <a:pt x="301" y="6595"/>
                    <a:pt x="453" y="6608"/>
                    <a:pt x="702" y="6608"/>
                  </a:cubicBezTo>
                  <a:cubicBezTo>
                    <a:pt x="1684" y="6608"/>
                    <a:pt x="4164" y="6410"/>
                    <a:pt x="6330" y="4598"/>
                  </a:cubicBezTo>
                  <a:cubicBezTo>
                    <a:pt x="7001" y="4038"/>
                    <a:pt x="7616" y="3426"/>
                    <a:pt x="8212" y="2835"/>
                  </a:cubicBezTo>
                  <a:cubicBezTo>
                    <a:pt x="9099" y="1954"/>
                    <a:pt x="9936" y="1123"/>
                    <a:pt x="10871" y="529"/>
                  </a:cubicBezTo>
                  <a:cubicBezTo>
                    <a:pt x="11006" y="445"/>
                    <a:pt x="11047" y="267"/>
                    <a:pt x="10961" y="133"/>
                  </a:cubicBezTo>
                  <a:cubicBezTo>
                    <a:pt x="10907" y="48"/>
                    <a:pt x="10815" y="1"/>
                    <a:pt x="107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6"/>
            <p:cNvSpPr/>
            <p:nvPr/>
          </p:nvSpPr>
          <p:spPr>
            <a:xfrm>
              <a:off x="3244675" y="1634175"/>
              <a:ext cx="80500" cy="103600"/>
            </a:xfrm>
            <a:custGeom>
              <a:avLst/>
              <a:gdLst/>
              <a:ahLst/>
              <a:cxnLst/>
              <a:rect l="l" t="t" r="r" b="b"/>
              <a:pathLst>
                <a:path w="3220" h="4144" extrusionOk="0">
                  <a:moveTo>
                    <a:pt x="1089" y="1"/>
                  </a:moveTo>
                  <a:cubicBezTo>
                    <a:pt x="640" y="1"/>
                    <a:pt x="289" y="66"/>
                    <a:pt x="257" y="72"/>
                  </a:cubicBezTo>
                  <a:cubicBezTo>
                    <a:pt x="103" y="102"/>
                    <a:pt x="1" y="251"/>
                    <a:pt x="30" y="406"/>
                  </a:cubicBezTo>
                  <a:cubicBezTo>
                    <a:pt x="56" y="543"/>
                    <a:pt x="175" y="638"/>
                    <a:pt x="309" y="638"/>
                  </a:cubicBezTo>
                  <a:cubicBezTo>
                    <a:pt x="327" y="638"/>
                    <a:pt x="345" y="637"/>
                    <a:pt x="364" y="633"/>
                  </a:cubicBezTo>
                  <a:cubicBezTo>
                    <a:pt x="520" y="604"/>
                    <a:pt x="789" y="572"/>
                    <a:pt x="1088" y="572"/>
                  </a:cubicBezTo>
                  <a:cubicBezTo>
                    <a:pt x="1545" y="572"/>
                    <a:pt x="2070" y="647"/>
                    <a:pt x="2356" y="923"/>
                  </a:cubicBezTo>
                  <a:cubicBezTo>
                    <a:pt x="2557" y="1117"/>
                    <a:pt x="2626" y="1399"/>
                    <a:pt x="2567" y="1785"/>
                  </a:cubicBezTo>
                  <a:cubicBezTo>
                    <a:pt x="2310" y="3480"/>
                    <a:pt x="1692" y="3573"/>
                    <a:pt x="1700" y="3573"/>
                  </a:cubicBezTo>
                  <a:cubicBezTo>
                    <a:pt x="1542" y="3574"/>
                    <a:pt x="1415" y="3702"/>
                    <a:pt x="1416" y="3860"/>
                  </a:cubicBezTo>
                  <a:cubicBezTo>
                    <a:pt x="1417" y="4016"/>
                    <a:pt x="1544" y="4143"/>
                    <a:pt x="1701" y="4143"/>
                  </a:cubicBezTo>
                  <a:cubicBezTo>
                    <a:pt x="1702" y="4143"/>
                    <a:pt x="1702" y="4143"/>
                    <a:pt x="1703" y="4143"/>
                  </a:cubicBezTo>
                  <a:lnTo>
                    <a:pt x="1707" y="4143"/>
                  </a:lnTo>
                  <a:cubicBezTo>
                    <a:pt x="1818" y="4141"/>
                    <a:pt x="2798" y="4065"/>
                    <a:pt x="3133" y="1871"/>
                  </a:cubicBezTo>
                  <a:cubicBezTo>
                    <a:pt x="3220" y="1296"/>
                    <a:pt x="3091" y="838"/>
                    <a:pt x="2752" y="511"/>
                  </a:cubicBezTo>
                  <a:cubicBezTo>
                    <a:pt x="2322" y="97"/>
                    <a:pt x="1634" y="1"/>
                    <a:pt x="10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6"/>
            <p:cNvSpPr/>
            <p:nvPr/>
          </p:nvSpPr>
          <p:spPr>
            <a:xfrm>
              <a:off x="2897650" y="1602775"/>
              <a:ext cx="378650" cy="502100"/>
            </a:xfrm>
            <a:custGeom>
              <a:avLst/>
              <a:gdLst/>
              <a:ahLst/>
              <a:cxnLst/>
              <a:rect l="l" t="t" r="r" b="b"/>
              <a:pathLst>
                <a:path w="15146" h="20084" extrusionOk="0">
                  <a:moveTo>
                    <a:pt x="10475" y="0"/>
                  </a:moveTo>
                  <a:cubicBezTo>
                    <a:pt x="9881" y="0"/>
                    <a:pt x="9352" y="179"/>
                    <a:pt x="9005" y="536"/>
                  </a:cubicBezTo>
                  <a:cubicBezTo>
                    <a:pt x="8044" y="1524"/>
                    <a:pt x="6963" y="5520"/>
                    <a:pt x="4138" y="6695"/>
                  </a:cubicBezTo>
                  <a:cubicBezTo>
                    <a:pt x="3332" y="7030"/>
                    <a:pt x="2648" y="7127"/>
                    <a:pt x="2083" y="7127"/>
                  </a:cubicBezTo>
                  <a:cubicBezTo>
                    <a:pt x="1322" y="7127"/>
                    <a:pt x="776" y="6952"/>
                    <a:pt x="435" y="6952"/>
                  </a:cubicBezTo>
                  <a:cubicBezTo>
                    <a:pt x="141" y="6952"/>
                    <a:pt x="1" y="7082"/>
                    <a:pt x="7" y="7566"/>
                  </a:cubicBezTo>
                  <a:cubicBezTo>
                    <a:pt x="28" y="9028"/>
                    <a:pt x="1065" y="13480"/>
                    <a:pt x="2716" y="15324"/>
                  </a:cubicBezTo>
                  <a:cubicBezTo>
                    <a:pt x="4366" y="17169"/>
                    <a:pt x="6513" y="19656"/>
                    <a:pt x="8060" y="19959"/>
                  </a:cubicBezTo>
                  <a:cubicBezTo>
                    <a:pt x="8493" y="20044"/>
                    <a:pt x="8996" y="20083"/>
                    <a:pt x="9499" y="20083"/>
                  </a:cubicBezTo>
                  <a:cubicBezTo>
                    <a:pt x="10791" y="20083"/>
                    <a:pt x="12083" y="19824"/>
                    <a:pt x="12194" y="19414"/>
                  </a:cubicBezTo>
                  <a:cubicBezTo>
                    <a:pt x="12349" y="18843"/>
                    <a:pt x="13746" y="14276"/>
                    <a:pt x="14446" y="12073"/>
                  </a:cubicBezTo>
                  <a:cubicBezTo>
                    <a:pt x="15146" y="9871"/>
                    <a:pt x="14759" y="5490"/>
                    <a:pt x="14759" y="5490"/>
                  </a:cubicBezTo>
                  <a:cubicBezTo>
                    <a:pt x="14759" y="5490"/>
                    <a:pt x="14762" y="5370"/>
                    <a:pt x="14749" y="5161"/>
                  </a:cubicBezTo>
                  <a:cubicBezTo>
                    <a:pt x="14708" y="4517"/>
                    <a:pt x="14509" y="3028"/>
                    <a:pt x="13568" y="1690"/>
                  </a:cubicBezTo>
                  <a:cubicBezTo>
                    <a:pt x="12774" y="560"/>
                    <a:pt x="11524" y="0"/>
                    <a:pt x="104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6"/>
            <p:cNvSpPr/>
            <p:nvPr/>
          </p:nvSpPr>
          <p:spPr>
            <a:xfrm>
              <a:off x="2890600" y="1595625"/>
              <a:ext cx="392400" cy="516300"/>
            </a:xfrm>
            <a:custGeom>
              <a:avLst/>
              <a:gdLst/>
              <a:ahLst/>
              <a:cxnLst/>
              <a:rect l="l" t="t" r="r" b="b"/>
              <a:pathLst>
                <a:path w="15696" h="20652" extrusionOk="0">
                  <a:moveTo>
                    <a:pt x="10760" y="571"/>
                  </a:moveTo>
                  <a:cubicBezTo>
                    <a:pt x="10831" y="571"/>
                    <a:pt x="10904" y="574"/>
                    <a:pt x="10978" y="580"/>
                  </a:cubicBezTo>
                  <a:cubicBezTo>
                    <a:pt x="11986" y="660"/>
                    <a:pt x="12997" y="1257"/>
                    <a:pt x="13617" y="2140"/>
                  </a:cubicBezTo>
                  <a:cubicBezTo>
                    <a:pt x="14528" y="3436"/>
                    <a:pt x="14709" y="4897"/>
                    <a:pt x="14745" y="5466"/>
                  </a:cubicBezTo>
                  <a:cubicBezTo>
                    <a:pt x="14757" y="5653"/>
                    <a:pt x="14755" y="5762"/>
                    <a:pt x="14755" y="5769"/>
                  </a:cubicBezTo>
                  <a:cubicBezTo>
                    <a:pt x="14755" y="5780"/>
                    <a:pt x="14756" y="5791"/>
                    <a:pt x="14756" y="5802"/>
                  </a:cubicBezTo>
                  <a:cubicBezTo>
                    <a:pt x="14760" y="5844"/>
                    <a:pt x="15130" y="10148"/>
                    <a:pt x="14456" y="12272"/>
                  </a:cubicBezTo>
                  <a:cubicBezTo>
                    <a:pt x="13754" y="14480"/>
                    <a:pt x="12357" y="19047"/>
                    <a:pt x="12202" y="19618"/>
                  </a:cubicBezTo>
                  <a:cubicBezTo>
                    <a:pt x="12085" y="19838"/>
                    <a:pt x="10975" y="20086"/>
                    <a:pt x="9764" y="20086"/>
                  </a:cubicBezTo>
                  <a:cubicBezTo>
                    <a:pt x="9307" y="20086"/>
                    <a:pt x="8834" y="20051"/>
                    <a:pt x="8396" y="19965"/>
                  </a:cubicBezTo>
                  <a:cubicBezTo>
                    <a:pt x="7028" y="19697"/>
                    <a:pt x="5063" y="17496"/>
                    <a:pt x="3485" y="15727"/>
                  </a:cubicBezTo>
                  <a:lnTo>
                    <a:pt x="3211" y="15420"/>
                  </a:lnTo>
                  <a:cubicBezTo>
                    <a:pt x="1611" y="13632"/>
                    <a:pt x="595" y="9284"/>
                    <a:pt x="574" y="7848"/>
                  </a:cubicBezTo>
                  <a:cubicBezTo>
                    <a:pt x="571" y="7589"/>
                    <a:pt x="617" y="7537"/>
                    <a:pt x="617" y="7537"/>
                  </a:cubicBezTo>
                  <a:cubicBezTo>
                    <a:pt x="632" y="7527"/>
                    <a:pt x="664" y="7523"/>
                    <a:pt x="705" y="7523"/>
                  </a:cubicBezTo>
                  <a:cubicBezTo>
                    <a:pt x="823" y="7523"/>
                    <a:pt x="1022" y="7556"/>
                    <a:pt x="1180" y="7581"/>
                  </a:cubicBezTo>
                  <a:cubicBezTo>
                    <a:pt x="1484" y="7632"/>
                    <a:pt x="1880" y="7697"/>
                    <a:pt x="2361" y="7697"/>
                  </a:cubicBezTo>
                  <a:cubicBezTo>
                    <a:pt x="2957" y="7697"/>
                    <a:pt x="3683" y="7597"/>
                    <a:pt x="4529" y="7245"/>
                  </a:cubicBezTo>
                  <a:cubicBezTo>
                    <a:pt x="6574" y="6393"/>
                    <a:pt x="7723" y="4181"/>
                    <a:pt x="8563" y="2566"/>
                  </a:cubicBezTo>
                  <a:cubicBezTo>
                    <a:pt x="8917" y="1885"/>
                    <a:pt x="9222" y="1298"/>
                    <a:pt x="9491" y="1021"/>
                  </a:cubicBezTo>
                  <a:cubicBezTo>
                    <a:pt x="9773" y="730"/>
                    <a:pt x="10228" y="571"/>
                    <a:pt x="10760" y="571"/>
                  </a:cubicBezTo>
                  <a:close/>
                  <a:moveTo>
                    <a:pt x="10755" y="0"/>
                  </a:moveTo>
                  <a:cubicBezTo>
                    <a:pt x="10069" y="0"/>
                    <a:pt x="9471" y="222"/>
                    <a:pt x="9081" y="622"/>
                  </a:cubicBezTo>
                  <a:cubicBezTo>
                    <a:pt x="8754" y="959"/>
                    <a:pt x="8446" y="1552"/>
                    <a:pt x="8056" y="2303"/>
                  </a:cubicBezTo>
                  <a:cubicBezTo>
                    <a:pt x="7258" y="3840"/>
                    <a:pt x="6163" y="5946"/>
                    <a:pt x="4309" y="6718"/>
                  </a:cubicBezTo>
                  <a:cubicBezTo>
                    <a:pt x="3547" y="7035"/>
                    <a:pt x="2901" y="7127"/>
                    <a:pt x="2365" y="7127"/>
                  </a:cubicBezTo>
                  <a:cubicBezTo>
                    <a:pt x="1930" y="7127"/>
                    <a:pt x="1567" y="7067"/>
                    <a:pt x="1272" y="7018"/>
                  </a:cubicBezTo>
                  <a:cubicBezTo>
                    <a:pt x="1066" y="6984"/>
                    <a:pt x="881" y="6953"/>
                    <a:pt x="716" y="6953"/>
                  </a:cubicBezTo>
                  <a:cubicBezTo>
                    <a:pt x="533" y="6953"/>
                    <a:pt x="376" y="6991"/>
                    <a:pt x="245" y="7104"/>
                  </a:cubicBezTo>
                  <a:cubicBezTo>
                    <a:pt x="24" y="7293"/>
                    <a:pt x="0" y="7605"/>
                    <a:pt x="4" y="7855"/>
                  </a:cubicBezTo>
                  <a:cubicBezTo>
                    <a:pt x="24" y="9282"/>
                    <a:pt x="1023" y="13831"/>
                    <a:pt x="2784" y="15800"/>
                  </a:cubicBezTo>
                  <a:lnTo>
                    <a:pt x="3058" y="16107"/>
                  </a:lnTo>
                  <a:cubicBezTo>
                    <a:pt x="4693" y="17940"/>
                    <a:pt x="6730" y="20220"/>
                    <a:pt x="8286" y="20526"/>
                  </a:cubicBezTo>
                  <a:cubicBezTo>
                    <a:pt x="8700" y="20606"/>
                    <a:pt x="9241" y="20652"/>
                    <a:pt x="9804" y="20652"/>
                  </a:cubicBezTo>
                  <a:cubicBezTo>
                    <a:pt x="11133" y="20652"/>
                    <a:pt x="12582" y="20401"/>
                    <a:pt x="12751" y="19775"/>
                  </a:cubicBezTo>
                  <a:cubicBezTo>
                    <a:pt x="12907" y="19201"/>
                    <a:pt x="14299" y="14650"/>
                    <a:pt x="15000" y="12445"/>
                  </a:cubicBezTo>
                  <a:cubicBezTo>
                    <a:pt x="15695" y="10257"/>
                    <a:pt x="15355" y="6096"/>
                    <a:pt x="15327" y="5766"/>
                  </a:cubicBezTo>
                  <a:cubicBezTo>
                    <a:pt x="15327" y="5723"/>
                    <a:pt x="15327" y="5607"/>
                    <a:pt x="15316" y="5430"/>
                  </a:cubicBezTo>
                  <a:cubicBezTo>
                    <a:pt x="15277" y="4813"/>
                    <a:pt x="15078" y="3227"/>
                    <a:pt x="14084" y="1812"/>
                  </a:cubicBezTo>
                  <a:cubicBezTo>
                    <a:pt x="13358" y="779"/>
                    <a:pt x="12214" y="106"/>
                    <a:pt x="11024" y="11"/>
                  </a:cubicBezTo>
                  <a:cubicBezTo>
                    <a:pt x="10933" y="4"/>
                    <a:pt x="10843" y="0"/>
                    <a:pt x="10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6"/>
            <p:cNvSpPr/>
            <p:nvPr/>
          </p:nvSpPr>
          <p:spPr>
            <a:xfrm>
              <a:off x="2846550" y="1751450"/>
              <a:ext cx="86900" cy="128525"/>
            </a:xfrm>
            <a:custGeom>
              <a:avLst/>
              <a:gdLst/>
              <a:ahLst/>
              <a:cxnLst/>
              <a:rect l="l" t="t" r="r" b="b"/>
              <a:pathLst>
                <a:path w="3476" h="5141" extrusionOk="0">
                  <a:moveTo>
                    <a:pt x="1481" y="1"/>
                  </a:moveTo>
                  <a:cubicBezTo>
                    <a:pt x="1448" y="1"/>
                    <a:pt x="1413" y="2"/>
                    <a:pt x="1379" y="5"/>
                  </a:cubicBezTo>
                  <a:cubicBezTo>
                    <a:pt x="0" y="105"/>
                    <a:pt x="117" y="2702"/>
                    <a:pt x="1034" y="4313"/>
                  </a:cubicBezTo>
                  <a:cubicBezTo>
                    <a:pt x="1394" y="4948"/>
                    <a:pt x="1850" y="5140"/>
                    <a:pt x="2269" y="5140"/>
                  </a:cubicBezTo>
                  <a:cubicBezTo>
                    <a:pt x="2915" y="5140"/>
                    <a:pt x="3476" y="4685"/>
                    <a:pt x="3476" y="4685"/>
                  </a:cubicBezTo>
                  <a:lnTo>
                    <a:pt x="2948" y="1849"/>
                  </a:lnTo>
                  <a:cubicBezTo>
                    <a:pt x="2948" y="1849"/>
                    <a:pt x="2768" y="1"/>
                    <a:pt x="1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6"/>
            <p:cNvSpPr/>
            <p:nvPr/>
          </p:nvSpPr>
          <p:spPr>
            <a:xfrm>
              <a:off x="2842525" y="1744325"/>
              <a:ext cx="98950" cy="142800"/>
            </a:xfrm>
            <a:custGeom>
              <a:avLst/>
              <a:gdLst/>
              <a:ahLst/>
              <a:cxnLst/>
              <a:rect l="l" t="t" r="r" b="b"/>
              <a:pathLst>
                <a:path w="3958" h="5712" extrusionOk="0">
                  <a:moveTo>
                    <a:pt x="1643" y="0"/>
                  </a:moveTo>
                  <a:cubicBezTo>
                    <a:pt x="1602" y="0"/>
                    <a:pt x="1561" y="2"/>
                    <a:pt x="1519" y="5"/>
                  </a:cubicBezTo>
                  <a:cubicBezTo>
                    <a:pt x="1072" y="37"/>
                    <a:pt x="718" y="278"/>
                    <a:pt x="492" y="700"/>
                  </a:cubicBezTo>
                  <a:cubicBezTo>
                    <a:pt x="0" y="1621"/>
                    <a:pt x="203" y="3434"/>
                    <a:pt x="947" y="4739"/>
                  </a:cubicBezTo>
                  <a:cubicBezTo>
                    <a:pt x="1250" y="5274"/>
                    <a:pt x="1653" y="5593"/>
                    <a:pt x="2140" y="5684"/>
                  </a:cubicBezTo>
                  <a:cubicBezTo>
                    <a:pt x="2235" y="5701"/>
                    <a:pt x="2332" y="5711"/>
                    <a:pt x="2429" y="5711"/>
                  </a:cubicBezTo>
                  <a:cubicBezTo>
                    <a:pt x="3168" y="5711"/>
                    <a:pt x="3788" y="5215"/>
                    <a:pt x="3816" y="5191"/>
                  </a:cubicBezTo>
                  <a:cubicBezTo>
                    <a:pt x="3939" y="5091"/>
                    <a:pt x="3957" y="4912"/>
                    <a:pt x="3857" y="4789"/>
                  </a:cubicBezTo>
                  <a:cubicBezTo>
                    <a:pt x="3801" y="4720"/>
                    <a:pt x="3719" y="4683"/>
                    <a:pt x="3636" y="4683"/>
                  </a:cubicBezTo>
                  <a:cubicBezTo>
                    <a:pt x="3573" y="4683"/>
                    <a:pt x="3509" y="4705"/>
                    <a:pt x="3456" y="4748"/>
                  </a:cubicBezTo>
                  <a:cubicBezTo>
                    <a:pt x="3450" y="4752"/>
                    <a:pt x="2959" y="5140"/>
                    <a:pt x="2431" y="5140"/>
                  </a:cubicBezTo>
                  <a:cubicBezTo>
                    <a:pt x="2369" y="5140"/>
                    <a:pt x="2307" y="5135"/>
                    <a:pt x="2245" y="5123"/>
                  </a:cubicBezTo>
                  <a:cubicBezTo>
                    <a:pt x="1930" y="5063"/>
                    <a:pt x="1660" y="4839"/>
                    <a:pt x="1443" y="4457"/>
                  </a:cubicBezTo>
                  <a:cubicBezTo>
                    <a:pt x="797" y="3320"/>
                    <a:pt x="592" y="1723"/>
                    <a:pt x="995" y="968"/>
                  </a:cubicBezTo>
                  <a:cubicBezTo>
                    <a:pt x="1127" y="721"/>
                    <a:pt x="1312" y="592"/>
                    <a:pt x="1560" y="573"/>
                  </a:cubicBezTo>
                  <a:cubicBezTo>
                    <a:pt x="1585" y="572"/>
                    <a:pt x="1610" y="571"/>
                    <a:pt x="1634" y="571"/>
                  </a:cubicBezTo>
                  <a:cubicBezTo>
                    <a:pt x="2648" y="571"/>
                    <a:pt x="2818" y="2097"/>
                    <a:pt x="2825" y="2163"/>
                  </a:cubicBezTo>
                  <a:cubicBezTo>
                    <a:pt x="2840" y="2308"/>
                    <a:pt x="2964" y="2422"/>
                    <a:pt x="3102" y="2422"/>
                  </a:cubicBezTo>
                  <a:cubicBezTo>
                    <a:pt x="3114" y="2422"/>
                    <a:pt x="3125" y="2421"/>
                    <a:pt x="3137" y="2419"/>
                  </a:cubicBezTo>
                  <a:cubicBezTo>
                    <a:pt x="3293" y="2403"/>
                    <a:pt x="3408" y="2264"/>
                    <a:pt x="3393" y="2107"/>
                  </a:cubicBezTo>
                  <a:cubicBezTo>
                    <a:pt x="3320" y="1363"/>
                    <a:pt x="2861" y="0"/>
                    <a:pt x="16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6"/>
            <p:cNvSpPr/>
            <p:nvPr/>
          </p:nvSpPr>
          <p:spPr>
            <a:xfrm>
              <a:off x="3032800" y="1764550"/>
              <a:ext cx="87950" cy="34525"/>
            </a:xfrm>
            <a:custGeom>
              <a:avLst/>
              <a:gdLst/>
              <a:ahLst/>
              <a:cxnLst/>
              <a:rect l="l" t="t" r="r" b="b"/>
              <a:pathLst>
                <a:path w="3518" h="1381" extrusionOk="0">
                  <a:moveTo>
                    <a:pt x="2224" y="0"/>
                  </a:moveTo>
                  <a:cubicBezTo>
                    <a:pt x="1537" y="0"/>
                    <a:pt x="672" y="175"/>
                    <a:pt x="135" y="930"/>
                  </a:cubicBezTo>
                  <a:cubicBezTo>
                    <a:pt x="0" y="1118"/>
                    <a:pt x="135" y="1380"/>
                    <a:pt x="368" y="1381"/>
                  </a:cubicBezTo>
                  <a:cubicBezTo>
                    <a:pt x="460" y="1381"/>
                    <a:pt x="546" y="1336"/>
                    <a:pt x="600" y="1260"/>
                  </a:cubicBezTo>
                  <a:cubicBezTo>
                    <a:pt x="996" y="705"/>
                    <a:pt x="1673" y="573"/>
                    <a:pt x="2227" y="573"/>
                  </a:cubicBezTo>
                  <a:cubicBezTo>
                    <a:pt x="2721" y="573"/>
                    <a:pt x="3116" y="678"/>
                    <a:pt x="3125" y="681"/>
                  </a:cubicBezTo>
                  <a:cubicBezTo>
                    <a:pt x="3150" y="688"/>
                    <a:pt x="3175" y="691"/>
                    <a:pt x="3200" y="691"/>
                  </a:cubicBezTo>
                  <a:cubicBezTo>
                    <a:pt x="3325" y="691"/>
                    <a:pt x="3440" y="608"/>
                    <a:pt x="3476" y="481"/>
                  </a:cubicBezTo>
                  <a:cubicBezTo>
                    <a:pt x="3517" y="329"/>
                    <a:pt x="3428" y="172"/>
                    <a:pt x="3277" y="130"/>
                  </a:cubicBezTo>
                  <a:cubicBezTo>
                    <a:pt x="3237" y="119"/>
                    <a:pt x="2791" y="0"/>
                    <a:pt x="2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6"/>
            <p:cNvSpPr/>
            <p:nvPr/>
          </p:nvSpPr>
          <p:spPr>
            <a:xfrm>
              <a:off x="3187850" y="1758975"/>
              <a:ext cx="61125" cy="23950"/>
            </a:xfrm>
            <a:custGeom>
              <a:avLst/>
              <a:gdLst/>
              <a:ahLst/>
              <a:cxnLst/>
              <a:rect l="l" t="t" r="r" b="b"/>
              <a:pathLst>
                <a:path w="2445" h="958" extrusionOk="0">
                  <a:moveTo>
                    <a:pt x="1237" y="1"/>
                  </a:moveTo>
                  <a:cubicBezTo>
                    <a:pt x="602" y="1"/>
                    <a:pt x="0" y="423"/>
                    <a:pt x="0" y="423"/>
                  </a:cubicBezTo>
                  <a:lnTo>
                    <a:pt x="2444" y="957"/>
                  </a:lnTo>
                  <a:cubicBezTo>
                    <a:pt x="2163" y="217"/>
                    <a:pt x="1691" y="1"/>
                    <a:pt x="12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6"/>
            <p:cNvSpPr/>
            <p:nvPr/>
          </p:nvSpPr>
          <p:spPr>
            <a:xfrm>
              <a:off x="3179725" y="1751850"/>
              <a:ext cx="77700" cy="38200"/>
            </a:xfrm>
            <a:custGeom>
              <a:avLst/>
              <a:gdLst/>
              <a:ahLst/>
              <a:cxnLst/>
              <a:rect l="l" t="t" r="r" b="b"/>
              <a:pathLst>
                <a:path w="3108" h="1528" extrusionOk="0">
                  <a:moveTo>
                    <a:pt x="1565" y="0"/>
                  </a:moveTo>
                  <a:cubicBezTo>
                    <a:pt x="846" y="0"/>
                    <a:pt x="194" y="452"/>
                    <a:pt x="161" y="474"/>
                  </a:cubicBezTo>
                  <a:cubicBezTo>
                    <a:pt x="32" y="566"/>
                    <a:pt x="0" y="743"/>
                    <a:pt x="92" y="872"/>
                  </a:cubicBezTo>
                  <a:cubicBezTo>
                    <a:pt x="147" y="952"/>
                    <a:pt x="235" y="994"/>
                    <a:pt x="325" y="994"/>
                  </a:cubicBezTo>
                  <a:cubicBezTo>
                    <a:pt x="382" y="994"/>
                    <a:pt x="439" y="977"/>
                    <a:pt x="488" y="942"/>
                  </a:cubicBezTo>
                  <a:cubicBezTo>
                    <a:pt x="495" y="938"/>
                    <a:pt x="1030" y="570"/>
                    <a:pt x="1559" y="570"/>
                  </a:cubicBezTo>
                  <a:cubicBezTo>
                    <a:pt x="1655" y="570"/>
                    <a:pt x="1751" y="583"/>
                    <a:pt x="1844" y="611"/>
                  </a:cubicBezTo>
                  <a:cubicBezTo>
                    <a:pt x="2130" y="700"/>
                    <a:pt x="2352" y="946"/>
                    <a:pt x="2503" y="1344"/>
                  </a:cubicBezTo>
                  <a:cubicBezTo>
                    <a:pt x="2544" y="1455"/>
                    <a:pt x="2651" y="1528"/>
                    <a:pt x="2769" y="1528"/>
                  </a:cubicBezTo>
                  <a:cubicBezTo>
                    <a:pt x="2969" y="1528"/>
                    <a:pt x="3107" y="1328"/>
                    <a:pt x="3036" y="1141"/>
                  </a:cubicBezTo>
                  <a:cubicBezTo>
                    <a:pt x="2819" y="569"/>
                    <a:pt x="2474" y="207"/>
                    <a:pt x="2010" y="65"/>
                  </a:cubicBezTo>
                  <a:cubicBezTo>
                    <a:pt x="1862" y="19"/>
                    <a:pt x="1712" y="0"/>
                    <a:pt x="1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6"/>
            <p:cNvSpPr/>
            <p:nvPr/>
          </p:nvSpPr>
          <p:spPr>
            <a:xfrm>
              <a:off x="3116850" y="1799100"/>
              <a:ext cx="77675" cy="133375"/>
            </a:xfrm>
            <a:custGeom>
              <a:avLst/>
              <a:gdLst/>
              <a:ahLst/>
              <a:cxnLst/>
              <a:rect l="l" t="t" r="r" b="b"/>
              <a:pathLst>
                <a:path w="3107" h="5335" extrusionOk="0">
                  <a:moveTo>
                    <a:pt x="2448" y="0"/>
                  </a:moveTo>
                  <a:cubicBezTo>
                    <a:pt x="2440" y="0"/>
                    <a:pt x="2433" y="1"/>
                    <a:pt x="2426" y="1"/>
                  </a:cubicBezTo>
                  <a:cubicBezTo>
                    <a:pt x="2270" y="17"/>
                    <a:pt x="2154" y="157"/>
                    <a:pt x="2171" y="314"/>
                  </a:cubicBezTo>
                  <a:cubicBezTo>
                    <a:pt x="2349" y="2111"/>
                    <a:pt x="2487" y="4134"/>
                    <a:pt x="2411" y="4402"/>
                  </a:cubicBezTo>
                  <a:cubicBezTo>
                    <a:pt x="2391" y="4444"/>
                    <a:pt x="2225" y="4589"/>
                    <a:pt x="1865" y="4687"/>
                  </a:cubicBezTo>
                  <a:cubicBezTo>
                    <a:pt x="1696" y="4733"/>
                    <a:pt x="1497" y="4763"/>
                    <a:pt x="1293" y="4763"/>
                  </a:cubicBezTo>
                  <a:cubicBezTo>
                    <a:pt x="1010" y="4763"/>
                    <a:pt x="718" y="4704"/>
                    <a:pt x="486" y="4546"/>
                  </a:cubicBezTo>
                  <a:cubicBezTo>
                    <a:pt x="437" y="4513"/>
                    <a:pt x="381" y="4497"/>
                    <a:pt x="326" y="4497"/>
                  </a:cubicBezTo>
                  <a:cubicBezTo>
                    <a:pt x="234" y="4497"/>
                    <a:pt x="145" y="4541"/>
                    <a:pt x="90" y="4622"/>
                  </a:cubicBezTo>
                  <a:cubicBezTo>
                    <a:pt x="1" y="4753"/>
                    <a:pt x="34" y="4930"/>
                    <a:pt x="165" y="5018"/>
                  </a:cubicBezTo>
                  <a:cubicBezTo>
                    <a:pt x="503" y="5249"/>
                    <a:pt x="906" y="5335"/>
                    <a:pt x="1293" y="5335"/>
                  </a:cubicBezTo>
                  <a:cubicBezTo>
                    <a:pt x="1572" y="5333"/>
                    <a:pt x="1847" y="5291"/>
                    <a:pt x="2112" y="5210"/>
                  </a:cubicBezTo>
                  <a:cubicBezTo>
                    <a:pt x="2317" y="5145"/>
                    <a:pt x="2810" y="4957"/>
                    <a:pt x="2944" y="4607"/>
                  </a:cubicBezTo>
                  <a:cubicBezTo>
                    <a:pt x="3107" y="4182"/>
                    <a:pt x="2854" y="1424"/>
                    <a:pt x="2739" y="258"/>
                  </a:cubicBezTo>
                  <a:cubicBezTo>
                    <a:pt x="2725" y="107"/>
                    <a:pt x="2596" y="0"/>
                    <a:pt x="24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6"/>
            <p:cNvSpPr/>
            <p:nvPr/>
          </p:nvSpPr>
          <p:spPr>
            <a:xfrm>
              <a:off x="3025700" y="1924975"/>
              <a:ext cx="93100" cy="55850"/>
            </a:xfrm>
            <a:custGeom>
              <a:avLst/>
              <a:gdLst/>
              <a:ahLst/>
              <a:cxnLst/>
              <a:rect l="l" t="t" r="r" b="b"/>
              <a:pathLst>
                <a:path w="3724" h="2234" extrusionOk="0">
                  <a:moveTo>
                    <a:pt x="324" y="0"/>
                  </a:moveTo>
                  <a:cubicBezTo>
                    <a:pt x="287" y="0"/>
                    <a:pt x="250" y="7"/>
                    <a:pt x="214" y="22"/>
                  </a:cubicBezTo>
                  <a:cubicBezTo>
                    <a:pt x="68" y="83"/>
                    <a:pt x="0" y="251"/>
                    <a:pt x="61" y="396"/>
                  </a:cubicBezTo>
                  <a:cubicBezTo>
                    <a:pt x="92" y="469"/>
                    <a:pt x="835" y="2184"/>
                    <a:pt x="3428" y="2234"/>
                  </a:cubicBezTo>
                  <a:lnTo>
                    <a:pt x="3434" y="2234"/>
                  </a:lnTo>
                  <a:lnTo>
                    <a:pt x="3434" y="2233"/>
                  </a:lnTo>
                  <a:cubicBezTo>
                    <a:pt x="3435" y="2233"/>
                    <a:pt x="3436" y="2233"/>
                    <a:pt x="3438" y="2233"/>
                  </a:cubicBezTo>
                  <a:cubicBezTo>
                    <a:pt x="3593" y="2233"/>
                    <a:pt x="3721" y="2107"/>
                    <a:pt x="3722" y="1951"/>
                  </a:cubicBezTo>
                  <a:cubicBezTo>
                    <a:pt x="3724" y="1793"/>
                    <a:pt x="3597" y="1664"/>
                    <a:pt x="3439" y="1662"/>
                  </a:cubicBezTo>
                  <a:cubicBezTo>
                    <a:pt x="1235" y="1619"/>
                    <a:pt x="614" y="235"/>
                    <a:pt x="588" y="175"/>
                  </a:cubicBezTo>
                  <a:cubicBezTo>
                    <a:pt x="542" y="66"/>
                    <a:pt x="436" y="0"/>
                    <a:pt x="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6"/>
            <p:cNvSpPr/>
            <p:nvPr/>
          </p:nvSpPr>
          <p:spPr>
            <a:xfrm>
              <a:off x="3076900" y="1811525"/>
              <a:ext cx="24725" cy="44725"/>
            </a:xfrm>
            <a:custGeom>
              <a:avLst/>
              <a:gdLst/>
              <a:ahLst/>
              <a:cxnLst/>
              <a:rect l="l" t="t" r="r" b="b"/>
              <a:pathLst>
                <a:path w="989" h="1789" extrusionOk="0">
                  <a:moveTo>
                    <a:pt x="486" y="1"/>
                  </a:moveTo>
                  <a:cubicBezTo>
                    <a:pt x="484" y="1"/>
                    <a:pt x="483" y="1"/>
                    <a:pt x="482" y="1"/>
                  </a:cubicBezTo>
                  <a:cubicBezTo>
                    <a:pt x="214" y="5"/>
                    <a:pt x="1" y="409"/>
                    <a:pt x="8" y="901"/>
                  </a:cubicBezTo>
                  <a:cubicBezTo>
                    <a:pt x="15" y="1393"/>
                    <a:pt x="237" y="1788"/>
                    <a:pt x="504" y="1788"/>
                  </a:cubicBezTo>
                  <a:cubicBezTo>
                    <a:pt x="505" y="1788"/>
                    <a:pt x="506" y="1788"/>
                    <a:pt x="507" y="1788"/>
                  </a:cubicBezTo>
                  <a:cubicBezTo>
                    <a:pt x="777" y="1784"/>
                    <a:pt x="989" y="1382"/>
                    <a:pt x="982" y="888"/>
                  </a:cubicBezTo>
                  <a:cubicBezTo>
                    <a:pt x="976" y="396"/>
                    <a:pt x="754" y="1"/>
                    <a:pt x="4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6"/>
            <p:cNvSpPr/>
            <p:nvPr/>
          </p:nvSpPr>
          <p:spPr>
            <a:xfrm>
              <a:off x="3192500" y="1801800"/>
              <a:ext cx="24725" cy="44675"/>
            </a:xfrm>
            <a:custGeom>
              <a:avLst/>
              <a:gdLst/>
              <a:ahLst/>
              <a:cxnLst/>
              <a:rect l="l" t="t" r="r" b="b"/>
              <a:pathLst>
                <a:path w="989" h="1787" extrusionOk="0">
                  <a:moveTo>
                    <a:pt x="485" y="1"/>
                  </a:moveTo>
                  <a:cubicBezTo>
                    <a:pt x="484" y="1"/>
                    <a:pt x="483" y="1"/>
                    <a:pt x="482" y="1"/>
                  </a:cubicBezTo>
                  <a:cubicBezTo>
                    <a:pt x="213" y="4"/>
                    <a:pt x="0" y="407"/>
                    <a:pt x="8" y="901"/>
                  </a:cubicBezTo>
                  <a:cubicBezTo>
                    <a:pt x="14" y="1391"/>
                    <a:pt x="236" y="1787"/>
                    <a:pt x="504" y="1787"/>
                  </a:cubicBezTo>
                  <a:cubicBezTo>
                    <a:pt x="505" y="1787"/>
                    <a:pt x="506" y="1787"/>
                    <a:pt x="507" y="1787"/>
                  </a:cubicBezTo>
                  <a:cubicBezTo>
                    <a:pt x="776" y="1782"/>
                    <a:pt x="988" y="1380"/>
                    <a:pt x="982" y="887"/>
                  </a:cubicBezTo>
                  <a:cubicBezTo>
                    <a:pt x="975" y="395"/>
                    <a:pt x="753" y="1"/>
                    <a:pt x="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6"/>
            <p:cNvSpPr/>
            <p:nvPr/>
          </p:nvSpPr>
          <p:spPr>
            <a:xfrm>
              <a:off x="2414750" y="2210175"/>
              <a:ext cx="329675" cy="774400"/>
            </a:xfrm>
            <a:custGeom>
              <a:avLst/>
              <a:gdLst/>
              <a:ahLst/>
              <a:cxnLst/>
              <a:rect l="l" t="t" r="r" b="b"/>
              <a:pathLst>
                <a:path w="13187" h="30976" extrusionOk="0">
                  <a:moveTo>
                    <a:pt x="5390" y="1"/>
                  </a:moveTo>
                  <a:cubicBezTo>
                    <a:pt x="4830" y="1"/>
                    <a:pt x="4198" y="164"/>
                    <a:pt x="3571" y="661"/>
                  </a:cubicBezTo>
                  <a:cubicBezTo>
                    <a:pt x="1736" y="2114"/>
                    <a:pt x="753" y="23542"/>
                    <a:pt x="507" y="26400"/>
                  </a:cubicBezTo>
                  <a:cubicBezTo>
                    <a:pt x="263" y="29258"/>
                    <a:pt x="1" y="30976"/>
                    <a:pt x="1" y="30976"/>
                  </a:cubicBezTo>
                  <a:lnTo>
                    <a:pt x="10809" y="27968"/>
                  </a:lnTo>
                  <a:lnTo>
                    <a:pt x="11617" y="24530"/>
                  </a:lnTo>
                  <a:cubicBezTo>
                    <a:pt x="11617" y="24530"/>
                    <a:pt x="13187" y="24507"/>
                    <a:pt x="13028" y="23368"/>
                  </a:cubicBezTo>
                  <a:cubicBezTo>
                    <a:pt x="12869" y="22229"/>
                    <a:pt x="12769" y="15234"/>
                    <a:pt x="12736" y="12808"/>
                  </a:cubicBezTo>
                  <a:cubicBezTo>
                    <a:pt x="12703" y="10381"/>
                    <a:pt x="9210" y="5721"/>
                    <a:pt x="9210" y="5721"/>
                  </a:cubicBezTo>
                  <a:lnTo>
                    <a:pt x="7282" y="608"/>
                  </a:lnTo>
                  <a:cubicBezTo>
                    <a:pt x="7282" y="608"/>
                    <a:pt x="6470" y="1"/>
                    <a:pt x="539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6"/>
            <p:cNvSpPr/>
            <p:nvPr/>
          </p:nvSpPr>
          <p:spPr>
            <a:xfrm>
              <a:off x="2407050" y="2203175"/>
              <a:ext cx="341725" cy="788525"/>
            </a:xfrm>
            <a:custGeom>
              <a:avLst/>
              <a:gdLst/>
              <a:ahLst/>
              <a:cxnLst/>
              <a:rect l="l" t="t" r="r" b="b"/>
              <a:pathLst>
                <a:path w="13669" h="31541" extrusionOk="0">
                  <a:moveTo>
                    <a:pt x="5685" y="1"/>
                  </a:moveTo>
                  <a:cubicBezTo>
                    <a:pt x="5073" y="1"/>
                    <a:pt x="4384" y="178"/>
                    <a:pt x="3703" y="717"/>
                  </a:cubicBezTo>
                  <a:cubicBezTo>
                    <a:pt x="2267" y="1853"/>
                    <a:pt x="1418" y="12534"/>
                    <a:pt x="713" y="23908"/>
                  </a:cubicBezTo>
                  <a:cubicBezTo>
                    <a:pt x="632" y="25213"/>
                    <a:pt x="572" y="26187"/>
                    <a:pt x="531" y="26656"/>
                  </a:cubicBezTo>
                  <a:cubicBezTo>
                    <a:pt x="290" y="29471"/>
                    <a:pt x="29" y="31196"/>
                    <a:pt x="27" y="31214"/>
                  </a:cubicBezTo>
                  <a:cubicBezTo>
                    <a:pt x="1" y="31385"/>
                    <a:pt x="135" y="31541"/>
                    <a:pt x="310" y="31541"/>
                  </a:cubicBezTo>
                  <a:cubicBezTo>
                    <a:pt x="335" y="31541"/>
                    <a:pt x="361" y="31538"/>
                    <a:pt x="386" y="31530"/>
                  </a:cubicBezTo>
                  <a:lnTo>
                    <a:pt x="11193" y="28523"/>
                  </a:lnTo>
                  <a:cubicBezTo>
                    <a:pt x="11293" y="28495"/>
                    <a:pt x="11370" y="28414"/>
                    <a:pt x="11394" y="28313"/>
                  </a:cubicBezTo>
                  <a:lnTo>
                    <a:pt x="12154" y="25079"/>
                  </a:lnTo>
                  <a:cubicBezTo>
                    <a:pt x="12472" y="25043"/>
                    <a:pt x="13035" y="24922"/>
                    <a:pt x="13371" y="24531"/>
                  </a:cubicBezTo>
                  <a:cubicBezTo>
                    <a:pt x="13583" y="24284"/>
                    <a:pt x="13668" y="23966"/>
                    <a:pt x="13618" y="23609"/>
                  </a:cubicBezTo>
                  <a:cubicBezTo>
                    <a:pt x="13462" y="22488"/>
                    <a:pt x="13362" y="15415"/>
                    <a:pt x="13329" y="13084"/>
                  </a:cubicBezTo>
                  <a:cubicBezTo>
                    <a:pt x="13295" y="10593"/>
                    <a:pt x="9892" y="6022"/>
                    <a:pt x="9746" y="5829"/>
                  </a:cubicBezTo>
                  <a:cubicBezTo>
                    <a:pt x="9690" y="5754"/>
                    <a:pt x="9604" y="5714"/>
                    <a:pt x="9517" y="5714"/>
                  </a:cubicBezTo>
                  <a:cubicBezTo>
                    <a:pt x="9458" y="5714"/>
                    <a:pt x="9398" y="5733"/>
                    <a:pt x="9347" y="5771"/>
                  </a:cubicBezTo>
                  <a:cubicBezTo>
                    <a:pt x="9220" y="5866"/>
                    <a:pt x="9195" y="6045"/>
                    <a:pt x="9289" y="6171"/>
                  </a:cubicBezTo>
                  <a:cubicBezTo>
                    <a:pt x="9324" y="6217"/>
                    <a:pt x="12726" y="10786"/>
                    <a:pt x="12759" y="13100"/>
                  </a:cubicBezTo>
                  <a:cubicBezTo>
                    <a:pt x="12816" y="17148"/>
                    <a:pt x="12909" y="22651"/>
                    <a:pt x="13053" y="23687"/>
                  </a:cubicBezTo>
                  <a:cubicBezTo>
                    <a:pt x="13080" y="23882"/>
                    <a:pt x="13042" y="24036"/>
                    <a:pt x="12938" y="24158"/>
                  </a:cubicBezTo>
                  <a:cubicBezTo>
                    <a:pt x="12691" y="24448"/>
                    <a:pt x="12119" y="24521"/>
                    <a:pt x="11920" y="24524"/>
                  </a:cubicBezTo>
                  <a:cubicBezTo>
                    <a:pt x="11789" y="24527"/>
                    <a:pt x="11677" y="24617"/>
                    <a:pt x="11646" y="24745"/>
                  </a:cubicBezTo>
                  <a:lnTo>
                    <a:pt x="10877" y="28018"/>
                  </a:lnTo>
                  <a:lnTo>
                    <a:pt x="653" y="30863"/>
                  </a:lnTo>
                  <a:cubicBezTo>
                    <a:pt x="746" y="30179"/>
                    <a:pt x="928" y="28717"/>
                    <a:pt x="1100" y="26704"/>
                  </a:cubicBezTo>
                  <a:cubicBezTo>
                    <a:pt x="1141" y="26232"/>
                    <a:pt x="1201" y="25254"/>
                    <a:pt x="1283" y="23943"/>
                  </a:cubicBezTo>
                  <a:cubicBezTo>
                    <a:pt x="1650" y="18023"/>
                    <a:pt x="2623" y="2299"/>
                    <a:pt x="4057" y="1165"/>
                  </a:cubicBezTo>
                  <a:cubicBezTo>
                    <a:pt x="4627" y="713"/>
                    <a:pt x="5200" y="564"/>
                    <a:pt x="5708" y="564"/>
                  </a:cubicBezTo>
                  <a:cubicBezTo>
                    <a:pt x="6655" y="564"/>
                    <a:pt x="7374" y="1083"/>
                    <a:pt x="7420" y="1118"/>
                  </a:cubicBezTo>
                  <a:cubicBezTo>
                    <a:pt x="7471" y="1156"/>
                    <a:pt x="7531" y="1174"/>
                    <a:pt x="7590" y="1174"/>
                  </a:cubicBezTo>
                  <a:cubicBezTo>
                    <a:pt x="7677" y="1174"/>
                    <a:pt x="7763" y="1135"/>
                    <a:pt x="7820" y="1059"/>
                  </a:cubicBezTo>
                  <a:cubicBezTo>
                    <a:pt x="7914" y="933"/>
                    <a:pt x="7888" y="754"/>
                    <a:pt x="7761" y="660"/>
                  </a:cubicBezTo>
                  <a:cubicBezTo>
                    <a:pt x="7747" y="650"/>
                    <a:pt x="6857" y="1"/>
                    <a:pt x="56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6"/>
            <p:cNvSpPr/>
            <p:nvPr/>
          </p:nvSpPr>
          <p:spPr>
            <a:xfrm>
              <a:off x="2496625" y="2793025"/>
              <a:ext cx="180600" cy="16325"/>
            </a:xfrm>
            <a:custGeom>
              <a:avLst/>
              <a:gdLst/>
              <a:ahLst/>
              <a:cxnLst/>
              <a:rect l="l" t="t" r="r" b="b"/>
              <a:pathLst>
                <a:path w="7224" h="653" extrusionOk="0">
                  <a:moveTo>
                    <a:pt x="3119" y="1"/>
                  </a:moveTo>
                  <a:cubicBezTo>
                    <a:pt x="2227" y="1"/>
                    <a:pt x="1188" y="69"/>
                    <a:pt x="0" y="250"/>
                  </a:cubicBezTo>
                  <a:lnTo>
                    <a:pt x="7223" y="652"/>
                  </a:lnTo>
                  <a:cubicBezTo>
                    <a:pt x="7223" y="652"/>
                    <a:pt x="5873" y="1"/>
                    <a:pt x="3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6"/>
            <p:cNvSpPr/>
            <p:nvPr/>
          </p:nvSpPr>
          <p:spPr>
            <a:xfrm>
              <a:off x="2488975" y="2785850"/>
              <a:ext cx="195950" cy="30600"/>
            </a:xfrm>
            <a:custGeom>
              <a:avLst/>
              <a:gdLst/>
              <a:ahLst/>
              <a:cxnLst/>
              <a:rect l="l" t="t" r="r" b="b"/>
              <a:pathLst>
                <a:path w="7838" h="1224" extrusionOk="0">
                  <a:moveTo>
                    <a:pt x="3442" y="1"/>
                  </a:moveTo>
                  <a:cubicBezTo>
                    <a:pt x="2533" y="1"/>
                    <a:pt x="1475" y="71"/>
                    <a:pt x="264" y="255"/>
                  </a:cubicBezTo>
                  <a:cubicBezTo>
                    <a:pt x="107" y="279"/>
                    <a:pt x="1" y="424"/>
                    <a:pt x="25" y="580"/>
                  </a:cubicBezTo>
                  <a:cubicBezTo>
                    <a:pt x="45" y="721"/>
                    <a:pt x="167" y="823"/>
                    <a:pt x="306" y="823"/>
                  </a:cubicBezTo>
                  <a:cubicBezTo>
                    <a:pt x="320" y="823"/>
                    <a:pt x="335" y="822"/>
                    <a:pt x="350" y="819"/>
                  </a:cubicBezTo>
                  <a:cubicBezTo>
                    <a:pt x="1515" y="642"/>
                    <a:pt x="2535" y="575"/>
                    <a:pt x="3411" y="575"/>
                  </a:cubicBezTo>
                  <a:cubicBezTo>
                    <a:pt x="6062" y="575"/>
                    <a:pt x="7389" y="1187"/>
                    <a:pt x="7406" y="1196"/>
                  </a:cubicBezTo>
                  <a:cubicBezTo>
                    <a:pt x="7444" y="1214"/>
                    <a:pt x="7487" y="1224"/>
                    <a:pt x="7529" y="1224"/>
                  </a:cubicBezTo>
                  <a:cubicBezTo>
                    <a:pt x="7663" y="1224"/>
                    <a:pt x="7778" y="1133"/>
                    <a:pt x="7808" y="1002"/>
                  </a:cubicBezTo>
                  <a:cubicBezTo>
                    <a:pt x="7838" y="873"/>
                    <a:pt x="7774" y="739"/>
                    <a:pt x="7654" y="681"/>
                  </a:cubicBezTo>
                  <a:cubicBezTo>
                    <a:pt x="7579" y="645"/>
                    <a:pt x="6201" y="1"/>
                    <a:pt x="34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6"/>
            <p:cNvSpPr/>
            <p:nvPr/>
          </p:nvSpPr>
          <p:spPr>
            <a:xfrm>
              <a:off x="2580125" y="2759000"/>
              <a:ext cx="25125" cy="5200"/>
            </a:xfrm>
            <a:custGeom>
              <a:avLst/>
              <a:gdLst/>
              <a:ahLst/>
              <a:cxnLst/>
              <a:rect l="l" t="t" r="r" b="b"/>
              <a:pathLst>
                <a:path w="1005" h="208" extrusionOk="0">
                  <a:moveTo>
                    <a:pt x="1" y="1"/>
                  </a:moveTo>
                  <a:lnTo>
                    <a:pt x="1004" y="207"/>
                  </a:lnTo>
                  <a:cubicBezTo>
                    <a:pt x="676" y="109"/>
                    <a:pt x="341" y="4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6"/>
            <p:cNvSpPr/>
            <p:nvPr/>
          </p:nvSpPr>
          <p:spPr>
            <a:xfrm>
              <a:off x="2572575" y="2751875"/>
              <a:ext cx="40250" cy="19450"/>
            </a:xfrm>
            <a:custGeom>
              <a:avLst/>
              <a:gdLst/>
              <a:ahLst/>
              <a:cxnLst/>
              <a:rect l="l" t="t" r="r" b="b"/>
              <a:pathLst>
                <a:path w="1610" h="778" extrusionOk="0">
                  <a:moveTo>
                    <a:pt x="304" y="0"/>
                  </a:moveTo>
                  <a:cubicBezTo>
                    <a:pt x="160" y="0"/>
                    <a:pt x="37" y="107"/>
                    <a:pt x="19" y="252"/>
                  </a:cubicBezTo>
                  <a:cubicBezTo>
                    <a:pt x="1" y="409"/>
                    <a:pt x="113" y="551"/>
                    <a:pt x="269" y="569"/>
                  </a:cubicBezTo>
                  <a:cubicBezTo>
                    <a:pt x="592" y="608"/>
                    <a:pt x="912" y="673"/>
                    <a:pt x="1224" y="765"/>
                  </a:cubicBezTo>
                  <a:cubicBezTo>
                    <a:pt x="1251" y="773"/>
                    <a:pt x="1278" y="777"/>
                    <a:pt x="1306" y="777"/>
                  </a:cubicBezTo>
                  <a:cubicBezTo>
                    <a:pt x="1449" y="777"/>
                    <a:pt x="1568" y="674"/>
                    <a:pt x="1589" y="534"/>
                  </a:cubicBezTo>
                  <a:cubicBezTo>
                    <a:pt x="1610" y="392"/>
                    <a:pt x="1524" y="259"/>
                    <a:pt x="1388" y="218"/>
                  </a:cubicBezTo>
                  <a:cubicBezTo>
                    <a:pt x="1044" y="116"/>
                    <a:pt x="693" y="44"/>
                    <a:pt x="338" y="2"/>
                  </a:cubicBezTo>
                  <a:cubicBezTo>
                    <a:pt x="326" y="1"/>
                    <a:pt x="315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6"/>
            <p:cNvSpPr/>
            <p:nvPr/>
          </p:nvSpPr>
          <p:spPr>
            <a:xfrm>
              <a:off x="2429350" y="2760425"/>
              <a:ext cx="96175" cy="31400"/>
            </a:xfrm>
            <a:custGeom>
              <a:avLst/>
              <a:gdLst/>
              <a:ahLst/>
              <a:cxnLst/>
              <a:rect l="l" t="t" r="r" b="b"/>
              <a:pathLst>
                <a:path w="3847" h="1256" extrusionOk="0">
                  <a:moveTo>
                    <a:pt x="3847" y="0"/>
                  </a:moveTo>
                  <a:lnTo>
                    <a:pt x="3847" y="0"/>
                  </a:lnTo>
                  <a:cubicBezTo>
                    <a:pt x="1736" y="320"/>
                    <a:pt x="0" y="1256"/>
                    <a:pt x="0" y="1256"/>
                  </a:cubicBezTo>
                  <a:lnTo>
                    <a:pt x="38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6"/>
            <p:cNvSpPr/>
            <p:nvPr/>
          </p:nvSpPr>
          <p:spPr>
            <a:xfrm>
              <a:off x="2421625" y="2753250"/>
              <a:ext cx="111675" cy="45725"/>
            </a:xfrm>
            <a:custGeom>
              <a:avLst/>
              <a:gdLst/>
              <a:ahLst/>
              <a:cxnLst/>
              <a:rect l="l" t="t" r="r" b="b"/>
              <a:pathLst>
                <a:path w="4467" h="1829" extrusionOk="0">
                  <a:moveTo>
                    <a:pt x="4159" y="1"/>
                  </a:moveTo>
                  <a:cubicBezTo>
                    <a:pt x="4144" y="1"/>
                    <a:pt x="4128" y="2"/>
                    <a:pt x="4112" y="5"/>
                  </a:cubicBezTo>
                  <a:cubicBezTo>
                    <a:pt x="1977" y="329"/>
                    <a:pt x="246" y="1253"/>
                    <a:pt x="175" y="1292"/>
                  </a:cubicBezTo>
                  <a:cubicBezTo>
                    <a:pt x="59" y="1354"/>
                    <a:pt x="1" y="1486"/>
                    <a:pt x="33" y="1614"/>
                  </a:cubicBezTo>
                  <a:cubicBezTo>
                    <a:pt x="65" y="1741"/>
                    <a:pt x="179" y="1829"/>
                    <a:pt x="311" y="1829"/>
                  </a:cubicBezTo>
                  <a:cubicBezTo>
                    <a:pt x="357" y="1829"/>
                    <a:pt x="404" y="1817"/>
                    <a:pt x="445" y="1795"/>
                  </a:cubicBezTo>
                  <a:cubicBezTo>
                    <a:pt x="463" y="1785"/>
                    <a:pt x="2160" y="879"/>
                    <a:pt x="4198" y="569"/>
                  </a:cubicBezTo>
                  <a:cubicBezTo>
                    <a:pt x="4356" y="548"/>
                    <a:pt x="4467" y="401"/>
                    <a:pt x="4443" y="244"/>
                  </a:cubicBezTo>
                  <a:cubicBezTo>
                    <a:pt x="4421" y="102"/>
                    <a:pt x="4299" y="1"/>
                    <a:pt x="41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2367425" y="2859300"/>
              <a:ext cx="373300" cy="232675"/>
            </a:xfrm>
            <a:custGeom>
              <a:avLst/>
              <a:gdLst/>
              <a:ahLst/>
              <a:cxnLst/>
              <a:rect l="l" t="t" r="r" b="b"/>
              <a:pathLst>
                <a:path w="14932" h="9307" extrusionOk="0">
                  <a:moveTo>
                    <a:pt x="12999" y="0"/>
                  </a:moveTo>
                  <a:cubicBezTo>
                    <a:pt x="12986" y="0"/>
                    <a:pt x="12972" y="0"/>
                    <a:pt x="12959" y="0"/>
                  </a:cubicBezTo>
                  <a:cubicBezTo>
                    <a:pt x="10961" y="29"/>
                    <a:pt x="1254" y="166"/>
                    <a:pt x="1" y="2325"/>
                  </a:cubicBezTo>
                  <a:cubicBezTo>
                    <a:pt x="1" y="2325"/>
                    <a:pt x="1521" y="8870"/>
                    <a:pt x="2811" y="9280"/>
                  </a:cubicBezTo>
                  <a:cubicBezTo>
                    <a:pt x="2866" y="9298"/>
                    <a:pt x="2936" y="9306"/>
                    <a:pt x="3018" y="9306"/>
                  </a:cubicBezTo>
                  <a:cubicBezTo>
                    <a:pt x="4861" y="9306"/>
                    <a:pt x="13173" y="5070"/>
                    <a:pt x="13152" y="3567"/>
                  </a:cubicBezTo>
                  <a:cubicBezTo>
                    <a:pt x="13130" y="2007"/>
                    <a:pt x="14932" y="0"/>
                    <a:pt x="1299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6"/>
            <p:cNvSpPr/>
            <p:nvPr/>
          </p:nvSpPr>
          <p:spPr>
            <a:xfrm>
              <a:off x="2360075" y="2852175"/>
              <a:ext cx="366000" cy="246800"/>
            </a:xfrm>
            <a:custGeom>
              <a:avLst/>
              <a:gdLst/>
              <a:ahLst/>
              <a:cxnLst/>
              <a:rect l="l" t="t" r="r" b="b"/>
              <a:pathLst>
                <a:path w="14640" h="9872" extrusionOk="0">
                  <a:moveTo>
                    <a:pt x="13334" y="570"/>
                  </a:moveTo>
                  <a:cubicBezTo>
                    <a:pt x="13607" y="570"/>
                    <a:pt x="13791" y="629"/>
                    <a:pt x="13857" y="721"/>
                  </a:cubicBezTo>
                  <a:cubicBezTo>
                    <a:pt x="14000" y="923"/>
                    <a:pt x="13786" y="1511"/>
                    <a:pt x="13597" y="2028"/>
                  </a:cubicBezTo>
                  <a:cubicBezTo>
                    <a:pt x="13388" y="2600"/>
                    <a:pt x="13151" y="3248"/>
                    <a:pt x="13160" y="3855"/>
                  </a:cubicBezTo>
                  <a:cubicBezTo>
                    <a:pt x="13161" y="3923"/>
                    <a:pt x="13104" y="4306"/>
                    <a:pt x="11873" y="5219"/>
                  </a:cubicBezTo>
                  <a:cubicBezTo>
                    <a:pt x="9345" y="7094"/>
                    <a:pt x="4482" y="9311"/>
                    <a:pt x="3336" y="9311"/>
                  </a:cubicBezTo>
                  <a:cubicBezTo>
                    <a:pt x="3278" y="9311"/>
                    <a:pt x="3229" y="9305"/>
                    <a:pt x="3191" y="9293"/>
                  </a:cubicBezTo>
                  <a:cubicBezTo>
                    <a:pt x="2420" y="9048"/>
                    <a:pt x="1224" y="5311"/>
                    <a:pt x="600" y="2665"/>
                  </a:cubicBezTo>
                  <a:cubicBezTo>
                    <a:pt x="1090" y="2018"/>
                    <a:pt x="3317" y="711"/>
                    <a:pt x="13257" y="571"/>
                  </a:cubicBezTo>
                  <a:cubicBezTo>
                    <a:pt x="13283" y="570"/>
                    <a:pt x="13309" y="570"/>
                    <a:pt x="13334" y="570"/>
                  </a:cubicBezTo>
                  <a:close/>
                  <a:moveTo>
                    <a:pt x="13286" y="0"/>
                  </a:moveTo>
                  <a:cubicBezTo>
                    <a:pt x="13274" y="0"/>
                    <a:pt x="13261" y="0"/>
                    <a:pt x="13248" y="0"/>
                  </a:cubicBezTo>
                  <a:cubicBezTo>
                    <a:pt x="7836" y="77"/>
                    <a:pt x="1152" y="566"/>
                    <a:pt x="48" y="2466"/>
                  </a:cubicBezTo>
                  <a:cubicBezTo>
                    <a:pt x="11" y="2529"/>
                    <a:pt x="0" y="2604"/>
                    <a:pt x="17" y="2675"/>
                  </a:cubicBezTo>
                  <a:cubicBezTo>
                    <a:pt x="276" y="3794"/>
                    <a:pt x="1643" y="9400"/>
                    <a:pt x="3018" y="9838"/>
                  </a:cubicBezTo>
                  <a:cubicBezTo>
                    <a:pt x="3091" y="9861"/>
                    <a:pt x="3180" y="9872"/>
                    <a:pt x="3287" y="9872"/>
                  </a:cubicBezTo>
                  <a:cubicBezTo>
                    <a:pt x="4845" y="9872"/>
                    <a:pt x="9801" y="7469"/>
                    <a:pt x="12214" y="5676"/>
                  </a:cubicBezTo>
                  <a:cubicBezTo>
                    <a:pt x="13583" y="4661"/>
                    <a:pt x="13735" y="4147"/>
                    <a:pt x="13732" y="3848"/>
                  </a:cubicBezTo>
                  <a:cubicBezTo>
                    <a:pt x="13724" y="3345"/>
                    <a:pt x="13942" y="2750"/>
                    <a:pt x="14134" y="2225"/>
                  </a:cubicBezTo>
                  <a:cubicBezTo>
                    <a:pt x="14405" y="1480"/>
                    <a:pt x="14640" y="838"/>
                    <a:pt x="14322" y="391"/>
                  </a:cubicBezTo>
                  <a:cubicBezTo>
                    <a:pt x="14136" y="127"/>
                    <a:pt x="13789" y="0"/>
                    <a:pt x="13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6"/>
            <p:cNvSpPr/>
            <p:nvPr/>
          </p:nvSpPr>
          <p:spPr>
            <a:xfrm>
              <a:off x="2408650" y="2771150"/>
              <a:ext cx="1132250" cy="386575"/>
            </a:xfrm>
            <a:custGeom>
              <a:avLst/>
              <a:gdLst/>
              <a:ahLst/>
              <a:cxnLst/>
              <a:rect l="l" t="t" r="r" b="b"/>
              <a:pathLst>
                <a:path w="45290" h="15463" extrusionOk="0">
                  <a:moveTo>
                    <a:pt x="37787" y="0"/>
                  </a:moveTo>
                  <a:cubicBezTo>
                    <a:pt x="37770" y="0"/>
                    <a:pt x="37753" y="0"/>
                    <a:pt x="37736" y="1"/>
                  </a:cubicBezTo>
                  <a:cubicBezTo>
                    <a:pt x="36166" y="22"/>
                    <a:pt x="29160" y="3988"/>
                    <a:pt x="29160" y="3988"/>
                  </a:cubicBezTo>
                  <a:cubicBezTo>
                    <a:pt x="29160" y="3988"/>
                    <a:pt x="10485" y="5822"/>
                    <a:pt x="7076" y="7013"/>
                  </a:cubicBezTo>
                  <a:cubicBezTo>
                    <a:pt x="3666" y="8203"/>
                    <a:pt x="0" y="11395"/>
                    <a:pt x="445" y="12531"/>
                  </a:cubicBezTo>
                  <a:cubicBezTo>
                    <a:pt x="886" y="13661"/>
                    <a:pt x="3737" y="15462"/>
                    <a:pt x="5172" y="15462"/>
                  </a:cubicBezTo>
                  <a:cubicBezTo>
                    <a:pt x="5180" y="15462"/>
                    <a:pt x="5188" y="15462"/>
                    <a:pt x="5197" y="15462"/>
                  </a:cubicBezTo>
                  <a:cubicBezTo>
                    <a:pt x="6624" y="15442"/>
                    <a:pt x="8753" y="14555"/>
                    <a:pt x="9181" y="14550"/>
                  </a:cubicBezTo>
                  <a:cubicBezTo>
                    <a:pt x="9609" y="14543"/>
                    <a:pt x="28063" y="7145"/>
                    <a:pt x="28490" y="6996"/>
                  </a:cubicBezTo>
                  <a:cubicBezTo>
                    <a:pt x="28916" y="6848"/>
                    <a:pt x="31766" y="6521"/>
                    <a:pt x="33043" y="5933"/>
                  </a:cubicBezTo>
                  <a:cubicBezTo>
                    <a:pt x="34319" y="5344"/>
                    <a:pt x="36224" y="3457"/>
                    <a:pt x="36224" y="3457"/>
                  </a:cubicBezTo>
                  <a:cubicBezTo>
                    <a:pt x="36224" y="3457"/>
                    <a:pt x="43313" y="3434"/>
                    <a:pt x="44023" y="3138"/>
                  </a:cubicBezTo>
                  <a:cubicBezTo>
                    <a:pt x="44731" y="2842"/>
                    <a:pt x="45289" y="2027"/>
                    <a:pt x="42854" y="1490"/>
                  </a:cubicBezTo>
                  <a:cubicBezTo>
                    <a:pt x="40447" y="959"/>
                    <a:pt x="39330" y="0"/>
                    <a:pt x="37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6"/>
            <p:cNvSpPr/>
            <p:nvPr/>
          </p:nvSpPr>
          <p:spPr>
            <a:xfrm>
              <a:off x="2410600" y="2764000"/>
              <a:ext cx="1121700" cy="400825"/>
            </a:xfrm>
            <a:custGeom>
              <a:avLst/>
              <a:gdLst/>
              <a:ahLst/>
              <a:cxnLst/>
              <a:rect l="l" t="t" r="r" b="b"/>
              <a:pathLst>
                <a:path w="44868" h="16033" extrusionOk="0">
                  <a:moveTo>
                    <a:pt x="37711" y="573"/>
                  </a:moveTo>
                  <a:cubicBezTo>
                    <a:pt x="38496" y="573"/>
                    <a:pt x="39173" y="842"/>
                    <a:pt x="40024" y="1181"/>
                  </a:cubicBezTo>
                  <a:cubicBezTo>
                    <a:pt x="40762" y="1475"/>
                    <a:pt x="41598" y="1808"/>
                    <a:pt x="42715" y="2054"/>
                  </a:cubicBezTo>
                  <a:cubicBezTo>
                    <a:pt x="44213" y="2384"/>
                    <a:pt x="44263" y="2759"/>
                    <a:pt x="44265" y="2774"/>
                  </a:cubicBezTo>
                  <a:cubicBezTo>
                    <a:pt x="44274" y="2872"/>
                    <a:pt x="44115" y="3043"/>
                    <a:pt x="43835" y="3160"/>
                  </a:cubicBezTo>
                  <a:cubicBezTo>
                    <a:pt x="43355" y="3359"/>
                    <a:pt x="38863" y="3447"/>
                    <a:pt x="36144" y="3456"/>
                  </a:cubicBezTo>
                  <a:cubicBezTo>
                    <a:pt x="36069" y="3456"/>
                    <a:pt x="35998" y="3486"/>
                    <a:pt x="35944" y="3538"/>
                  </a:cubicBezTo>
                  <a:cubicBezTo>
                    <a:pt x="35926" y="3557"/>
                    <a:pt x="34060" y="5397"/>
                    <a:pt x="32845" y="5958"/>
                  </a:cubicBezTo>
                  <a:cubicBezTo>
                    <a:pt x="32000" y="6349"/>
                    <a:pt x="30402" y="6625"/>
                    <a:pt x="29345" y="6807"/>
                  </a:cubicBezTo>
                  <a:cubicBezTo>
                    <a:pt x="28771" y="6906"/>
                    <a:pt x="28465" y="6961"/>
                    <a:pt x="28317" y="7012"/>
                  </a:cubicBezTo>
                  <a:cubicBezTo>
                    <a:pt x="28207" y="7052"/>
                    <a:pt x="27072" y="7502"/>
                    <a:pt x="24910" y="8362"/>
                  </a:cubicBezTo>
                  <a:cubicBezTo>
                    <a:pt x="19951" y="10334"/>
                    <a:pt x="9632" y="14438"/>
                    <a:pt x="9099" y="14549"/>
                  </a:cubicBezTo>
                  <a:cubicBezTo>
                    <a:pt x="8916" y="14551"/>
                    <a:pt x="8607" y="14645"/>
                    <a:pt x="8032" y="14822"/>
                  </a:cubicBezTo>
                  <a:cubicBezTo>
                    <a:pt x="7173" y="15086"/>
                    <a:pt x="5996" y="15449"/>
                    <a:pt x="5115" y="15462"/>
                  </a:cubicBezTo>
                  <a:lnTo>
                    <a:pt x="5094" y="15462"/>
                  </a:lnTo>
                  <a:cubicBezTo>
                    <a:pt x="3723" y="15462"/>
                    <a:pt x="1007" y="13671"/>
                    <a:pt x="632" y="12712"/>
                  </a:cubicBezTo>
                  <a:cubicBezTo>
                    <a:pt x="592" y="12611"/>
                    <a:pt x="622" y="12440"/>
                    <a:pt x="718" y="12232"/>
                  </a:cubicBezTo>
                  <a:cubicBezTo>
                    <a:pt x="1323" y="10916"/>
                    <a:pt x="4302" y="8541"/>
                    <a:pt x="7092" y="7567"/>
                  </a:cubicBezTo>
                  <a:cubicBezTo>
                    <a:pt x="10430" y="6402"/>
                    <a:pt x="28925" y="4577"/>
                    <a:pt x="29111" y="4558"/>
                  </a:cubicBezTo>
                  <a:cubicBezTo>
                    <a:pt x="29151" y="4554"/>
                    <a:pt x="29189" y="4542"/>
                    <a:pt x="29224" y="4522"/>
                  </a:cubicBezTo>
                  <a:cubicBezTo>
                    <a:pt x="31154" y="3430"/>
                    <a:pt x="36434" y="590"/>
                    <a:pt x="37662" y="573"/>
                  </a:cubicBezTo>
                  <a:close/>
                  <a:moveTo>
                    <a:pt x="37748" y="1"/>
                  </a:moveTo>
                  <a:cubicBezTo>
                    <a:pt x="37717" y="1"/>
                    <a:pt x="37685" y="1"/>
                    <a:pt x="37653" y="2"/>
                  </a:cubicBezTo>
                  <a:cubicBezTo>
                    <a:pt x="36090" y="24"/>
                    <a:pt x="29930" y="3468"/>
                    <a:pt x="28994" y="3996"/>
                  </a:cubicBezTo>
                  <a:cubicBezTo>
                    <a:pt x="27629" y="4131"/>
                    <a:pt x="10243" y="5863"/>
                    <a:pt x="6904" y="7029"/>
                  </a:cubicBezTo>
                  <a:cubicBezTo>
                    <a:pt x="3938" y="8064"/>
                    <a:pt x="863" y="10548"/>
                    <a:pt x="199" y="11995"/>
                  </a:cubicBezTo>
                  <a:cubicBezTo>
                    <a:pt x="34" y="12354"/>
                    <a:pt x="0" y="12666"/>
                    <a:pt x="100" y="12921"/>
                  </a:cubicBezTo>
                  <a:cubicBezTo>
                    <a:pt x="595" y="14186"/>
                    <a:pt x="3568" y="16033"/>
                    <a:pt x="5097" y="16033"/>
                  </a:cubicBezTo>
                  <a:lnTo>
                    <a:pt x="5123" y="16033"/>
                  </a:lnTo>
                  <a:cubicBezTo>
                    <a:pt x="6086" y="16020"/>
                    <a:pt x="7308" y="15643"/>
                    <a:pt x="8201" y="15368"/>
                  </a:cubicBezTo>
                  <a:cubicBezTo>
                    <a:pt x="8573" y="15252"/>
                    <a:pt x="8996" y="15122"/>
                    <a:pt x="9107" y="15121"/>
                  </a:cubicBezTo>
                  <a:cubicBezTo>
                    <a:pt x="9387" y="15116"/>
                    <a:pt x="13278" y="13603"/>
                    <a:pt x="25121" y="8893"/>
                  </a:cubicBezTo>
                  <a:cubicBezTo>
                    <a:pt x="26953" y="8164"/>
                    <a:pt x="28400" y="7588"/>
                    <a:pt x="28506" y="7551"/>
                  </a:cubicBezTo>
                  <a:cubicBezTo>
                    <a:pt x="28616" y="7513"/>
                    <a:pt x="29017" y="7443"/>
                    <a:pt x="29442" y="7371"/>
                  </a:cubicBezTo>
                  <a:cubicBezTo>
                    <a:pt x="30529" y="7182"/>
                    <a:pt x="32171" y="6899"/>
                    <a:pt x="33084" y="6478"/>
                  </a:cubicBezTo>
                  <a:cubicBezTo>
                    <a:pt x="34251" y="5939"/>
                    <a:pt x="35873" y="4405"/>
                    <a:pt x="36262" y="4026"/>
                  </a:cubicBezTo>
                  <a:cubicBezTo>
                    <a:pt x="37683" y="4021"/>
                    <a:pt x="43350" y="3981"/>
                    <a:pt x="44053" y="3687"/>
                  </a:cubicBezTo>
                  <a:cubicBezTo>
                    <a:pt x="44569" y="3473"/>
                    <a:pt x="44868" y="3103"/>
                    <a:pt x="44834" y="2724"/>
                  </a:cubicBezTo>
                  <a:cubicBezTo>
                    <a:pt x="44786" y="2184"/>
                    <a:pt x="44133" y="1782"/>
                    <a:pt x="42838" y="1497"/>
                  </a:cubicBezTo>
                  <a:cubicBezTo>
                    <a:pt x="41765" y="1261"/>
                    <a:pt x="40953" y="937"/>
                    <a:pt x="40235" y="651"/>
                  </a:cubicBezTo>
                  <a:cubicBezTo>
                    <a:pt x="39375" y="308"/>
                    <a:pt x="38633" y="1"/>
                    <a:pt x="3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6"/>
            <p:cNvSpPr/>
            <p:nvPr/>
          </p:nvSpPr>
          <p:spPr>
            <a:xfrm>
              <a:off x="3284900" y="2815925"/>
              <a:ext cx="205900" cy="43800"/>
            </a:xfrm>
            <a:custGeom>
              <a:avLst/>
              <a:gdLst/>
              <a:ahLst/>
              <a:cxnLst/>
              <a:rect l="l" t="t" r="r" b="b"/>
              <a:pathLst>
                <a:path w="8236" h="1752" extrusionOk="0">
                  <a:moveTo>
                    <a:pt x="1954" y="1"/>
                  </a:moveTo>
                  <a:cubicBezTo>
                    <a:pt x="764" y="1"/>
                    <a:pt x="192" y="384"/>
                    <a:pt x="166" y="401"/>
                  </a:cubicBezTo>
                  <a:cubicBezTo>
                    <a:pt x="35" y="489"/>
                    <a:pt x="1" y="668"/>
                    <a:pt x="90" y="798"/>
                  </a:cubicBezTo>
                  <a:cubicBezTo>
                    <a:pt x="144" y="879"/>
                    <a:pt x="234" y="923"/>
                    <a:pt x="325" y="923"/>
                  </a:cubicBezTo>
                  <a:cubicBezTo>
                    <a:pt x="381" y="923"/>
                    <a:pt x="437" y="907"/>
                    <a:pt x="486" y="873"/>
                  </a:cubicBezTo>
                  <a:cubicBezTo>
                    <a:pt x="491" y="870"/>
                    <a:pt x="958" y="571"/>
                    <a:pt x="1950" y="571"/>
                  </a:cubicBezTo>
                  <a:cubicBezTo>
                    <a:pt x="2054" y="571"/>
                    <a:pt x="2165" y="574"/>
                    <a:pt x="2281" y="582"/>
                  </a:cubicBezTo>
                  <a:cubicBezTo>
                    <a:pt x="3594" y="664"/>
                    <a:pt x="7821" y="1732"/>
                    <a:pt x="7864" y="1743"/>
                  </a:cubicBezTo>
                  <a:cubicBezTo>
                    <a:pt x="7887" y="1748"/>
                    <a:pt x="7911" y="1751"/>
                    <a:pt x="7934" y="1752"/>
                  </a:cubicBezTo>
                  <a:cubicBezTo>
                    <a:pt x="8078" y="1752"/>
                    <a:pt x="8200" y="1644"/>
                    <a:pt x="8218" y="1500"/>
                  </a:cubicBezTo>
                  <a:cubicBezTo>
                    <a:pt x="8236" y="1358"/>
                    <a:pt x="8144" y="1223"/>
                    <a:pt x="8004" y="1188"/>
                  </a:cubicBezTo>
                  <a:cubicBezTo>
                    <a:pt x="7828" y="1144"/>
                    <a:pt x="3682" y="97"/>
                    <a:pt x="2317" y="12"/>
                  </a:cubicBezTo>
                  <a:cubicBezTo>
                    <a:pt x="2190" y="4"/>
                    <a:pt x="2069" y="1"/>
                    <a:pt x="19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6"/>
            <p:cNvSpPr/>
            <p:nvPr/>
          </p:nvSpPr>
          <p:spPr>
            <a:xfrm>
              <a:off x="3323450" y="2784450"/>
              <a:ext cx="204350" cy="59150"/>
            </a:xfrm>
            <a:custGeom>
              <a:avLst/>
              <a:gdLst/>
              <a:ahLst/>
              <a:cxnLst/>
              <a:rect l="l" t="t" r="r" b="b"/>
              <a:pathLst>
                <a:path w="8174" h="2366" extrusionOk="0">
                  <a:moveTo>
                    <a:pt x="1442" y="0"/>
                  </a:moveTo>
                  <a:cubicBezTo>
                    <a:pt x="784" y="0"/>
                    <a:pt x="238" y="248"/>
                    <a:pt x="207" y="262"/>
                  </a:cubicBezTo>
                  <a:cubicBezTo>
                    <a:pt x="63" y="328"/>
                    <a:pt x="0" y="497"/>
                    <a:pt x="66" y="641"/>
                  </a:cubicBezTo>
                  <a:cubicBezTo>
                    <a:pt x="115" y="745"/>
                    <a:pt x="218" y="807"/>
                    <a:pt x="326" y="807"/>
                  </a:cubicBezTo>
                  <a:cubicBezTo>
                    <a:pt x="366" y="807"/>
                    <a:pt x="406" y="798"/>
                    <a:pt x="445" y="781"/>
                  </a:cubicBezTo>
                  <a:cubicBezTo>
                    <a:pt x="451" y="778"/>
                    <a:pt x="912" y="571"/>
                    <a:pt x="1442" y="571"/>
                  </a:cubicBezTo>
                  <a:cubicBezTo>
                    <a:pt x="1624" y="571"/>
                    <a:pt x="1814" y="596"/>
                    <a:pt x="1996" y="661"/>
                  </a:cubicBezTo>
                  <a:cubicBezTo>
                    <a:pt x="2306" y="772"/>
                    <a:pt x="3103" y="977"/>
                    <a:pt x="4026" y="1214"/>
                  </a:cubicBezTo>
                  <a:cubicBezTo>
                    <a:pt x="5254" y="1529"/>
                    <a:pt x="7295" y="2053"/>
                    <a:pt x="7611" y="2253"/>
                  </a:cubicBezTo>
                  <a:cubicBezTo>
                    <a:pt x="7665" y="2323"/>
                    <a:pt x="7749" y="2366"/>
                    <a:pt x="7839" y="2366"/>
                  </a:cubicBezTo>
                  <a:lnTo>
                    <a:pt x="7839" y="2366"/>
                  </a:lnTo>
                  <a:cubicBezTo>
                    <a:pt x="8035" y="2366"/>
                    <a:pt x="8173" y="2171"/>
                    <a:pt x="8108" y="1987"/>
                  </a:cubicBezTo>
                  <a:cubicBezTo>
                    <a:pt x="8013" y="1711"/>
                    <a:pt x="7613" y="1545"/>
                    <a:pt x="4167" y="660"/>
                  </a:cubicBezTo>
                  <a:cubicBezTo>
                    <a:pt x="3296" y="437"/>
                    <a:pt x="2474" y="225"/>
                    <a:pt x="2190" y="123"/>
                  </a:cubicBezTo>
                  <a:cubicBezTo>
                    <a:pt x="1939" y="34"/>
                    <a:pt x="1683" y="0"/>
                    <a:pt x="1442" y="0"/>
                  </a:cubicBezTo>
                  <a:close/>
                  <a:moveTo>
                    <a:pt x="7839" y="2366"/>
                  </a:moveTo>
                  <a:cubicBezTo>
                    <a:pt x="7839" y="2366"/>
                    <a:pt x="7839" y="2366"/>
                    <a:pt x="7838" y="2366"/>
                  </a:cubicBezTo>
                  <a:lnTo>
                    <a:pt x="7839" y="2366"/>
                  </a:lnTo>
                  <a:cubicBezTo>
                    <a:pt x="7839" y="2366"/>
                    <a:pt x="7839" y="2366"/>
                    <a:pt x="7839" y="2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6"/>
            <p:cNvSpPr/>
            <p:nvPr/>
          </p:nvSpPr>
          <p:spPr>
            <a:xfrm>
              <a:off x="3154200" y="2883375"/>
              <a:ext cx="988925" cy="49675"/>
            </a:xfrm>
            <a:custGeom>
              <a:avLst/>
              <a:gdLst/>
              <a:ahLst/>
              <a:cxnLst/>
              <a:rect l="l" t="t" r="r" b="b"/>
              <a:pathLst>
                <a:path w="39557" h="1987" extrusionOk="0">
                  <a:moveTo>
                    <a:pt x="39536" y="1"/>
                  </a:moveTo>
                  <a:lnTo>
                    <a:pt x="0" y="560"/>
                  </a:lnTo>
                  <a:lnTo>
                    <a:pt x="20" y="1987"/>
                  </a:lnTo>
                  <a:lnTo>
                    <a:pt x="39556" y="1428"/>
                  </a:lnTo>
                  <a:lnTo>
                    <a:pt x="395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6"/>
            <p:cNvSpPr/>
            <p:nvPr/>
          </p:nvSpPr>
          <p:spPr>
            <a:xfrm>
              <a:off x="3146925" y="2876325"/>
              <a:ext cx="1003300" cy="63900"/>
            </a:xfrm>
            <a:custGeom>
              <a:avLst/>
              <a:gdLst/>
              <a:ahLst/>
              <a:cxnLst/>
              <a:rect l="l" t="t" r="r" b="b"/>
              <a:pathLst>
                <a:path w="40132" h="2556" extrusionOk="0">
                  <a:moveTo>
                    <a:pt x="39542" y="574"/>
                  </a:moveTo>
                  <a:lnTo>
                    <a:pt x="39555" y="1431"/>
                  </a:lnTo>
                  <a:lnTo>
                    <a:pt x="589" y="1981"/>
                  </a:lnTo>
                  <a:lnTo>
                    <a:pt x="576" y="1124"/>
                  </a:lnTo>
                  <a:lnTo>
                    <a:pt x="39542" y="574"/>
                  </a:lnTo>
                  <a:close/>
                  <a:moveTo>
                    <a:pt x="39820" y="1"/>
                  </a:moveTo>
                  <a:lnTo>
                    <a:pt x="284" y="559"/>
                  </a:lnTo>
                  <a:cubicBezTo>
                    <a:pt x="126" y="560"/>
                    <a:pt x="0" y="690"/>
                    <a:pt x="2" y="848"/>
                  </a:cubicBezTo>
                  <a:lnTo>
                    <a:pt x="22" y="2274"/>
                  </a:lnTo>
                  <a:cubicBezTo>
                    <a:pt x="24" y="2431"/>
                    <a:pt x="151" y="2556"/>
                    <a:pt x="308" y="2556"/>
                  </a:cubicBezTo>
                  <a:lnTo>
                    <a:pt x="311" y="2556"/>
                  </a:lnTo>
                  <a:lnTo>
                    <a:pt x="39847" y="1999"/>
                  </a:lnTo>
                  <a:cubicBezTo>
                    <a:pt x="40006" y="1997"/>
                    <a:pt x="40132" y="1868"/>
                    <a:pt x="40129" y="1710"/>
                  </a:cubicBezTo>
                  <a:lnTo>
                    <a:pt x="40109" y="283"/>
                  </a:lnTo>
                  <a:cubicBezTo>
                    <a:pt x="40108" y="206"/>
                    <a:pt x="40076" y="135"/>
                    <a:pt x="40023" y="81"/>
                  </a:cubicBezTo>
                  <a:cubicBezTo>
                    <a:pt x="39969" y="29"/>
                    <a:pt x="39885" y="12"/>
                    <a:pt x="398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6"/>
            <p:cNvSpPr/>
            <p:nvPr/>
          </p:nvSpPr>
          <p:spPr>
            <a:xfrm>
              <a:off x="3600450" y="2396300"/>
              <a:ext cx="667250" cy="516225"/>
            </a:xfrm>
            <a:custGeom>
              <a:avLst/>
              <a:gdLst/>
              <a:ahLst/>
              <a:cxnLst/>
              <a:rect l="l" t="t" r="r" b="b"/>
              <a:pathLst>
                <a:path w="26690" h="20649" extrusionOk="0">
                  <a:moveTo>
                    <a:pt x="26689" y="1"/>
                  </a:moveTo>
                  <a:lnTo>
                    <a:pt x="5138" y="305"/>
                  </a:lnTo>
                  <a:lnTo>
                    <a:pt x="0" y="20649"/>
                  </a:lnTo>
                  <a:lnTo>
                    <a:pt x="21552" y="20345"/>
                  </a:lnTo>
                  <a:lnTo>
                    <a:pt x="266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6"/>
            <p:cNvSpPr/>
            <p:nvPr/>
          </p:nvSpPr>
          <p:spPr>
            <a:xfrm>
              <a:off x="3592375" y="2389150"/>
              <a:ext cx="683400" cy="530525"/>
            </a:xfrm>
            <a:custGeom>
              <a:avLst/>
              <a:gdLst/>
              <a:ahLst/>
              <a:cxnLst/>
              <a:rect l="l" t="t" r="r" b="b"/>
              <a:pathLst>
                <a:path w="27336" h="21221" extrusionOk="0">
                  <a:moveTo>
                    <a:pt x="26644" y="577"/>
                  </a:moveTo>
                  <a:lnTo>
                    <a:pt x="21652" y="20349"/>
                  </a:lnTo>
                  <a:lnTo>
                    <a:pt x="691" y="20644"/>
                  </a:lnTo>
                  <a:lnTo>
                    <a:pt x="5684" y="873"/>
                  </a:lnTo>
                  <a:lnTo>
                    <a:pt x="26644" y="577"/>
                  </a:lnTo>
                  <a:close/>
                  <a:moveTo>
                    <a:pt x="27012" y="1"/>
                  </a:moveTo>
                  <a:cubicBezTo>
                    <a:pt x="27010" y="1"/>
                    <a:pt x="27009" y="1"/>
                    <a:pt x="27008" y="1"/>
                  </a:cubicBezTo>
                  <a:lnTo>
                    <a:pt x="5457" y="305"/>
                  </a:lnTo>
                  <a:cubicBezTo>
                    <a:pt x="5327" y="306"/>
                    <a:pt x="5215" y="396"/>
                    <a:pt x="5184" y="521"/>
                  </a:cubicBezTo>
                  <a:lnTo>
                    <a:pt x="46" y="20865"/>
                  </a:lnTo>
                  <a:cubicBezTo>
                    <a:pt x="0" y="21045"/>
                    <a:pt x="136" y="21221"/>
                    <a:pt x="322" y="21221"/>
                  </a:cubicBezTo>
                  <a:lnTo>
                    <a:pt x="326" y="21221"/>
                  </a:lnTo>
                  <a:lnTo>
                    <a:pt x="21879" y="20916"/>
                  </a:lnTo>
                  <a:cubicBezTo>
                    <a:pt x="22008" y="20914"/>
                    <a:pt x="22120" y="20826"/>
                    <a:pt x="22152" y="20701"/>
                  </a:cubicBezTo>
                  <a:lnTo>
                    <a:pt x="27289" y="356"/>
                  </a:lnTo>
                  <a:cubicBezTo>
                    <a:pt x="27335" y="176"/>
                    <a:pt x="27198" y="1"/>
                    <a:pt x="270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6"/>
            <p:cNvSpPr/>
            <p:nvPr/>
          </p:nvSpPr>
          <p:spPr>
            <a:xfrm>
              <a:off x="2958000" y="3207125"/>
              <a:ext cx="123775" cy="83850"/>
            </a:xfrm>
            <a:custGeom>
              <a:avLst/>
              <a:gdLst/>
              <a:ahLst/>
              <a:cxnLst/>
              <a:rect l="l" t="t" r="r" b="b"/>
              <a:pathLst>
                <a:path w="4951" h="3354" extrusionOk="0">
                  <a:moveTo>
                    <a:pt x="4950" y="1"/>
                  </a:moveTo>
                  <a:lnTo>
                    <a:pt x="99" y="211"/>
                  </a:lnTo>
                  <a:lnTo>
                    <a:pt x="0" y="3353"/>
                  </a:lnTo>
                  <a:lnTo>
                    <a:pt x="4853" y="3286"/>
                  </a:lnTo>
                  <a:lnTo>
                    <a:pt x="49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6"/>
            <p:cNvSpPr/>
            <p:nvPr/>
          </p:nvSpPr>
          <p:spPr>
            <a:xfrm>
              <a:off x="2950750" y="3199975"/>
              <a:ext cx="138225" cy="98150"/>
            </a:xfrm>
            <a:custGeom>
              <a:avLst/>
              <a:gdLst/>
              <a:ahLst/>
              <a:cxnLst/>
              <a:rect l="l" t="t" r="r" b="b"/>
              <a:pathLst>
                <a:path w="5529" h="3926" extrusionOk="0">
                  <a:moveTo>
                    <a:pt x="4944" y="586"/>
                  </a:moveTo>
                  <a:lnTo>
                    <a:pt x="4865" y="3290"/>
                  </a:lnTo>
                  <a:lnTo>
                    <a:pt x="585" y="3350"/>
                  </a:lnTo>
                  <a:lnTo>
                    <a:pt x="667" y="773"/>
                  </a:lnTo>
                  <a:lnTo>
                    <a:pt x="4944" y="586"/>
                  </a:lnTo>
                  <a:close/>
                  <a:moveTo>
                    <a:pt x="5228" y="1"/>
                  </a:moveTo>
                  <a:lnTo>
                    <a:pt x="376" y="213"/>
                  </a:lnTo>
                  <a:cubicBezTo>
                    <a:pt x="227" y="219"/>
                    <a:pt x="108" y="340"/>
                    <a:pt x="103" y="489"/>
                  </a:cubicBezTo>
                  <a:lnTo>
                    <a:pt x="6" y="3631"/>
                  </a:lnTo>
                  <a:cubicBezTo>
                    <a:pt x="0" y="3793"/>
                    <a:pt x="129" y="3925"/>
                    <a:pt x="290" y="3925"/>
                  </a:cubicBezTo>
                  <a:lnTo>
                    <a:pt x="295" y="3924"/>
                  </a:lnTo>
                  <a:lnTo>
                    <a:pt x="5148" y="3857"/>
                  </a:lnTo>
                  <a:cubicBezTo>
                    <a:pt x="5301" y="3855"/>
                    <a:pt x="5425" y="3732"/>
                    <a:pt x="5429" y="3580"/>
                  </a:cubicBezTo>
                  <a:lnTo>
                    <a:pt x="5526" y="294"/>
                  </a:lnTo>
                  <a:cubicBezTo>
                    <a:pt x="5528" y="215"/>
                    <a:pt x="5498" y="139"/>
                    <a:pt x="5441" y="82"/>
                  </a:cubicBezTo>
                  <a:cubicBezTo>
                    <a:pt x="5385" y="28"/>
                    <a:pt x="5310" y="3"/>
                    <a:pt x="52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6"/>
            <p:cNvSpPr/>
            <p:nvPr/>
          </p:nvSpPr>
          <p:spPr>
            <a:xfrm>
              <a:off x="2549625" y="5104375"/>
              <a:ext cx="287550" cy="364275"/>
            </a:xfrm>
            <a:custGeom>
              <a:avLst/>
              <a:gdLst/>
              <a:ahLst/>
              <a:cxnLst/>
              <a:rect l="l" t="t" r="r" b="b"/>
              <a:pathLst>
                <a:path w="11502" h="14571" extrusionOk="0">
                  <a:moveTo>
                    <a:pt x="9022" y="1"/>
                  </a:moveTo>
                  <a:lnTo>
                    <a:pt x="2873" y="607"/>
                  </a:lnTo>
                  <a:cubicBezTo>
                    <a:pt x="2873" y="607"/>
                    <a:pt x="2224" y="5022"/>
                    <a:pt x="2039" y="7445"/>
                  </a:cubicBezTo>
                  <a:cubicBezTo>
                    <a:pt x="1855" y="9870"/>
                    <a:pt x="0" y="12550"/>
                    <a:pt x="1407" y="13716"/>
                  </a:cubicBezTo>
                  <a:cubicBezTo>
                    <a:pt x="2142" y="14325"/>
                    <a:pt x="3608" y="14571"/>
                    <a:pt x="5169" y="14571"/>
                  </a:cubicBezTo>
                  <a:cubicBezTo>
                    <a:pt x="6599" y="14571"/>
                    <a:pt x="8108" y="14364"/>
                    <a:pt x="9206" y="14042"/>
                  </a:cubicBezTo>
                  <a:cubicBezTo>
                    <a:pt x="11502" y="13368"/>
                    <a:pt x="9868" y="8820"/>
                    <a:pt x="9893" y="7392"/>
                  </a:cubicBezTo>
                  <a:cubicBezTo>
                    <a:pt x="9918" y="5965"/>
                    <a:pt x="9679" y="3296"/>
                    <a:pt x="9416" y="2006"/>
                  </a:cubicBezTo>
                  <a:cubicBezTo>
                    <a:pt x="9153" y="717"/>
                    <a:pt x="9022" y="1"/>
                    <a:pt x="90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6"/>
            <p:cNvSpPr/>
            <p:nvPr/>
          </p:nvSpPr>
          <p:spPr>
            <a:xfrm>
              <a:off x="2554125" y="5097275"/>
              <a:ext cx="276650" cy="378550"/>
            </a:xfrm>
            <a:custGeom>
              <a:avLst/>
              <a:gdLst/>
              <a:ahLst/>
              <a:cxnLst/>
              <a:rect l="l" t="t" r="r" b="b"/>
              <a:pathLst>
                <a:path w="11066" h="15142" extrusionOk="0">
                  <a:moveTo>
                    <a:pt x="8610" y="595"/>
                  </a:moveTo>
                  <a:cubicBezTo>
                    <a:pt x="8669" y="911"/>
                    <a:pt x="8785" y="1508"/>
                    <a:pt x="8956" y="2347"/>
                  </a:cubicBezTo>
                  <a:cubicBezTo>
                    <a:pt x="9218" y="3635"/>
                    <a:pt x="9452" y="6273"/>
                    <a:pt x="9427" y="7671"/>
                  </a:cubicBezTo>
                  <a:cubicBezTo>
                    <a:pt x="9421" y="8061"/>
                    <a:pt x="9523" y="8636"/>
                    <a:pt x="9641" y="9301"/>
                  </a:cubicBezTo>
                  <a:cubicBezTo>
                    <a:pt x="9967" y="11126"/>
                    <a:pt x="10413" y="13622"/>
                    <a:pt x="8945" y="14052"/>
                  </a:cubicBezTo>
                  <a:cubicBezTo>
                    <a:pt x="7823" y="14381"/>
                    <a:pt x="6377" y="14565"/>
                    <a:pt x="5029" y="14565"/>
                  </a:cubicBezTo>
                  <a:cubicBezTo>
                    <a:pt x="3482" y="14565"/>
                    <a:pt x="2064" y="14323"/>
                    <a:pt x="1409" y="13781"/>
                  </a:cubicBezTo>
                  <a:cubicBezTo>
                    <a:pt x="660" y="13160"/>
                    <a:pt x="1053" y="11915"/>
                    <a:pt x="1506" y="10473"/>
                  </a:cubicBezTo>
                  <a:cubicBezTo>
                    <a:pt x="1786" y="9584"/>
                    <a:pt x="2075" y="8664"/>
                    <a:pt x="2144" y="7751"/>
                  </a:cubicBezTo>
                  <a:cubicBezTo>
                    <a:pt x="2303" y="5674"/>
                    <a:pt x="2811" y="2077"/>
                    <a:pt x="2943" y="1153"/>
                  </a:cubicBezTo>
                  <a:lnTo>
                    <a:pt x="8610" y="595"/>
                  </a:lnTo>
                  <a:close/>
                  <a:moveTo>
                    <a:pt x="8833" y="0"/>
                  </a:moveTo>
                  <a:cubicBezTo>
                    <a:pt x="8826" y="0"/>
                    <a:pt x="8820" y="1"/>
                    <a:pt x="8814" y="1"/>
                  </a:cubicBezTo>
                  <a:lnTo>
                    <a:pt x="2665" y="608"/>
                  </a:lnTo>
                  <a:cubicBezTo>
                    <a:pt x="2535" y="621"/>
                    <a:pt x="2429" y="721"/>
                    <a:pt x="2411" y="850"/>
                  </a:cubicBezTo>
                  <a:cubicBezTo>
                    <a:pt x="2404" y="895"/>
                    <a:pt x="1758" y="5302"/>
                    <a:pt x="1575" y="7708"/>
                  </a:cubicBezTo>
                  <a:cubicBezTo>
                    <a:pt x="1511" y="8556"/>
                    <a:pt x="1231" y="9443"/>
                    <a:pt x="962" y="10302"/>
                  </a:cubicBezTo>
                  <a:cubicBezTo>
                    <a:pt x="467" y="11871"/>
                    <a:pt x="0" y="13354"/>
                    <a:pt x="1045" y="14220"/>
                  </a:cubicBezTo>
                  <a:cubicBezTo>
                    <a:pt x="1841" y="14880"/>
                    <a:pt x="3376" y="15142"/>
                    <a:pt x="4996" y="15142"/>
                  </a:cubicBezTo>
                  <a:cubicBezTo>
                    <a:pt x="6460" y="15142"/>
                    <a:pt x="7992" y="14927"/>
                    <a:pt x="9106" y="14600"/>
                  </a:cubicBezTo>
                  <a:cubicBezTo>
                    <a:pt x="11065" y="14026"/>
                    <a:pt x="10567" y="11238"/>
                    <a:pt x="10204" y="9201"/>
                  </a:cubicBezTo>
                  <a:cubicBezTo>
                    <a:pt x="10090" y="8565"/>
                    <a:pt x="9992" y="8015"/>
                    <a:pt x="9998" y="7682"/>
                  </a:cubicBezTo>
                  <a:cubicBezTo>
                    <a:pt x="10023" y="6251"/>
                    <a:pt x="9784" y="3552"/>
                    <a:pt x="9515" y="2234"/>
                  </a:cubicBezTo>
                  <a:cubicBezTo>
                    <a:pt x="9253" y="949"/>
                    <a:pt x="9123" y="236"/>
                    <a:pt x="9123" y="234"/>
                  </a:cubicBezTo>
                  <a:cubicBezTo>
                    <a:pt x="9098" y="94"/>
                    <a:pt x="8973" y="0"/>
                    <a:pt x="88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6"/>
            <p:cNvSpPr/>
            <p:nvPr/>
          </p:nvSpPr>
          <p:spPr>
            <a:xfrm>
              <a:off x="2640400" y="5148875"/>
              <a:ext cx="99200" cy="162575"/>
            </a:xfrm>
            <a:custGeom>
              <a:avLst/>
              <a:gdLst/>
              <a:ahLst/>
              <a:cxnLst/>
              <a:rect l="l" t="t" r="r" b="b"/>
              <a:pathLst>
                <a:path w="3968" h="6503" extrusionOk="0">
                  <a:moveTo>
                    <a:pt x="3521" y="0"/>
                  </a:moveTo>
                  <a:lnTo>
                    <a:pt x="1238" y="32"/>
                  </a:lnTo>
                  <a:cubicBezTo>
                    <a:pt x="1238" y="32"/>
                    <a:pt x="0" y="6503"/>
                    <a:pt x="1324" y="6503"/>
                  </a:cubicBezTo>
                  <a:cubicBezTo>
                    <a:pt x="1326" y="6503"/>
                    <a:pt x="1328" y="6503"/>
                    <a:pt x="1330" y="6503"/>
                  </a:cubicBezTo>
                  <a:cubicBezTo>
                    <a:pt x="2661" y="6484"/>
                    <a:pt x="3613" y="6470"/>
                    <a:pt x="3790" y="5517"/>
                  </a:cubicBezTo>
                  <a:cubicBezTo>
                    <a:pt x="3967" y="4562"/>
                    <a:pt x="3521" y="0"/>
                    <a:pt x="35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6"/>
            <p:cNvSpPr/>
            <p:nvPr/>
          </p:nvSpPr>
          <p:spPr>
            <a:xfrm>
              <a:off x="2639175" y="5141700"/>
              <a:ext cx="107525" cy="176900"/>
            </a:xfrm>
            <a:custGeom>
              <a:avLst/>
              <a:gdLst/>
              <a:ahLst/>
              <a:cxnLst/>
              <a:rect l="l" t="t" r="r" b="b"/>
              <a:pathLst>
                <a:path w="4301" h="7076" extrusionOk="0">
                  <a:moveTo>
                    <a:pt x="3312" y="577"/>
                  </a:moveTo>
                  <a:cubicBezTo>
                    <a:pt x="3444" y="1993"/>
                    <a:pt x="3689" y="5048"/>
                    <a:pt x="3558" y="5751"/>
                  </a:cubicBezTo>
                  <a:cubicBezTo>
                    <a:pt x="3430" y="6445"/>
                    <a:pt x="2758" y="6485"/>
                    <a:pt x="1374" y="6505"/>
                  </a:cubicBezTo>
                  <a:cubicBezTo>
                    <a:pt x="1360" y="6505"/>
                    <a:pt x="1332" y="6505"/>
                    <a:pt x="1293" y="6457"/>
                  </a:cubicBezTo>
                  <a:cubicBezTo>
                    <a:pt x="785" y="5852"/>
                    <a:pt x="1153" y="2641"/>
                    <a:pt x="1525" y="602"/>
                  </a:cubicBezTo>
                  <a:lnTo>
                    <a:pt x="3312" y="577"/>
                  </a:lnTo>
                  <a:close/>
                  <a:moveTo>
                    <a:pt x="3584" y="1"/>
                  </a:moveTo>
                  <a:cubicBezTo>
                    <a:pt x="3578" y="1"/>
                    <a:pt x="3572" y="1"/>
                    <a:pt x="3566" y="1"/>
                  </a:cubicBezTo>
                  <a:lnTo>
                    <a:pt x="1283" y="34"/>
                  </a:lnTo>
                  <a:cubicBezTo>
                    <a:pt x="1147" y="36"/>
                    <a:pt x="1032" y="133"/>
                    <a:pt x="1007" y="266"/>
                  </a:cubicBezTo>
                  <a:cubicBezTo>
                    <a:pt x="832" y="1182"/>
                    <a:pt x="0" y="5806"/>
                    <a:pt x="856" y="6824"/>
                  </a:cubicBezTo>
                  <a:cubicBezTo>
                    <a:pt x="993" y="6989"/>
                    <a:pt x="1172" y="7075"/>
                    <a:pt x="1373" y="7075"/>
                  </a:cubicBezTo>
                  <a:lnTo>
                    <a:pt x="1382" y="7075"/>
                  </a:lnTo>
                  <a:cubicBezTo>
                    <a:pt x="2733" y="7056"/>
                    <a:pt x="3900" y="7040"/>
                    <a:pt x="4119" y="5856"/>
                  </a:cubicBezTo>
                  <a:cubicBezTo>
                    <a:pt x="4301" y="4872"/>
                    <a:pt x="3873" y="447"/>
                    <a:pt x="3854" y="259"/>
                  </a:cubicBezTo>
                  <a:cubicBezTo>
                    <a:pt x="3841" y="118"/>
                    <a:pt x="3709" y="1"/>
                    <a:pt x="3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6"/>
            <p:cNvSpPr/>
            <p:nvPr/>
          </p:nvSpPr>
          <p:spPr>
            <a:xfrm>
              <a:off x="2572100" y="5408600"/>
              <a:ext cx="237800" cy="60050"/>
            </a:xfrm>
            <a:custGeom>
              <a:avLst/>
              <a:gdLst/>
              <a:ahLst/>
              <a:cxnLst/>
              <a:rect l="l" t="t" r="r" b="b"/>
              <a:pathLst>
                <a:path w="9512" h="2402" extrusionOk="0">
                  <a:moveTo>
                    <a:pt x="9511" y="0"/>
                  </a:moveTo>
                  <a:lnTo>
                    <a:pt x="9511" y="0"/>
                  </a:lnTo>
                  <a:cubicBezTo>
                    <a:pt x="8468" y="545"/>
                    <a:pt x="6728" y="835"/>
                    <a:pt x="3747" y="876"/>
                  </a:cubicBezTo>
                  <a:cubicBezTo>
                    <a:pt x="3609" y="878"/>
                    <a:pt x="3474" y="879"/>
                    <a:pt x="3344" y="879"/>
                  </a:cubicBezTo>
                  <a:cubicBezTo>
                    <a:pt x="1606" y="879"/>
                    <a:pt x="594" y="710"/>
                    <a:pt x="0" y="519"/>
                  </a:cubicBezTo>
                  <a:lnTo>
                    <a:pt x="0" y="519"/>
                  </a:lnTo>
                  <a:cubicBezTo>
                    <a:pt x="38" y="926"/>
                    <a:pt x="184" y="1279"/>
                    <a:pt x="508" y="1547"/>
                  </a:cubicBezTo>
                  <a:cubicBezTo>
                    <a:pt x="1243" y="2156"/>
                    <a:pt x="2709" y="2402"/>
                    <a:pt x="4270" y="2402"/>
                  </a:cubicBezTo>
                  <a:cubicBezTo>
                    <a:pt x="5700" y="2402"/>
                    <a:pt x="7209" y="2195"/>
                    <a:pt x="8307" y="1873"/>
                  </a:cubicBezTo>
                  <a:cubicBezTo>
                    <a:pt x="9122" y="1634"/>
                    <a:pt x="9436" y="904"/>
                    <a:pt x="95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6"/>
            <p:cNvSpPr/>
            <p:nvPr/>
          </p:nvSpPr>
          <p:spPr>
            <a:xfrm>
              <a:off x="2564750" y="5401425"/>
              <a:ext cx="252625" cy="74400"/>
            </a:xfrm>
            <a:custGeom>
              <a:avLst/>
              <a:gdLst/>
              <a:ahLst/>
              <a:cxnLst/>
              <a:rect l="l" t="t" r="r" b="b"/>
              <a:pathLst>
                <a:path w="10105" h="2976" extrusionOk="0">
                  <a:moveTo>
                    <a:pt x="9448" y="759"/>
                  </a:moveTo>
                  <a:cubicBezTo>
                    <a:pt x="9310" y="1381"/>
                    <a:pt x="9009" y="1743"/>
                    <a:pt x="8520" y="1886"/>
                  </a:cubicBezTo>
                  <a:cubicBezTo>
                    <a:pt x="7398" y="2215"/>
                    <a:pt x="5952" y="2399"/>
                    <a:pt x="4604" y="2399"/>
                  </a:cubicBezTo>
                  <a:cubicBezTo>
                    <a:pt x="3057" y="2399"/>
                    <a:pt x="1639" y="2157"/>
                    <a:pt x="984" y="1615"/>
                  </a:cubicBezTo>
                  <a:cubicBezTo>
                    <a:pt x="850" y="1505"/>
                    <a:pt x="744" y="1364"/>
                    <a:pt x="678" y="1204"/>
                  </a:cubicBezTo>
                  <a:lnTo>
                    <a:pt x="678" y="1204"/>
                  </a:lnTo>
                  <a:cubicBezTo>
                    <a:pt x="1427" y="1371"/>
                    <a:pt x="2430" y="1451"/>
                    <a:pt x="3669" y="1451"/>
                  </a:cubicBezTo>
                  <a:cubicBezTo>
                    <a:pt x="3792" y="1451"/>
                    <a:pt x="3918" y="1450"/>
                    <a:pt x="4046" y="1448"/>
                  </a:cubicBezTo>
                  <a:cubicBezTo>
                    <a:pt x="6602" y="1413"/>
                    <a:pt x="8306" y="1198"/>
                    <a:pt x="9448" y="759"/>
                  </a:cubicBezTo>
                  <a:close/>
                  <a:moveTo>
                    <a:pt x="9805" y="1"/>
                  </a:moveTo>
                  <a:cubicBezTo>
                    <a:pt x="9762" y="1"/>
                    <a:pt x="9716" y="11"/>
                    <a:pt x="9673" y="34"/>
                  </a:cubicBezTo>
                  <a:cubicBezTo>
                    <a:pt x="8647" y="571"/>
                    <a:pt x="6855" y="838"/>
                    <a:pt x="4038" y="879"/>
                  </a:cubicBezTo>
                  <a:cubicBezTo>
                    <a:pt x="3917" y="880"/>
                    <a:pt x="3798" y="881"/>
                    <a:pt x="3681" y="881"/>
                  </a:cubicBezTo>
                  <a:cubicBezTo>
                    <a:pt x="2212" y="881"/>
                    <a:pt x="1106" y="767"/>
                    <a:pt x="381" y="534"/>
                  </a:cubicBezTo>
                  <a:cubicBezTo>
                    <a:pt x="352" y="525"/>
                    <a:pt x="323" y="520"/>
                    <a:pt x="294" y="520"/>
                  </a:cubicBezTo>
                  <a:cubicBezTo>
                    <a:pt x="230" y="520"/>
                    <a:pt x="167" y="542"/>
                    <a:pt x="116" y="583"/>
                  </a:cubicBezTo>
                  <a:cubicBezTo>
                    <a:pt x="41" y="644"/>
                    <a:pt x="1" y="737"/>
                    <a:pt x="9" y="833"/>
                  </a:cubicBezTo>
                  <a:cubicBezTo>
                    <a:pt x="58" y="1355"/>
                    <a:pt x="258" y="1755"/>
                    <a:pt x="620" y="2054"/>
                  </a:cubicBezTo>
                  <a:cubicBezTo>
                    <a:pt x="1416" y="2714"/>
                    <a:pt x="2951" y="2976"/>
                    <a:pt x="4571" y="2976"/>
                  </a:cubicBezTo>
                  <a:cubicBezTo>
                    <a:pt x="6035" y="2976"/>
                    <a:pt x="7567" y="2761"/>
                    <a:pt x="8681" y="2434"/>
                  </a:cubicBezTo>
                  <a:cubicBezTo>
                    <a:pt x="9520" y="2189"/>
                    <a:pt x="9994" y="1473"/>
                    <a:pt x="10090" y="310"/>
                  </a:cubicBezTo>
                  <a:cubicBezTo>
                    <a:pt x="10105" y="135"/>
                    <a:pt x="9963" y="1"/>
                    <a:pt x="98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6"/>
            <p:cNvSpPr/>
            <p:nvPr/>
          </p:nvSpPr>
          <p:spPr>
            <a:xfrm>
              <a:off x="2580050" y="5015300"/>
              <a:ext cx="223700" cy="149975"/>
            </a:xfrm>
            <a:custGeom>
              <a:avLst/>
              <a:gdLst/>
              <a:ahLst/>
              <a:cxnLst/>
              <a:rect l="l" t="t" r="r" b="b"/>
              <a:pathLst>
                <a:path w="8948" h="5999" extrusionOk="0">
                  <a:moveTo>
                    <a:pt x="8285" y="0"/>
                  </a:moveTo>
                  <a:cubicBezTo>
                    <a:pt x="8261" y="0"/>
                    <a:pt x="8237" y="2"/>
                    <a:pt x="8212" y="4"/>
                  </a:cubicBezTo>
                  <a:lnTo>
                    <a:pt x="620" y="835"/>
                  </a:lnTo>
                  <a:cubicBezTo>
                    <a:pt x="262" y="875"/>
                    <a:pt x="1" y="1196"/>
                    <a:pt x="35" y="1556"/>
                  </a:cubicBezTo>
                  <a:lnTo>
                    <a:pt x="412" y="5403"/>
                  </a:lnTo>
                  <a:cubicBezTo>
                    <a:pt x="444" y="5743"/>
                    <a:pt x="729" y="5998"/>
                    <a:pt x="1066" y="5998"/>
                  </a:cubicBezTo>
                  <a:cubicBezTo>
                    <a:pt x="1081" y="5998"/>
                    <a:pt x="1096" y="5998"/>
                    <a:pt x="1111" y="5997"/>
                  </a:cubicBezTo>
                  <a:lnTo>
                    <a:pt x="8278" y="5531"/>
                  </a:lnTo>
                  <a:cubicBezTo>
                    <a:pt x="8623" y="5509"/>
                    <a:pt x="8891" y="5225"/>
                    <a:pt x="8896" y="4880"/>
                  </a:cubicBezTo>
                  <a:lnTo>
                    <a:pt x="8943" y="668"/>
                  </a:lnTo>
                  <a:cubicBezTo>
                    <a:pt x="8948" y="297"/>
                    <a:pt x="8647" y="0"/>
                    <a:pt x="82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6"/>
            <p:cNvSpPr/>
            <p:nvPr/>
          </p:nvSpPr>
          <p:spPr>
            <a:xfrm>
              <a:off x="2572625" y="5008125"/>
              <a:ext cx="238350" cy="164275"/>
            </a:xfrm>
            <a:custGeom>
              <a:avLst/>
              <a:gdLst/>
              <a:ahLst/>
              <a:cxnLst/>
              <a:rect l="l" t="t" r="r" b="b"/>
              <a:pathLst>
                <a:path w="9534" h="6571" extrusionOk="0">
                  <a:moveTo>
                    <a:pt x="8582" y="572"/>
                  </a:moveTo>
                  <a:lnTo>
                    <a:pt x="8583" y="573"/>
                  </a:lnTo>
                  <a:cubicBezTo>
                    <a:pt x="8790" y="573"/>
                    <a:pt x="8958" y="743"/>
                    <a:pt x="8956" y="951"/>
                  </a:cubicBezTo>
                  <a:lnTo>
                    <a:pt x="8907" y="5164"/>
                  </a:lnTo>
                  <a:cubicBezTo>
                    <a:pt x="8903" y="5360"/>
                    <a:pt x="8752" y="5521"/>
                    <a:pt x="8557" y="5534"/>
                  </a:cubicBezTo>
                  <a:lnTo>
                    <a:pt x="1389" y="5999"/>
                  </a:lnTo>
                  <a:cubicBezTo>
                    <a:pt x="1380" y="6000"/>
                    <a:pt x="1370" y="6000"/>
                    <a:pt x="1361" y="6000"/>
                  </a:cubicBezTo>
                  <a:cubicBezTo>
                    <a:pt x="1171" y="6000"/>
                    <a:pt x="1009" y="5855"/>
                    <a:pt x="992" y="5662"/>
                  </a:cubicBezTo>
                  <a:lnTo>
                    <a:pt x="617" y="1815"/>
                  </a:lnTo>
                  <a:cubicBezTo>
                    <a:pt x="598" y="1611"/>
                    <a:pt x="746" y="1430"/>
                    <a:pt x="949" y="1407"/>
                  </a:cubicBezTo>
                  <a:lnTo>
                    <a:pt x="8540" y="574"/>
                  </a:lnTo>
                  <a:cubicBezTo>
                    <a:pt x="8553" y="573"/>
                    <a:pt x="8567" y="572"/>
                    <a:pt x="8582" y="572"/>
                  </a:cubicBezTo>
                  <a:close/>
                  <a:moveTo>
                    <a:pt x="8583" y="1"/>
                  </a:moveTo>
                  <a:cubicBezTo>
                    <a:pt x="8549" y="1"/>
                    <a:pt x="8514" y="3"/>
                    <a:pt x="8478" y="7"/>
                  </a:cubicBezTo>
                  <a:lnTo>
                    <a:pt x="887" y="838"/>
                  </a:lnTo>
                  <a:cubicBezTo>
                    <a:pt x="374" y="896"/>
                    <a:pt x="1" y="1355"/>
                    <a:pt x="50" y="1870"/>
                  </a:cubicBezTo>
                  <a:lnTo>
                    <a:pt x="425" y="5717"/>
                  </a:lnTo>
                  <a:cubicBezTo>
                    <a:pt x="469" y="6201"/>
                    <a:pt x="876" y="6571"/>
                    <a:pt x="1362" y="6571"/>
                  </a:cubicBezTo>
                  <a:cubicBezTo>
                    <a:pt x="1384" y="6571"/>
                    <a:pt x="1404" y="6571"/>
                    <a:pt x="1426" y="6570"/>
                  </a:cubicBezTo>
                  <a:lnTo>
                    <a:pt x="8594" y="6103"/>
                  </a:lnTo>
                  <a:cubicBezTo>
                    <a:pt x="9086" y="6070"/>
                    <a:pt x="9471" y="5664"/>
                    <a:pt x="9479" y="5171"/>
                  </a:cubicBezTo>
                  <a:lnTo>
                    <a:pt x="9526" y="958"/>
                  </a:lnTo>
                  <a:cubicBezTo>
                    <a:pt x="9533" y="426"/>
                    <a:pt x="9102" y="1"/>
                    <a:pt x="8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6"/>
            <p:cNvSpPr/>
            <p:nvPr/>
          </p:nvSpPr>
          <p:spPr>
            <a:xfrm>
              <a:off x="2884175" y="4954900"/>
              <a:ext cx="277600" cy="192850"/>
            </a:xfrm>
            <a:custGeom>
              <a:avLst/>
              <a:gdLst/>
              <a:ahLst/>
              <a:cxnLst/>
              <a:rect l="l" t="t" r="r" b="b"/>
              <a:pathLst>
                <a:path w="11104" h="7714" extrusionOk="0">
                  <a:moveTo>
                    <a:pt x="10095" y="1"/>
                  </a:moveTo>
                  <a:cubicBezTo>
                    <a:pt x="10009" y="1"/>
                    <a:pt x="9922" y="15"/>
                    <a:pt x="9835" y="45"/>
                  </a:cubicBezTo>
                  <a:lnTo>
                    <a:pt x="602" y="3237"/>
                  </a:lnTo>
                  <a:cubicBezTo>
                    <a:pt x="206" y="3374"/>
                    <a:pt x="1" y="3793"/>
                    <a:pt x="140" y="4183"/>
                  </a:cubicBezTo>
                  <a:lnTo>
                    <a:pt x="1210" y="7194"/>
                  </a:lnTo>
                  <a:cubicBezTo>
                    <a:pt x="1323" y="7511"/>
                    <a:pt x="1630" y="7714"/>
                    <a:pt x="1958" y="7714"/>
                  </a:cubicBezTo>
                  <a:cubicBezTo>
                    <a:pt x="2033" y="7714"/>
                    <a:pt x="2108" y="7703"/>
                    <a:pt x="2183" y="7681"/>
                  </a:cubicBezTo>
                  <a:lnTo>
                    <a:pt x="10546" y="5222"/>
                  </a:lnTo>
                  <a:cubicBezTo>
                    <a:pt x="10882" y="5123"/>
                    <a:pt x="11104" y="4816"/>
                    <a:pt x="11085" y="4474"/>
                  </a:cubicBezTo>
                  <a:lnTo>
                    <a:pt x="10885" y="730"/>
                  </a:lnTo>
                  <a:cubicBezTo>
                    <a:pt x="10863" y="310"/>
                    <a:pt x="10498" y="1"/>
                    <a:pt x="10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6"/>
            <p:cNvSpPr/>
            <p:nvPr/>
          </p:nvSpPr>
          <p:spPr>
            <a:xfrm>
              <a:off x="2878600" y="4947775"/>
              <a:ext cx="290500" cy="207150"/>
            </a:xfrm>
            <a:custGeom>
              <a:avLst/>
              <a:gdLst/>
              <a:ahLst/>
              <a:cxnLst/>
              <a:rect l="l" t="t" r="r" b="b"/>
              <a:pathLst>
                <a:path w="11620" h="8286" extrusionOk="0">
                  <a:moveTo>
                    <a:pt x="10320" y="571"/>
                  </a:moveTo>
                  <a:cubicBezTo>
                    <a:pt x="10422" y="572"/>
                    <a:pt x="10522" y="603"/>
                    <a:pt x="10607" y="660"/>
                  </a:cubicBezTo>
                  <a:cubicBezTo>
                    <a:pt x="10733" y="743"/>
                    <a:pt x="10814" y="880"/>
                    <a:pt x="10822" y="1030"/>
                  </a:cubicBezTo>
                  <a:lnTo>
                    <a:pt x="11023" y="4775"/>
                  </a:lnTo>
                  <a:cubicBezTo>
                    <a:pt x="11034" y="4984"/>
                    <a:pt x="10896" y="5172"/>
                    <a:pt x="10689" y="5234"/>
                  </a:cubicBezTo>
                  <a:lnTo>
                    <a:pt x="2325" y="7693"/>
                  </a:lnTo>
                  <a:cubicBezTo>
                    <a:pt x="2277" y="7707"/>
                    <a:pt x="2229" y="7714"/>
                    <a:pt x="2181" y="7714"/>
                  </a:cubicBezTo>
                  <a:cubicBezTo>
                    <a:pt x="1971" y="7714"/>
                    <a:pt x="1773" y="7584"/>
                    <a:pt x="1701" y="7383"/>
                  </a:cubicBezTo>
                  <a:lnTo>
                    <a:pt x="631" y="4372"/>
                  </a:lnTo>
                  <a:cubicBezTo>
                    <a:pt x="591" y="4260"/>
                    <a:pt x="597" y="4136"/>
                    <a:pt x="649" y="4028"/>
                  </a:cubicBezTo>
                  <a:cubicBezTo>
                    <a:pt x="703" y="3916"/>
                    <a:pt x="801" y="3832"/>
                    <a:pt x="918" y="3793"/>
                  </a:cubicBezTo>
                  <a:lnTo>
                    <a:pt x="10151" y="601"/>
                  </a:lnTo>
                  <a:cubicBezTo>
                    <a:pt x="10206" y="581"/>
                    <a:pt x="10262" y="571"/>
                    <a:pt x="10320" y="571"/>
                  </a:cubicBezTo>
                  <a:close/>
                  <a:moveTo>
                    <a:pt x="10320" y="1"/>
                  </a:moveTo>
                  <a:cubicBezTo>
                    <a:pt x="10200" y="1"/>
                    <a:pt x="10080" y="20"/>
                    <a:pt x="9964" y="60"/>
                  </a:cubicBezTo>
                  <a:lnTo>
                    <a:pt x="732" y="3252"/>
                  </a:lnTo>
                  <a:cubicBezTo>
                    <a:pt x="469" y="3341"/>
                    <a:pt x="254" y="3532"/>
                    <a:pt x="135" y="3782"/>
                  </a:cubicBezTo>
                  <a:cubicBezTo>
                    <a:pt x="16" y="4025"/>
                    <a:pt x="1" y="4308"/>
                    <a:pt x="93" y="4563"/>
                  </a:cubicBezTo>
                  <a:lnTo>
                    <a:pt x="1163" y="7575"/>
                  </a:lnTo>
                  <a:cubicBezTo>
                    <a:pt x="1318" y="8011"/>
                    <a:pt x="1732" y="8286"/>
                    <a:pt x="2177" y="8286"/>
                  </a:cubicBezTo>
                  <a:cubicBezTo>
                    <a:pt x="2282" y="8286"/>
                    <a:pt x="2386" y="8270"/>
                    <a:pt x="2486" y="8241"/>
                  </a:cubicBezTo>
                  <a:lnTo>
                    <a:pt x="10849" y="5781"/>
                  </a:lnTo>
                  <a:cubicBezTo>
                    <a:pt x="11313" y="5645"/>
                    <a:pt x="11619" y="5219"/>
                    <a:pt x="11593" y="4745"/>
                  </a:cubicBezTo>
                  <a:lnTo>
                    <a:pt x="11393" y="1000"/>
                  </a:lnTo>
                  <a:cubicBezTo>
                    <a:pt x="11375" y="671"/>
                    <a:pt x="11205" y="375"/>
                    <a:pt x="10927" y="187"/>
                  </a:cubicBezTo>
                  <a:cubicBezTo>
                    <a:pt x="10745" y="64"/>
                    <a:pt x="10534" y="1"/>
                    <a:pt x="10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6"/>
            <p:cNvSpPr/>
            <p:nvPr/>
          </p:nvSpPr>
          <p:spPr>
            <a:xfrm>
              <a:off x="3282275" y="238275"/>
              <a:ext cx="1976825" cy="1150375"/>
            </a:xfrm>
            <a:custGeom>
              <a:avLst/>
              <a:gdLst/>
              <a:ahLst/>
              <a:cxnLst/>
              <a:rect l="l" t="t" r="r" b="b"/>
              <a:pathLst>
                <a:path w="79073" h="46015" extrusionOk="0">
                  <a:moveTo>
                    <a:pt x="29262" y="1"/>
                  </a:moveTo>
                  <a:cubicBezTo>
                    <a:pt x="18282" y="1"/>
                    <a:pt x="9382" y="8902"/>
                    <a:pt x="9382" y="19881"/>
                  </a:cubicBezTo>
                  <a:cubicBezTo>
                    <a:pt x="9382" y="20126"/>
                    <a:pt x="9392" y="20367"/>
                    <a:pt x="9401" y="20611"/>
                  </a:cubicBezTo>
                  <a:cubicBezTo>
                    <a:pt x="3976" y="22156"/>
                    <a:pt x="0" y="27139"/>
                    <a:pt x="0" y="33059"/>
                  </a:cubicBezTo>
                  <a:cubicBezTo>
                    <a:pt x="0" y="39606"/>
                    <a:pt x="4862" y="45004"/>
                    <a:pt x="11168" y="45877"/>
                  </a:cubicBezTo>
                  <a:lnTo>
                    <a:pt x="11168" y="46015"/>
                  </a:lnTo>
                  <a:lnTo>
                    <a:pt x="69691" y="46015"/>
                  </a:lnTo>
                  <a:cubicBezTo>
                    <a:pt x="74872" y="46015"/>
                    <a:pt x="79072" y="41814"/>
                    <a:pt x="79072" y="36633"/>
                  </a:cubicBezTo>
                  <a:cubicBezTo>
                    <a:pt x="79072" y="31666"/>
                    <a:pt x="75209" y="27611"/>
                    <a:pt x="70325" y="27283"/>
                  </a:cubicBezTo>
                  <a:cubicBezTo>
                    <a:pt x="70488" y="26404"/>
                    <a:pt x="70585" y="25499"/>
                    <a:pt x="70585" y="24571"/>
                  </a:cubicBezTo>
                  <a:cubicBezTo>
                    <a:pt x="70585" y="16429"/>
                    <a:pt x="63985" y="9829"/>
                    <a:pt x="55842" y="9829"/>
                  </a:cubicBezTo>
                  <a:cubicBezTo>
                    <a:pt x="55835" y="9829"/>
                    <a:pt x="55828" y="9829"/>
                    <a:pt x="55820" y="9829"/>
                  </a:cubicBezTo>
                  <a:cubicBezTo>
                    <a:pt x="52910" y="9829"/>
                    <a:pt x="50065" y="10696"/>
                    <a:pt x="47648" y="12318"/>
                  </a:cubicBezTo>
                  <a:cubicBezTo>
                    <a:pt x="44672" y="5091"/>
                    <a:pt x="37563" y="1"/>
                    <a:pt x="2926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6"/>
            <p:cNvSpPr/>
            <p:nvPr/>
          </p:nvSpPr>
          <p:spPr>
            <a:xfrm>
              <a:off x="3754725" y="412400"/>
              <a:ext cx="283825" cy="91575"/>
            </a:xfrm>
            <a:custGeom>
              <a:avLst/>
              <a:gdLst/>
              <a:ahLst/>
              <a:cxnLst/>
              <a:rect l="l" t="t" r="r" b="b"/>
              <a:pathLst>
                <a:path w="11353" h="3663" extrusionOk="0">
                  <a:moveTo>
                    <a:pt x="1" y="1"/>
                  </a:moveTo>
                  <a:lnTo>
                    <a:pt x="5494" y="3662"/>
                  </a:lnTo>
                  <a:lnTo>
                    <a:pt x="1135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6"/>
            <p:cNvSpPr/>
            <p:nvPr/>
          </p:nvSpPr>
          <p:spPr>
            <a:xfrm>
              <a:off x="3736475" y="421350"/>
              <a:ext cx="310900" cy="195075"/>
            </a:xfrm>
            <a:custGeom>
              <a:avLst/>
              <a:gdLst/>
              <a:ahLst/>
              <a:cxnLst/>
              <a:rect l="l" t="t" r="r" b="b"/>
              <a:pathLst>
                <a:path w="12436" h="7803" extrusionOk="0">
                  <a:moveTo>
                    <a:pt x="0" y="1"/>
                  </a:moveTo>
                  <a:lnTo>
                    <a:pt x="0" y="7803"/>
                  </a:lnTo>
                  <a:lnTo>
                    <a:pt x="12435" y="7803"/>
                  </a:lnTo>
                  <a:lnTo>
                    <a:pt x="12435" y="252"/>
                  </a:lnTo>
                  <a:lnTo>
                    <a:pt x="6212" y="4140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6"/>
            <p:cNvSpPr/>
            <p:nvPr/>
          </p:nvSpPr>
          <p:spPr>
            <a:xfrm>
              <a:off x="4494975" y="587100"/>
              <a:ext cx="244700" cy="297225"/>
            </a:xfrm>
            <a:custGeom>
              <a:avLst/>
              <a:gdLst/>
              <a:ahLst/>
              <a:cxnLst/>
              <a:rect l="l" t="t" r="r" b="b"/>
              <a:pathLst>
                <a:path w="9788" h="11889" extrusionOk="0">
                  <a:moveTo>
                    <a:pt x="9788" y="1"/>
                  </a:moveTo>
                  <a:lnTo>
                    <a:pt x="3024" y="964"/>
                  </a:lnTo>
                  <a:lnTo>
                    <a:pt x="3024" y="9182"/>
                  </a:lnTo>
                  <a:cubicBezTo>
                    <a:pt x="2712" y="9013"/>
                    <a:pt x="2334" y="8913"/>
                    <a:pt x="1924" y="8913"/>
                  </a:cubicBezTo>
                  <a:cubicBezTo>
                    <a:pt x="861" y="8913"/>
                    <a:pt x="0" y="9580"/>
                    <a:pt x="0" y="10401"/>
                  </a:cubicBezTo>
                  <a:cubicBezTo>
                    <a:pt x="0" y="11222"/>
                    <a:pt x="861" y="11889"/>
                    <a:pt x="1924" y="11889"/>
                  </a:cubicBezTo>
                  <a:cubicBezTo>
                    <a:pt x="3719" y="11889"/>
                    <a:pt x="3850" y="10664"/>
                    <a:pt x="3850" y="10664"/>
                  </a:cubicBezTo>
                  <a:lnTo>
                    <a:pt x="3850" y="3424"/>
                  </a:lnTo>
                  <a:lnTo>
                    <a:pt x="8962" y="2697"/>
                  </a:lnTo>
                  <a:lnTo>
                    <a:pt x="8962" y="8219"/>
                  </a:lnTo>
                  <a:cubicBezTo>
                    <a:pt x="8650" y="8050"/>
                    <a:pt x="8272" y="7950"/>
                    <a:pt x="7864" y="7950"/>
                  </a:cubicBezTo>
                  <a:cubicBezTo>
                    <a:pt x="6800" y="7950"/>
                    <a:pt x="5938" y="8617"/>
                    <a:pt x="5938" y="9438"/>
                  </a:cubicBezTo>
                  <a:cubicBezTo>
                    <a:pt x="5938" y="10259"/>
                    <a:pt x="6800" y="10926"/>
                    <a:pt x="7864" y="10926"/>
                  </a:cubicBezTo>
                  <a:cubicBezTo>
                    <a:pt x="8810" y="10926"/>
                    <a:pt x="9593" y="10396"/>
                    <a:pt x="9754" y="9700"/>
                  </a:cubicBezTo>
                  <a:lnTo>
                    <a:pt x="9788" y="2580"/>
                  </a:lnTo>
                  <a:lnTo>
                    <a:pt x="978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6"/>
            <p:cNvSpPr/>
            <p:nvPr/>
          </p:nvSpPr>
          <p:spPr>
            <a:xfrm>
              <a:off x="3789725" y="672825"/>
              <a:ext cx="120550" cy="116025"/>
            </a:xfrm>
            <a:custGeom>
              <a:avLst/>
              <a:gdLst/>
              <a:ahLst/>
              <a:cxnLst/>
              <a:rect l="l" t="t" r="r" b="b"/>
              <a:pathLst>
                <a:path w="4822" h="4641" extrusionOk="0">
                  <a:moveTo>
                    <a:pt x="2320" y="1"/>
                  </a:moveTo>
                  <a:cubicBezTo>
                    <a:pt x="2021" y="1"/>
                    <a:pt x="1719" y="59"/>
                    <a:pt x="1432" y="178"/>
                  </a:cubicBezTo>
                  <a:cubicBezTo>
                    <a:pt x="565" y="537"/>
                    <a:pt x="0" y="1383"/>
                    <a:pt x="0" y="2321"/>
                  </a:cubicBezTo>
                  <a:cubicBezTo>
                    <a:pt x="0" y="3601"/>
                    <a:pt x="1038" y="4641"/>
                    <a:pt x="2320" y="4641"/>
                  </a:cubicBezTo>
                  <a:cubicBezTo>
                    <a:pt x="3258" y="4640"/>
                    <a:pt x="4104" y="4075"/>
                    <a:pt x="4463" y="3208"/>
                  </a:cubicBezTo>
                  <a:cubicBezTo>
                    <a:pt x="4822" y="2341"/>
                    <a:pt x="4624" y="1345"/>
                    <a:pt x="3959" y="680"/>
                  </a:cubicBezTo>
                  <a:cubicBezTo>
                    <a:pt x="3516" y="237"/>
                    <a:pt x="2923" y="1"/>
                    <a:pt x="232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6"/>
            <p:cNvSpPr/>
            <p:nvPr/>
          </p:nvSpPr>
          <p:spPr>
            <a:xfrm>
              <a:off x="3739350" y="801050"/>
              <a:ext cx="216725" cy="112975"/>
            </a:xfrm>
            <a:custGeom>
              <a:avLst/>
              <a:gdLst/>
              <a:ahLst/>
              <a:cxnLst/>
              <a:rect l="l" t="t" r="r" b="b"/>
              <a:pathLst>
                <a:path w="8669" h="4519" extrusionOk="0">
                  <a:moveTo>
                    <a:pt x="2930" y="1"/>
                  </a:moveTo>
                  <a:cubicBezTo>
                    <a:pt x="1313" y="1"/>
                    <a:pt x="1" y="1312"/>
                    <a:pt x="1" y="2931"/>
                  </a:cubicBezTo>
                  <a:lnTo>
                    <a:pt x="1" y="4518"/>
                  </a:lnTo>
                  <a:lnTo>
                    <a:pt x="8668" y="4518"/>
                  </a:lnTo>
                  <a:lnTo>
                    <a:pt x="8668" y="2930"/>
                  </a:lnTo>
                  <a:cubicBezTo>
                    <a:pt x="8668" y="1312"/>
                    <a:pt x="7357" y="1"/>
                    <a:pt x="573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6"/>
            <p:cNvSpPr/>
            <p:nvPr/>
          </p:nvSpPr>
          <p:spPr>
            <a:xfrm>
              <a:off x="4584750" y="965200"/>
              <a:ext cx="388850" cy="321450"/>
            </a:xfrm>
            <a:custGeom>
              <a:avLst/>
              <a:gdLst/>
              <a:ahLst/>
              <a:cxnLst/>
              <a:rect l="l" t="t" r="r" b="b"/>
              <a:pathLst>
                <a:path w="15554" h="12858" extrusionOk="0">
                  <a:moveTo>
                    <a:pt x="11406" y="3629"/>
                  </a:moveTo>
                  <a:lnTo>
                    <a:pt x="11406" y="4252"/>
                  </a:lnTo>
                  <a:lnTo>
                    <a:pt x="3733" y="4252"/>
                  </a:lnTo>
                  <a:lnTo>
                    <a:pt x="3733" y="3629"/>
                  </a:lnTo>
                  <a:close/>
                  <a:moveTo>
                    <a:pt x="11406" y="5288"/>
                  </a:moveTo>
                  <a:lnTo>
                    <a:pt x="11406" y="5911"/>
                  </a:lnTo>
                  <a:lnTo>
                    <a:pt x="3733" y="5911"/>
                  </a:lnTo>
                  <a:lnTo>
                    <a:pt x="3733" y="5288"/>
                  </a:lnTo>
                  <a:close/>
                  <a:moveTo>
                    <a:pt x="11406" y="7012"/>
                  </a:moveTo>
                  <a:lnTo>
                    <a:pt x="11406" y="7634"/>
                  </a:lnTo>
                  <a:lnTo>
                    <a:pt x="3733" y="7634"/>
                  </a:lnTo>
                  <a:lnTo>
                    <a:pt x="3733" y="7012"/>
                  </a:lnTo>
                  <a:close/>
                  <a:moveTo>
                    <a:pt x="7777" y="0"/>
                  </a:moveTo>
                  <a:cubicBezTo>
                    <a:pt x="3482" y="0"/>
                    <a:pt x="0" y="2414"/>
                    <a:pt x="0" y="5392"/>
                  </a:cubicBezTo>
                  <a:cubicBezTo>
                    <a:pt x="0" y="8183"/>
                    <a:pt x="3058" y="10479"/>
                    <a:pt x="6977" y="10756"/>
                  </a:cubicBezTo>
                  <a:lnTo>
                    <a:pt x="6844" y="10785"/>
                  </a:lnTo>
                  <a:lnTo>
                    <a:pt x="10991" y="12858"/>
                  </a:lnTo>
                  <a:lnTo>
                    <a:pt x="10813" y="10357"/>
                  </a:lnTo>
                  <a:cubicBezTo>
                    <a:pt x="13599" y="9538"/>
                    <a:pt x="15554" y="7623"/>
                    <a:pt x="15554" y="5392"/>
                  </a:cubicBezTo>
                  <a:cubicBezTo>
                    <a:pt x="15554" y="2414"/>
                    <a:pt x="12072" y="0"/>
                    <a:pt x="777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6"/>
            <p:cNvSpPr/>
            <p:nvPr/>
          </p:nvSpPr>
          <p:spPr>
            <a:xfrm>
              <a:off x="4089300" y="960425"/>
              <a:ext cx="226975" cy="299800"/>
            </a:xfrm>
            <a:custGeom>
              <a:avLst/>
              <a:gdLst/>
              <a:ahLst/>
              <a:cxnLst/>
              <a:rect l="l" t="t" r="r" b="b"/>
              <a:pathLst>
                <a:path w="9079" h="11992" extrusionOk="0">
                  <a:moveTo>
                    <a:pt x="4540" y="2228"/>
                  </a:moveTo>
                  <a:cubicBezTo>
                    <a:pt x="4838" y="2228"/>
                    <a:pt x="5138" y="2285"/>
                    <a:pt x="5424" y="2404"/>
                  </a:cubicBezTo>
                  <a:cubicBezTo>
                    <a:pt x="6289" y="2761"/>
                    <a:pt x="6852" y="3605"/>
                    <a:pt x="6852" y="4540"/>
                  </a:cubicBezTo>
                  <a:cubicBezTo>
                    <a:pt x="6852" y="5817"/>
                    <a:pt x="5817" y="6852"/>
                    <a:pt x="4539" y="6852"/>
                  </a:cubicBezTo>
                  <a:cubicBezTo>
                    <a:pt x="3604" y="6852"/>
                    <a:pt x="2761" y="6289"/>
                    <a:pt x="2403" y="5425"/>
                  </a:cubicBezTo>
                  <a:cubicBezTo>
                    <a:pt x="2045" y="4560"/>
                    <a:pt x="2243" y="3566"/>
                    <a:pt x="2904" y="2905"/>
                  </a:cubicBezTo>
                  <a:cubicBezTo>
                    <a:pt x="3347" y="2463"/>
                    <a:pt x="3938" y="2228"/>
                    <a:pt x="4540" y="2228"/>
                  </a:cubicBezTo>
                  <a:close/>
                  <a:moveTo>
                    <a:pt x="4539" y="1"/>
                  </a:moveTo>
                  <a:cubicBezTo>
                    <a:pt x="2032" y="1"/>
                    <a:pt x="1" y="2033"/>
                    <a:pt x="1" y="4540"/>
                  </a:cubicBezTo>
                  <a:cubicBezTo>
                    <a:pt x="1" y="7046"/>
                    <a:pt x="4539" y="11991"/>
                    <a:pt x="4539" y="11991"/>
                  </a:cubicBezTo>
                  <a:cubicBezTo>
                    <a:pt x="4539" y="11991"/>
                    <a:pt x="9078" y="7047"/>
                    <a:pt x="9078" y="4540"/>
                  </a:cubicBezTo>
                  <a:cubicBezTo>
                    <a:pt x="9078" y="2033"/>
                    <a:pt x="7046" y="1"/>
                    <a:pt x="453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6"/>
            <p:cNvSpPr/>
            <p:nvPr/>
          </p:nvSpPr>
          <p:spPr>
            <a:xfrm>
              <a:off x="4174025" y="513925"/>
              <a:ext cx="224600" cy="311900"/>
            </a:xfrm>
            <a:custGeom>
              <a:avLst/>
              <a:gdLst/>
              <a:ahLst/>
              <a:cxnLst/>
              <a:rect l="l" t="t" r="r" b="b"/>
              <a:pathLst>
                <a:path w="8984" h="12476" extrusionOk="0">
                  <a:moveTo>
                    <a:pt x="6947" y="4061"/>
                  </a:moveTo>
                  <a:cubicBezTo>
                    <a:pt x="7101" y="4061"/>
                    <a:pt x="7226" y="4187"/>
                    <a:pt x="7226" y="4341"/>
                  </a:cubicBezTo>
                  <a:cubicBezTo>
                    <a:pt x="7226" y="4496"/>
                    <a:pt x="7101" y="4622"/>
                    <a:pt x="6947" y="4622"/>
                  </a:cubicBezTo>
                  <a:lnTo>
                    <a:pt x="1927" y="4622"/>
                  </a:lnTo>
                  <a:cubicBezTo>
                    <a:pt x="1772" y="4622"/>
                    <a:pt x="1646" y="4496"/>
                    <a:pt x="1646" y="4341"/>
                  </a:cubicBezTo>
                  <a:cubicBezTo>
                    <a:pt x="1646" y="4187"/>
                    <a:pt x="1772" y="4061"/>
                    <a:pt x="1927" y="4061"/>
                  </a:cubicBezTo>
                  <a:close/>
                  <a:moveTo>
                    <a:pt x="6947" y="5768"/>
                  </a:moveTo>
                  <a:cubicBezTo>
                    <a:pt x="7099" y="5771"/>
                    <a:pt x="7221" y="5896"/>
                    <a:pt x="7221" y="6048"/>
                  </a:cubicBezTo>
                  <a:cubicBezTo>
                    <a:pt x="7221" y="6200"/>
                    <a:pt x="7099" y="6325"/>
                    <a:pt x="6947" y="6329"/>
                  </a:cubicBezTo>
                  <a:lnTo>
                    <a:pt x="1927" y="6329"/>
                  </a:lnTo>
                  <a:cubicBezTo>
                    <a:pt x="1774" y="6325"/>
                    <a:pt x="1653" y="6200"/>
                    <a:pt x="1653" y="6048"/>
                  </a:cubicBezTo>
                  <a:cubicBezTo>
                    <a:pt x="1653" y="5896"/>
                    <a:pt x="1774" y="5771"/>
                    <a:pt x="1927" y="5768"/>
                  </a:cubicBezTo>
                  <a:close/>
                  <a:moveTo>
                    <a:pt x="6947" y="7474"/>
                  </a:moveTo>
                  <a:cubicBezTo>
                    <a:pt x="7101" y="7474"/>
                    <a:pt x="7226" y="7599"/>
                    <a:pt x="7226" y="7755"/>
                  </a:cubicBezTo>
                  <a:cubicBezTo>
                    <a:pt x="7226" y="7909"/>
                    <a:pt x="7101" y="8034"/>
                    <a:pt x="6947" y="8034"/>
                  </a:cubicBezTo>
                  <a:lnTo>
                    <a:pt x="1927" y="8034"/>
                  </a:lnTo>
                  <a:cubicBezTo>
                    <a:pt x="1772" y="8034"/>
                    <a:pt x="1646" y="7909"/>
                    <a:pt x="1646" y="7755"/>
                  </a:cubicBezTo>
                  <a:cubicBezTo>
                    <a:pt x="1646" y="7599"/>
                    <a:pt x="1772" y="7474"/>
                    <a:pt x="1927" y="7474"/>
                  </a:cubicBezTo>
                  <a:close/>
                  <a:moveTo>
                    <a:pt x="6947" y="9181"/>
                  </a:moveTo>
                  <a:cubicBezTo>
                    <a:pt x="7101" y="9181"/>
                    <a:pt x="7226" y="9306"/>
                    <a:pt x="7226" y="9462"/>
                  </a:cubicBezTo>
                  <a:cubicBezTo>
                    <a:pt x="7226" y="9616"/>
                    <a:pt x="7101" y="9742"/>
                    <a:pt x="6947" y="9742"/>
                  </a:cubicBezTo>
                  <a:lnTo>
                    <a:pt x="1927" y="9742"/>
                  </a:lnTo>
                  <a:cubicBezTo>
                    <a:pt x="1772" y="9741"/>
                    <a:pt x="1646" y="9616"/>
                    <a:pt x="1646" y="9462"/>
                  </a:cubicBezTo>
                  <a:cubicBezTo>
                    <a:pt x="1646" y="9306"/>
                    <a:pt x="1772" y="9181"/>
                    <a:pt x="1927" y="9181"/>
                  </a:cubicBezTo>
                  <a:close/>
                  <a:moveTo>
                    <a:pt x="0" y="0"/>
                  </a:moveTo>
                  <a:lnTo>
                    <a:pt x="0" y="12475"/>
                  </a:lnTo>
                  <a:lnTo>
                    <a:pt x="8983" y="12475"/>
                  </a:lnTo>
                  <a:lnTo>
                    <a:pt x="8983" y="2594"/>
                  </a:lnTo>
                  <a:lnTo>
                    <a:pt x="5982" y="2594"/>
                  </a:lnTo>
                  <a:lnTo>
                    <a:pt x="598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6"/>
            <p:cNvSpPr/>
            <p:nvPr/>
          </p:nvSpPr>
          <p:spPr>
            <a:xfrm>
              <a:off x="3909925" y="2333750"/>
              <a:ext cx="14325" cy="21425"/>
            </a:xfrm>
            <a:custGeom>
              <a:avLst/>
              <a:gdLst/>
              <a:ahLst/>
              <a:cxnLst/>
              <a:rect l="l" t="t" r="r" b="b"/>
              <a:pathLst>
                <a:path w="573" h="857" extrusionOk="0">
                  <a:moveTo>
                    <a:pt x="0" y="0"/>
                  </a:moveTo>
                  <a:lnTo>
                    <a:pt x="0" y="857"/>
                  </a:lnTo>
                  <a:lnTo>
                    <a:pt x="572" y="857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6"/>
            <p:cNvSpPr/>
            <p:nvPr/>
          </p:nvSpPr>
          <p:spPr>
            <a:xfrm>
              <a:off x="3909925" y="1502050"/>
              <a:ext cx="14300" cy="790125"/>
            </a:xfrm>
            <a:custGeom>
              <a:avLst/>
              <a:gdLst/>
              <a:ahLst/>
              <a:cxnLst/>
              <a:rect l="l" t="t" r="r" b="b"/>
              <a:pathLst>
                <a:path w="572" h="31605" extrusionOk="0">
                  <a:moveTo>
                    <a:pt x="0" y="1"/>
                  </a:moveTo>
                  <a:lnTo>
                    <a:pt x="0" y="1665"/>
                  </a:lnTo>
                  <a:lnTo>
                    <a:pt x="571" y="1665"/>
                  </a:lnTo>
                  <a:lnTo>
                    <a:pt x="571" y="1"/>
                  </a:lnTo>
                  <a:close/>
                  <a:moveTo>
                    <a:pt x="0" y="3328"/>
                  </a:moveTo>
                  <a:lnTo>
                    <a:pt x="0" y="4991"/>
                  </a:lnTo>
                  <a:lnTo>
                    <a:pt x="571" y="4991"/>
                  </a:lnTo>
                  <a:lnTo>
                    <a:pt x="571" y="3328"/>
                  </a:lnTo>
                  <a:close/>
                  <a:moveTo>
                    <a:pt x="0" y="6654"/>
                  </a:moveTo>
                  <a:lnTo>
                    <a:pt x="0" y="8317"/>
                  </a:lnTo>
                  <a:lnTo>
                    <a:pt x="571" y="8317"/>
                  </a:lnTo>
                  <a:lnTo>
                    <a:pt x="571" y="6654"/>
                  </a:lnTo>
                  <a:close/>
                  <a:moveTo>
                    <a:pt x="0" y="9981"/>
                  </a:moveTo>
                  <a:lnTo>
                    <a:pt x="0" y="11645"/>
                  </a:lnTo>
                  <a:lnTo>
                    <a:pt x="571" y="11645"/>
                  </a:lnTo>
                  <a:lnTo>
                    <a:pt x="571" y="9981"/>
                  </a:lnTo>
                  <a:close/>
                  <a:moveTo>
                    <a:pt x="0" y="13308"/>
                  </a:moveTo>
                  <a:lnTo>
                    <a:pt x="0" y="14972"/>
                  </a:lnTo>
                  <a:lnTo>
                    <a:pt x="571" y="14972"/>
                  </a:lnTo>
                  <a:lnTo>
                    <a:pt x="571" y="13308"/>
                  </a:lnTo>
                  <a:close/>
                  <a:moveTo>
                    <a:pt x="0" y="16635"/>
                  </a:moveTo>
                  <a:lnTo>
                    <a:pt x="0" y="18298"/>
                  </a:lnTo>
                  <a:lnTo>
                    <a:pt x="571" y="18298"/>
                  </a:lnTo>
                  <a:lnTo>
                    <a:pt x="571" y="16635"/>
                  </a:lnTo>
                  <a:close/>
                  <a:moveTo>
                    <a:pt x="0" y="19962"/>
                  </a:moveTo>
                  <a:lnTo>
                    <a:pt x="0" y="21625"/>
                  </a:lnTo>
                  <a:lnTo>
                    <a:pt x="571" y="21625"/>
                  </a:lnTo>
                  <a:lnTo>
                    <a:pt x="571" y="19962"/>
                  </a:lnTo>
                  <a:close/>
                  <a:moveTo>
                    <a:pt x="0" y="23288"/>
                  </a:moveTo>
                  <a:lnTo>
                    <a:pt x="0" y="24952"/>
                  </a:lnTo>
                  <a:lnTo>
                    <a:pt x="571" y="24952"/>
                  </a:lnTo>
                  <a:lnTo>
                    <a:pt x="571" y="23288"/>
                  </a:lnTo>
                  <a:close/>
                  <a:moveTo>
                    <a:pt x="0" y="26615"/>
                  </a:moveTo>
                  <a:lnTo>
                    <a:pt x="0" y="28278"/>
                  </a:lnTo>
                  <a:lnTo>
                    <a:pt x="571" y="28278"/>
                  </a:lnTo>
                  <a:lnTo>
                    <a:pt x="571" y="26615"/>
                  </a:lnTo>
                  <a:close/>
                  <a:moveTo>
                    <a:pt x="0" y="29942"/>
                  </a:moveTo>
                  <a:lnTo>
                    <a:pt x="0" y="31605"/>
                  </a:lnTo>
                  <a:lnTo>
                    <a:pt x="571" y="31605"/>
                  </a:lnTo>
                  <a:lnTo>
                    <a:pt x="571" y="299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6"/>
            <p:cNvSpPr/>
            <p:nvPr/>
          </p:nvSpPr>
          <p:spPr>
            <a:xfrm>
              <a:off x="3909925" y="1439075"/>
              <a:ext cx="14325" cy="21425"/>
            </a:xfrm>
            <a:custGeom>
              <a:avLst/>
              <a:gdLst/>
              <a:ahLst/>
              <a:cxnLst/>
              <a:rect l="l" t="t" r="r" b="b"/>
              <a:pathLst>
                <a:path w="573" h="857" extrusionOk="0">
                  <a:moveTo>
                    <a:pt x="0" y="1"/>
                  </a:moveTo>
                  <a:lnTo>
                    <a:pt x="0" y="856"/>
                  </a:lnTo>
                  <a:lnTo>
                    <a:pt x="572" y="856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6"/>
            <p:cNvSpPr/>
            <p:nvPr/>
          </p:nvSpPr>
          <p:spPr>
            <a:xfrm>
              <a:off x="3866075" y="1395725"/>
              <a:ext cx="102000" cy="88350"/>
            </a:xfrm>
            <a:custGeom>
              <a:avLst/>
              <a:gdLst/>
              <a:ahLst/>
              <a:cxnLst/>
              <a:rect l="l" t="t" r="r" b="b"/>
              <a:pathLst>
                <a:path w="4080" h="3534" extrusionOk="0">
                  <a:moveTo>
                    <a:pt x="2040" y="1"/>
                  </a:moveTo>
                  <a:lnTo>
                    <a:pt x="1" y="3534"/>
                  </a:lnTo>
                  <a:lnTo>
                    <a:pt x="4080" y="3534"/>
                  </a:lnTo>
                  <a:lnTo>
                    <a:pt x="20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6"/>
            <p:cNvSpPr/>
            <p:nvPr/>
          </p:nvSpPr>
          <p:spPr>
            <a:xfrm>
              <a:off x="4504075" y="1439075"/>
              <a:ext cx="14300" cy="21425"/>
            </a:xfrm>
            <a:custGeom>
              <a:avLst/>
              <a:gdLst/>
              <a:ahLst/>
              <a:cxnLst/>
              <a:rect l="l" t="t" r="r" b="b"/>
              <a:pathLst>
                <a:path w="572" h="857" extrusionOk="0">
                  <a:moveTo>
                    <a:pt x="0" y="1"/>
                  </a:moveTo>
                  <a:lnTo>
                    <a:pt x="0" y="856"/>
                  </a:lnTo>
                  <a:lnTo>
                    <a:pt x="571" y="856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6"/>
            <p:cNvSpPr/>
            <p:nvPr/>
          </p:nvSpPr>
          <p:spPr>
            <a:xfrm>
              <a:off x="4504075" y="1503275"/>
              <a:ext cx="14300" cy="1070100"/>
            </a:xfrm>
            <a:custGeom>
              <a:avLst/>
              <a:gdLst/>
              <a:ahLst/>
              <a:cxnLst/>
              <a:rect l="l" t="t" r="r" b="b"/>
              <a:pathLst>
                <a:path w="572" h="42804" extrusionOk="0">
                  <a:moveTo>
                    <a:pt x="0" y="0"/>
                  </a:moveTo>
                  <a:lnTo>
                    <a:pt x="0" y="1709"/>
                  </a:lnTo>
                  <a:lnTo>
                    <a:pt x="571" y="1709"/>
                  </a:lnTo>
                  <a:lnTo>
                    <a:pt x="571" y="0"/>
                  </a:lnTo>
                  <a:close/>
                  <a:moveTo>
                    <a:pt x="0" y="3425"/>
                  </a:moveTo>
                  <a:lnTo>
                    <a:pt x="0" y="5134"/>
                  </a:lnTo>
                  <a:lnTo>
                    <a:pt x="571" y="5134"/>
                  </a:lnTo>
                  <a:lnTo>
                    <a:pt x="571" y="3425"/>
                  </a:lnTo>
                  <a:close/>
                  <a:moveTo>
                    <a:pt x="0" y="6849"/>
                  </a:moveTo>
                  <a:lnTo>
                    <a:pt x="0" y="8558"/>
                  </a:lnTo>
                  <a:lnTo>
                    <a:pt x="571" y="8558"/>
                  </a:lnTo>
                  <a:lnTo>
                    <a:pt x="571" y="6849"/>
                  </a:lnTo>
                  <a:close/>
                  <a:moveTo>
                    <a:pt x="0" y="10271"/>
                  </a:moveTo>
                  <a:lnTo>
                    <a:pt x="0" y="11983"/>
                  </a:lnTo>
                  <a:lnTo>
                    <a:pt x="571" y="11983"/>
                  </a:lnTo>
                  <a:lnTo>
                    <a:pt x="571" y="10271"/>
                  </a:lnTo>
                  <a:close/>
                  <a:moveTo>
                    <a:pt x="0" y="13695"/>
                  </a:moveTo>
                  <a:lnTo>
                    <a:pt x="0" y="15407"/>
                  </a:lnTo>
                  <a:lnTo>
                    <a:pt x="571" y="15407"/>
                  </a:lnTo>
                  <a:lnTo>
                    <a:pt x="571" y="13695"/>
                  </a:lnTo>
                  <a:close/>
                  <a:moveTo>
                    <a:pt x="0" y="17120"/>
                  </a:moveTo>
                  <a:lnTo>
                    <a:pt x="0" y="18832"/>
                  </a:lnTo>
                  <a:lnTo>
                    <a:pt x="571" y="18832"/>
                  </a:lnTo>
                  <a:lnTo>
                    <a:pt x="571" y="17120"/>
                  </a:lnTo>
                  <a:close/>
                  <a:moveTo>
                    <a:pt x="0" y="20544"/>
                  </a:moveTo>
                  <a:lnTo>
                    <a:pt x="0" y="22256"/>
                  </a:lnTo>
                  <a:lnTo>
                    <a:pt x="571" y="22256"/>
                  </a:lnTo>
                  <a:lnTo>
                    <a:pt x="571" y="20544"/>
                  </a:lnTo>
                  <a:close/>
                  <a:moveTo>
                    <a:pt x="0" y="23969"/>
                  </a:moveTo>
                  <a:lnTo>
                    <a:pt x="0" y="25681"/>
                  </a:lnTo>
                  <a:lnTo>
                    <a:pt x="571" y="25681"/>
                  </a:lnTo>
                  <a:lnTo>
                    <a:pt x="571" y="23969"/>
                  </a:lnTo>
                  <a:close/>
                  <a:moveTo>
                    <a:pt x="0" y="27393"/>
                  </a:moveTo>
                  <a:lnTo>
                    <a:pt x="0" y="29105"/>
                  </a:lnTo>
                  <a:lnTo>
                    <a:pt x="571" y="29105"/>
                  </a:lnTo>
                  <a:lnTo>
                    <a:pt x="571" y="27393"/>
                  </a:lnTo>
                  <a:close/>
                  <a:moveTo>
                    <a:pt x="0" y="30818"/>
                  </a:moveTo>
                  <a:lnTo>
                    <a:pt x="0" y="32530"/>
                  </a:lnTo>
                  <a:lnTo>
                    <a:pt x="571" y="32530"/>
                  </a:lnTo>
                  <a:lnTo>
                    <a:pt x="571" y="30818"/>
                  </a:lnTo>
                  <a:close/>
                  <a:moveTo>
                    <a:pt x="0" y="34242"/>
                  </a:moveTo>
                  <a:lnTo>
                    <a:pt x="0" y="35954"/>
                  </a:lnTo>
                  <a:lnTo>
                    <a:pt x="571" y="35954"/>
                  </a:lnTo>
                  <a:lnTo>
                    <a:pt x="571" y="34242"/>
                  </a:lnTo>
                  <a:close/>
                  <a:moveTo>
                    <a:pt x="0" y="37667"/>
                  </a:moveTo>
                  <a:lnTo>
                    <a:pt x="0" y="39379"/>
                  </a:lnTo>
                  <a:lnTo>
                    <a:pt x="571" y="39379"/>
                  </a:lnTo>
                  <a:lnTo>
                    <a:pt x="571" y="37667"/>
                  </a:lnTo>
                  <a:close/>
                  <a:moveTo>
                    <a:pt x="0" y="41091"/>
                  </a:moveTo>
                  <a:lnTo>
                    <a:pt x="0" y="42803"/>
                  </a:lnTo>
                  <a:lnTo>
                    <a:pt x="571" y="42803"/>
                  </a:lnTo>
                  <a:lnTo>
                    <a:pt x="571" y="410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4489800" y="2616125"/>
              <a:ext cx="28575" cy="28600"/>
            </a:xfrm>
            <a:custGeom>
              <a:avLst/>
              <a:gdLst/>
              <a:ahLst/>
              <a:cxnLst/>
              <a:rect l="l" t="t" r="r" b="b"/>
              <a:pathLst>
                <a:path w="1143" h="1144" extrusionOk="0">
                  <a:moveTo>
                    <a:pt x="571" y="1"/>
                  </a:moveTo>
                  <a:lnTo>
                    <a:pt x="571" y="572"/>
                  </a:lnTo>
                  <a:lnTo>
                    <a:pt x="1" y="572"/>
                  </a:lnTo>
                  <a:lnTo>
                    <a:pt x="1" y="1143"/>
                  </a:lnTo>
                  <a:lnTo>
                    <a:pt x="1142" y="1143"/>
                  </a:lnTo>
                  <a:lnTo>
                    <a:pt x="11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4325700" y="2630425"/>
              <a:ext cx="123100" cy="14300"/>
            </a:xfrm>
            <a:custGeom>
              <a:avLst/>
              <a:gdLst/>
              <a:ahLst/>
              <a:cxnLst/>
              <a:rect l="l" t="t" r="r" b="b"/>
              <a:pathLst>
                <a:path w="4924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642" y="571"/>
                  </a:lnTo>
                  <a:lnTo>
                    <a:pt x="1642" y="0"/>
                  </a:lnTo>
                  <a:close/>
                  <a:moveTo>
                    <a:pt x="3283" y="0"/>
                  </a:moveTo>
                  <a:lnTo>
                    <a:pt x="3283" y="571"/>
                  </a:lnTo>
                  <a:lnTo>
                    <a:pt x="4923" y="571"/>
                  </a:lnTo>
                  <a:lnTo>
                    <a:pt x="4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6"/>
            <p:cNvSpPr/>
            <p:nvPr/>
          </p:nvSpPr>
          <p:spPr>
            <a:xfrm>
              <a:off x="4263250" y="2630425"/>
              <a:ext cx="21425" cy="14300"/>
            </a:xfrm>
            <a:custGeom>
              <a:avLst/>
              <a:gdLst/>
              <a:ahLst/>
              <a:cxnLst/>
              <a:rect l="l" t="t" r="r" b="b"/>
              <a:pathLst>
                <a:path w="857" h="572" extrusionOk="0">
                  <a:moveTo>
                    <a:pt x="0" y="0"/>
                  </a:moveTo>
                  <a:lnTo>
                    <a:pt x="0" y="571"/>
                  </a:lnTo>
                  <a:lnTo>
                    <a:pt x="857" y="571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6"/>
            <p:cNvSpPr/>
            <p:nvPr/>
          </p:nvSpPr>
          <p:spPr>
            <a:xfrm>
              <a:off x="4215200" y="2585625"/>
              <a:ext cx="88350" cy="102000"/>
            </a:xfrm>
            <a:custGeom>
              <a:avLst/>
              <a:gdLst/>
              <a:ahLst/>
              <a:cxnLst/>
              <a:rect l="l" t="t" r="r" b="b"/>
              <a:pathLst>
                <a:path w="3534" h="4080" extrusionOk="0">
                  <a:moveTo>
                    <a:pt x="3533" y="1"/>
                  </a:moveTo>
                  <a:lnTo>
                    <a:pt x="0" y="2040"/>
                  </a:lnTo>
                  <a:lnTo>
                    <a:pt x="3533" y="4080"/>
                  </a:lnTo>
                  <a:lnTo>
                    <a:pt x="35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4354514" y="490059"/>
              <a:ext cx="65425" cy="57650"/>
            </a:xfrm>
            <a:custGeom>
              <a:avLst/>
              <a:gdLst/>
              <a:ahLst/>
              <a:cxnLst/>
              <a:rect l="l" t="t" r="r" b="b"/>
              <a:pathLst>
                <a:path w="2617" h="2306" extrusionOk="0">
                  <a:moveTo>
                    <a:pt x="1" y="1"/>
                  </a:moveTo>
                  <a:lnTo>
                    <a:pt x="1" y="2306"/>
                  </a:lnTo>
                  <a:lnTo>
                    <a:pt x="2616" y="2306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3567150" y="1027350"/>
              <a:ext cx="276825" cy="237300"/>
            </a:xfrm>
            <a:custGeom>
              <a:avLst/>
              <a:gdLst/>
              <a:ahLst/>
              <a:cxnLst/>
              <a:rect l="l" t="t" r="r" b="b"/>
              <a:pathLst>
                <a:path w="11073" h="9492" extrusionOk="0">
                  <a:moveTo>
                    <a:pt x="0" y="1"/>
                  </a:moveTo>
                  <a:lnTo>
                    <a:pt x="0" y="9491"/>
                  </a:lnTo>
                  <a:lnTo>
                    <a:pt x="11073" y="9491"/>
                  </a:lnTo>
                  <a:lnTo>
                    <a:pt x="1107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10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6"/>
            <p:cNvSpPr/>
            <p:nvPr/>
          </p:nvSpPr>
          <p:spPr>
            <a:xfrm>
              <a:off x="3616050" y="1055050"/>
              <a:ext cx="65800" cy="63300"/>
            </a:xfrm>
            <a:custGeom>
              <a:avLst/>
              <a:gdLst/>
              <a:ahLst/>
              <a:cxnLst/>
              <a:rect l="l" t="t" r="r" b="b"/>
              <a:pathLst>
                <a:path w="2632" h="2532" extrusionOk="0">
                  <a:moveTo>
                    <a:pt x="1366" y="0"/>
                  </a:moveTo>
                  <a:cubicBezTo>
                    <a:pt x="854" y="0"/>
                    <a:pt x="393" y="308"/>
                    <a:pt x="197" y="781"/>
                  </a:cubicBezTo>
                  <a:cubicBezTo>
                    <a:pt x="0" y="1254"/>
                    <a:pt x="109" y="1798"/>
                    <a:pt x="471" y="2160"/>
                  </a:cubicBezTo>
                  <a:cubicBezTo>
                    <a:pt x="713" y="2403"/>
                    <a:pt x="1037" y="2531"/>
                    <a:pt x="1366" y="2531"/>
                  </a:cubicBezTo>
                  <a:cubicBezTo>
                    <a:pt x="1529" y="2531"/>
                    <a:pt x="1694" y="2500"/>
                    <a:pt x="1851" y="2434"/>
                  </a:cubicBezTo>
                  <a:cubicBezTo>
                    <a:pt x="2323" y="2239"/>
                    <a:pt x="2631" y="1778"/>
                    <a:pt x="2631" y="1266"/>
                  </a:cubicBezTo>
                  <a:cubicBezTo>
                    <a:pt x="2631" y="567"/>
                    <a:pt x="2065" y="0"/>
                    <a:pt x="13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6"/>
            <p:cNvSpPr/>
            <p:nvPr/>
          </p:nvSpPr>
          <p:spPr>
            <a:xfrm>
              <a:off x="3567150" y="1098525"/>
              <a:ext cx="276825" cy="166150"/>
            </a:xfrm>
            <a:custGeom>
              <a:avLst/>
              <a:gdLst/>
              <a:ahLst/>
              <a:cxnLst/>
              <a:rect l="l" t="t" r="r" b="b"/>
              <a:pathLst>
                <a:path w="11073" h="6646" extrusionOk="0">
                  <a:moveTo>
                    <a:pt x="9175" y="1"/>
                  </a:moveTo>
                  <a:lnTo>
                    <a:pt x="6802" y="3482"/>
                  </a:lnTo>
                  <a:lnTo>
                    <a:pt x="4113" y="2532"/>
                  </a:lnTo>
                  <a:lnTo>
                    <a:pt x="0" y="6645"/>
                  </a:lnTo>
                  <a:lnTo>
                    <a:pt x="11073" y="6645"/>
                  </a:lnTo>
                  <a:lnTo>
                    <a:pt x="11073" y="1688"/>
                  </a:lnTo>
                  <a:lnTo>
                    <a:pt x="9175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9" name="Google Shape;839;p36"/>
          <p:cNvSpPr/>
          <p:nvPr/>
        </p:nvSpPr>
        <p:spPr>
          <a:xfrm rot="6517079">
            <a:off x="-2063315" y="808781"/>
            <a:ext cx="4864866" cy="3525934"/>
          </a:xfrm>
          <a:custGeom>
            <a:avLst/>
            <a:gdLst/>
            <a:ahLst/>
            <a:cxnLst/>
            <a:rect l="l" t="t" r="r" b="b"/>
            <a:pathLst>
              <a:path w="289091" h="209526" extrusionOk="0">
                <a:moveTo>
                  <a:pt x="148837" y="1"/>
                </a:moveTo>
                <a:cubicBezTo>
                  <a:pt x="141742" y="1"/>
                  <a:pt x="134604" y="788"/>
                  <a:pt x="127468" y="2165"/>
                </a:cubicBezTo>
                <a:cubicBezTo>
                  <a:pt x="112941" y="4965"/>
                  <a:pt x="100810" y="16680"/>
                  <a:pt x="91728" y="27934"/>
                </a:cubicBezTo>
                <a:cubicBezTo>
                  <a:pt x="77946" y="45017"/>
                  <a:pt x="69297" y="65455"/>
                  <a:pt x="55729" y="82687"/>
                </a:cubicBezTo>
                <a:cubicBezTo>
                  <a:pt x="35648" y="108197"/>
                  <a:pt x="0" y="136526"/>
                  <a:pt x="13426" y="173189"/>
                </a:cubicBezTo>
                <a:cubicBezTo>
                  <a:pt x="24129" y="202416"/>
                  <a:pt x="56798" y="208751"/>
                  <a:pt x="84363" y="209495"/>
                </a:cubicBezTo>
                <a:cubicBezTo>
                  <a:pt x="85120" y="209515"/>
                  <a:pt x="85871" y="209525"/>
                  <a:pt x="86617" y="209525"/>
                </a:cubicBezTo>
                <a:cubicBezTo>
                  <a:pt x="123140" y="209525"/>
                  <a:pt x="146099" y="185464"/>
                  <a:pt x="164640" y="185464"/>
                </a:cubicBezTo>
                <a:cubicBezTo>
                  <a:pt x="178412" y="185464"/>
                  <a:pt x="192554" y="194152"/>
                  <a:pt x="205277" y="198540"/>
                </a:cubicBezTo>
                <a:cubicBezTo>
                  <a:pt x="215369" y="202020"/>
                  <a:pt x="226687" y="204611"/>
                  <a:pt x="237542" y="204611"/>
                </a:cubicBezTo>
                <a:cubicBezTo>
                  <a:pt x="252904" y="204611"/>
                  <a:pt x="267337" y="199421"/>
                  <a:pt x="276053" y="184216"/>
                </a:cubicBezTo>
                <a:cubicBezTo>
                  <a:pt x="289091" y="161471"/>
                  <a:pt x="284279" y="132895"/>
                  <a:pt x="269440" y="112377"/>
                </a:cubicBezTo>
                <a:cubicBezTo>
                  <a:pt x="253335" y="90105"/>
                  <a:pt x="230389" y="73540"/>
                  <a:pt x="218820" y="47928"/>
                </a:cubicBezTo>
                <a:cubicBezTo>
                  <a:pt x="209910" y="28205"/>
                  <a:pt x="199143" y="13000"/>
                  <a:pt x="178149" y="5133"/>
                </a:cubicBezTo>
                <a:cubicBezTo>
                  <a:pt x="168540" y="1532"/>
                  <a:pt x="158730" y="1"/>
                  <a:pt x="14883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0" name="Google Shape;840;p36"/>
          <p:cNvGrpSpPr/>
          <p:nvPr/>
        </p:nvGrpSpPr>
        <p:grpSpPr>
          <a:xfrm>
            <a:off x="528025" y="1372087"/>
            <a:ext cx="1710463" cy="3314796"/>
            <a:chOff x="794725" y="1585024"/>
            <a:chExt cx="1710463" cy="3314796"/>
          </a:xfrm>
        </p:grpSpPr>
        <p:sp>
          <p:nvSpPr>
            <p:cNvPr id="841" name="Google Shape;841;p36"/>
            <p:cNvSpPr/>
            <p:nvPr/>
          </p:nvSpPr>
          <p:spPr>
            <a:xfrm>
              <a:off x="794725" y="4759350"/>
              <a:ext cx="1710463" cy="134221"/>
            </a:xfrm>
            <a:custGeom>
              <a:avLst/>
              <a:gdLst/>
              <a:ahLst/>
              <a:cxnLst/>
              <a:rect l="l" t="t" r="r" b="b"/>
              <a:pathLst>
                <a:path w="222138" h="6620" extrusionOk="0">
                  <a:moveTo>
                    <a:pt x="111068" y="1"/>
                  </a:moveTo>
                  <a:cubicBezTo>
                    <a:pt x="49728" y="1"/>
                    <a:pt x="0" y="1482"/>
                    <a:pt x="0" y="3310"/>
                  </a:cubicBezTo>
                  <a:cubicBezTo>
                    <a:pt x="0" y="5137"/>
                    <a:pt x="49728" y="6620"/>
                    <a:pt x="111068" y="6620"/>
                  </a:cubicBezTo>
                  <a:cubicBezTo>
                    <a:pt x="172410" y="6620"/>
                    <a:pt x="222137" y="5139"/>
                    <a:pt x="222137" y="3310"/>
                  </a:cubicBezTo>
                  <a:cubicBezTo>
                    <a:pt x="222137" y="1482"/>
                    <a:pt x="172410" y="1"/>
                    <a:pt x="1110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6"/>
            <p:cNvSpPr/>
            <p:nvPr/>
          </p:nvSpPr>
          <p:spPr>
            <a:xfrm>
              <a:off x="1325358" y="3994987"/>
              <a:ext cx="754100" cy="795811"/>
            </a:xfrm>
            <a:custGeom>
              <a:avLst/>
              <a:gdLst/>
              <a:ahLst/>
              <a:cxnLst/>
              <a:rect l="l" t="t" r="r" b="b"/>
              <a:pathLst>
                <a:path w="37189" h="39246" extrusionOk="0">
                  <a:moveTo>
                    <a:pt x="35759" y="0"/>
                  </a:moveTo>
                  <a:lnTo>
                    <a:pt x="28478" y="651"/>
                  </a:lnTo>
                  <a:cubicBezTo>
                    <a:pt x="28478" y="651"/>
                    <a:pt x="21847" y="5201"/>
                    <a:pt x="20026" y="8062"/>
                  </a:cubicBezTo>
                  <a:cubicBezTo>
                    <a:pt x="18205" y="10923"/>
                    <a:pt x="13264" y="18335"/>
                    <a:pt x="9884" y="20415"/>
                  </a:cubicBezTo>
                  <a:cubicBezTo>
                    <a:pt x="6502" y="22496"/>
                    <a:pt x="1301" y="20675"/>
                    <a:pt x="650" y="22626"/>
                  </a:cubicBezTo>
                  <a:cubicBezTo>
                    <a:pt x="0" y="24576"/>
                    <a:pt x="1301" y="27957"/>
                    <a:pt x="1042" y="29648"/>
                  </a:cubicBezTo>
                  <a:cubicBezTo>
                    <a:pt x="782" y="31338"/>
                    <a:pt x="130" y="35889"/>
                    <a:pt x="1692" y="37710"/>
                  </a:cubicBezTo>
                  <a:cubicBezTo>
                    <a:pt x="2635" y="38810"/>
                    <a:pt x="3578" y="39245"/>
                    <a:pt x="4205" y="39245"/>
                  </a:cubicBezTo>
                  <a:cubicBezTo>
                    <a:pt x="4615" y="39245"/>
                    <a:pt x="4891" y="39059"/>
                    <a:pt x="4942" y="38750"/>
                  </a:cubicBezTo>
                  <a:cubicBezTo>
                    <a:pt x="5071" y="37970"/>
                    <a:pt x="4942" y="33939"/>
                    <a:pt x="6502" y="31208"/>
                  </a:cubicBezTo>
                  <a:cubicBezTo>
                    <a:pt x="8062" y="28477"/>
                    <a:pt x="10663" y="24576"/>
                    <a:pt x="19765" y="18075"/>
                  </a:cubicBezTo>
                  <a:cubicBezTo>
                    <a:pt x="28868" y="11573"/>
                    <a:pt x="33288" y="7152"/>
                    <a:pt x="35239" y="5072"/>
                  </a:cubicBezTo>
                  <a:cubicBezTo>
                    <a:pt x="37189" y="2991"/>
                    <a:pt x="35759" y="1"/>
                    <a:pt x="357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6"/>
            <p:cNvSpPr/>
            <p:nvPr/>
          </p:nvSpPr>
          <p:spPr>
            <a:xfrm>
              <a:off x="1320876" y="3989045"/>
              <a:ext cx="765253" cy="807673"/>
            </a:xfrm>
            <a:custGeom>
              <a:avLst/>
              <a:gdLst/>
              <a:ahLst/>
              <a:cxnLst/>
              <a:rect l="l" t="t" r="r" b="b"/>
              <a:pathLst>
                <a:path w="37739" h="39831" extrusionOk="0">
                  <a:moveTo>
                    <a:pt x="35980" y="0"/>
                  </a:moveTo>
                  <a:cubicBezTo>
                    <a:pt x="35938" y="0"/>
                    <a:pt x="35896" y="9"/>
                    <a:pt x="35855" y="29"/>
                  </a:cubicBezTo>
                  <a:cubicBezTo>
                    <a:pt x="35709" y="98"/>
                    <a:pt x="35648" y="274"/>
                    <a:pt x="35717" y="419"/>
                  </a:cubicBezTo>
                  <a:cubicBezTo>
                    <a:pt x="35730" y="447"/>
                    <a:pt x="37035" y="3257"/>
                    <a:pt x="35247" y="5164"/>
                  </a:cubicBezTo>
                  <a:cubicBezTo>
                    <a:pt x="31587" y="9068"/>
                    <a:pt x="26396" y="13431"/>
                    <a:pt x="19817" y="18130"/>
                  </a:cubicBezTo>
                  <a:cubicBezTo>
                    <a:pt x="11220" y="24269"/>
                    <a:pt x="8322" y="28115"/>
                    <a:pt x="6470" y="31355"/>
                  </a:cubicBezTo>
                  <a:cubicBezTo>
                    <a:pt x="5186" y="33601"/>
                    <a:pt x="5016" y="36713"/>
                    <a:pt x="4933" y="38209"/>
                  </a:cubicBezTo>
                  <a:cubicBezTo>
                    <a:pt x="4913" y="38570"/>
                    <a:pt x="4898" y="38854"/>
                    <a:pt x="4875" y="38994"/>
                  </a:cubicBezTo>
                  <a:cubicBezTo>
                    <a:pt x="4868" y="39036"/>
                    <a:pt x="4847" y="39162"/>
                    <a:pt x="4640" y="39220"/>
                  </a:cubicBezTo>
                  <a:cubicBezTo>
                    <a:pt x="4574" y="39238"/>
                    <a:pt x="4500" y="39247"/>
                    <a:pt x="4419" y="39247"/>
                  </a:cubicBezTo>
                  <a:cubicBezTo>
                    <a:pt x="3875" y="39247"/>
                    <a:pt x="3006" y="38828"/>
                    <a:pt x="2134" y="37813"/>
                  </a:cubicBezTo>
                  <a:cubicBezTo>
                    <a:pt x="1129" y="36639"/>
                    <a:pt x="933" y="34005"/>
                    <a:pt x="1552" y="29985"/>
                  </a:cubicBezTo>
                  <a:cubicBezTo>
                    <a:pt x="1670" y="29216"/>
                    <a:pt x="1493" y="28159"/>
                    <a:pt x="1303" y="27041"/>
                  </a:cubicBezTo>
                  <a:cubicBezTo>
                    <a:pt x="1068" y="25644"/>
                    <a:pt x="801" y="24059"/>
                    <a:pt x="1150" y="23011"/>
                  </a:cubicBezTo>
                  <a:cubicBezTo>
                    <a:pt x="1408" y="22237"/>
                    <a:pt x="2810" y="22198"/>
                    <a:pt x="4434" y="22155"/>
                  </a:cubicBezTo>
                  <a:cubicBezTo>
                    <a:pt x="6240" y="22107"/>
                    <a:pt x="8489" y="22046"/>
                    <a:pt x="10258" y="20957"/>
                  </a:cubicBezTo>
                  <a:cubicBezTo>
                    <a:pt x="13791" y="18783"/>
                    <a:pt x="18986" y="10881"/>
                    <a:pt x="20494" y="8512"/>
                  </a:cubicBezTo>
                  <a:cubicBezTo>
                    <a:pt x="22262" y="5734"/>
                    <a:pt x="28799" y="1229"/>
                    <a:pt x="28865" y="1184"/>
                  </a:cubicBezTo>
                  <a:cubicBezTo>
                    <a:pt x="28998" y="1092"/>
                    <a:pt x="29032" y="911"/>
                    <a:pt x="28940" y="778"/>
                  </a:cubicBezTo>
                  <a:cubicBezTo>
                    <a:pt x="28883" y="695"/>
                    <a:pt x="28792" y="650"/>
                    <a:pt x="28700" y="650"/>
                  </a:cubicBezTo>
                  <a:cubicBezTo>
                    <a:pt x="28642" y="650"/>
                    <a:pt x="28585" y="667"/>
                    <a:pt x="28534" y="702"/>
                  </a:cubicBezTo>
                  <a:cubicBezTo>
                    <a:pt x="28261" y="889"/>
                    <a:pt x="21833" y="5320"/>
                    <a:pt x="20001" y="8198"/>
                  </a:cubicBezTo>
                  <a:cubicBezTo>
                    <a:pt x="18509" y="10541"/>
                    <a:pt x="13378" y="18349"/>
                    <a:pt x="9951" y="20458"/>
                  </a:cubicBezTo>
                  <a:cubicBezTo>
                    <a:pt x="8316" y="21465"/>
                    <a:pt x="6245" y="21520"/>
                    <a:pt x="4418" y="21570"/>
                  </a:cubicBezTo>
                  <a:cubicBezTo>
                    <a:pt x="2574" y="21620"/>
                    <a:pt x="983" y="21663"/>
                    <a:pt x="595" y="22826"/>
                  </a:cubicBezTo>
                  <a:cubicBezTo>
                    <a:pt x="199" y="24013"/>
                    <a:pt x="467" y="25602"/>
                    <a:pt x="726" y="27139"/>
                  </a:cubicBezTo>
                  <a:cubicBezTo>
                    <a:pt x="907" y="28210"/>
                    <a:pt x="1077" y="29220"/>
                    <a:pt x="974" y="29896"/>
                  </a:cubicBezTo>
                  <a:cubicBezTo>
                    <a:pt x="733" y="31461"/>
                    <a:pt x="1" y="36222"/>
                    <a:pt x="1691" y="38193"/>
                  </a:cubicBezTo>
                  <a:cubicBezTo>
                    <a:pt x="2736" y="39414"/>
                    <a:pt x="3746" y="39830"/>
                    <a:pt x="4429" y="39830"/>
                  </a:cubicBezTo>
                  <a:cubicBezTo>
                    <a:pt x="4434" y="39830"/>
                    <a:pt x="4438" y="39830"/>
                    <a:pt x="4442" y="39830"/>
                  </a:cubicBezTo>
                  <a:cubicBezTo>
                    <a:pt x="4562" y="39830"/>
                    <a:pt x="4681" y="39814"/>
                    <a:pt x="4797" y="39784"/>
                  </a:cubicBezTo>
                  <a:cubicBezTo>
                    <a:pt x="5156" y="39684"/>
                    <a:pt x="5395" y="39432"/>
                    <a:pt x="5452" y="39092"/>
                  </a:cubicBezTo>
                  <a:cubicBezTo>
                    <a:pt x="5480" y="38920"/>
                    <a:pt x="5496" y="38636"/>
                    <a:pt x="5518" y="38241"/>
                  </a:cubicBezTo>
                  <a:cubicBezTo>
                    <a:pt x="5597" y="36791"/>
                    <a:pt x="5763" y="33773"/>
                    <a:pt x="6977" y="31646"/>
                  </a:cubicBezTo>
                  <a:cubicBezTo>
                    <a:pt x="8796" y="28465"/>
                    <a:pt x="11652" y="24681"/>
                    <a:pt x="20157" y="18607"/>
                  </a:cubicBezTo>
                  <a:cubicBezTo>
                    <a:pt x="26767" y="13886"/>
                    <a:pt x="31987" y="9498"/>
                    <a:pt x="35674" y="5565"/>
                  </a:cubicBezTo>
                  <a:cubicBezTo>
                    <a:pt x="37738" y="3364"/>
                    <a:pt x="36307" y="297"/>
                    <a:pt x="36245" y="167"/>
                  </a:cubicBezTo>
                  <a:cubicBezTo>
                    <a:pt x="36195" y="62"/>
                    <a:pt x="36090" y="0"/>
                    <a:pt x="359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1490791" y="3994987"/>
              <a:ext cx="588696" cy="544816"/>
            </a:xfrm>
            <a:custGeom>
              <a:avLst/>
              <a:gdLst/>
              <a:ahLst/>
              <a:cxnLst/>
              <a:rect l="l" t="t" r="r" b="b"/>
              <a:pathLst>
                <a:path w="29032" h="26868" extrusionOk="0">
                  <a:moveTo>
                    <a:pt x="27602" y="0"/>
                  </a:moveTo>
                  <a:lnTo>
                    <a:pt x="20320" y="651"/>
                  </a:lnTo>
                  <a:cubicBezTo>
                    <a:pt x="20320" y="651"/>
                    <a:pt x="13689" y="5201"/>
                    <a:pt x="11868" y="8062"/>
                  </a:cubicBezTo>
                  <a:cubicBezTo>
                    <a:pt x="10047" y="10923"/>
                    <a:pt x="5106" y="18335"/>
                    <a:pt x="1726" y="20415"/>
                  </a:cubicBezTo>
                  <a:cubicBezTo>
                    <a:pt x="1191" y="20745"/>
                    <a:pt x="607" y="20969"/>
                    <a:pt x="7" y="21132"/>
                  </a:cubicBezTo>
                  <a:cubicBezTo>
                    <a:pt x="1" y="22952"/>
                    <a:pt x="318" y="25047"/>
                    <a:pt x="1417" y="26868"/>
                  </a:cubicBezTo>
                  <a:cubicBezTo>
                    <a:pt x="3393" y="24596"/>
                    <a:pt x="6461" y="21751"/>
                    <a:pt x="11608" y="18075"/>
                  </a:cubicBezTo>
                  <a:cubicBezTo>
                    <a:pt x="20710" y="11573"/>
                    <a:pt x="25131" y="7152"/>
                    <a:pt x="27082" y="5071"/>
                  </a:cubicBezTo>
                  <a:cubicBezTo>
                    <a:pt x="29032" y="2991"/>
                    <a:pt x="27602" y="1"/>
                    <a:pt x="276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6"/>
            <p:cNvSpPr/>
            <p:nvPr/>
          </p:nvSpPr>
          <p:spPr>
            <a:xfrm>
              <a:off x="1484850" y="3989065"/>
              <a:ext cx="601289" cy="556678"/>
            </a:xfrm>
            <a:custGeom>
              <a:avLst/>
              <a:gdLst/>
              <a:ahLst/>
              <a:cxnLst/>
              <a:rect l="l" t="t" r="r" b="b"/>
              <a:pathLst>
                <a:path w="29653" h="27453" extrusionOk="0">
                  <a:moveTo>
                    <a:pt x="27708" y="602"/>
                  </a:moveTo>
                  <a:lnTo>
                    <a:pt x="27708" y="602"/>
                  </a:lnTo>
                  <a:cubicBezTo>
                    <a:pt x="27963" y="1261"/>
                    <a:pt x="28683" y="3540"/>
                    <a:pt x="27161" y="5163"/>
                  </a:cubicBezTo>
                  <a:cubicBezTo>
                    <a:pt x="23501" y="9068"/>
                    <a:pt x="18309" y="13430"/>
                    <a:pt x="11731" y="18129"/>
                  </a:cubicBezTo>
                  <a:cubicBezTo>
                    <a:pt x="7368" y="21245"/>
                    <a:pt x="4101" y="24040"/>
                    <a:pt x="1761" y="26660"/>
                  </a:cubicBezTo>
                  <a:cubicBezTo>
                    <a:pt x="1008" y="25262"/>
                    <a:pt x="615" y="23578"/>
                    <a:pt x="592" y="21645"/>
                  </a:cubicBezTo>
                  <a:lnTo>
                    <a:pt x="593" y="21645"/>
                  </a:lnTo>
                  <a:cubicBezTo>
                    <a:pt x="1198" y="21464"/>
                    <a:pt x="1716" y="21237"/>
                    <a:pt x="2172" y="20956"/>
                  </a:cubicBezTo>
                  <a:cubicBezTo>
                    <a:pt x="5705" y="18782"/>
                    <a:pt x="10900" y="10880"/>
                    <a:pt x="12408" y="8511"/>
                  </a:cubicBezTo>
                  <a:cubicBezTo>
                    <a:pt x="14082" y="5880"/>
                    <a:pt x="20037" y="1698"/>
                    <a:pt x="20716" y="1227"/>
                  </a:cubicBezTo>
                  <a:lnTo>
                    <a:pt x="27708" y="602"/>
                  </a:lnTo>
                  <a:close/>
                  <a:moveTo>
                    <a:pt x="27892" y="0"/>
                  </a:moveTo>
                  <a:cubicBezTo>
                    <a:pt x="27885" y="0"/>
                    <a:pt x="27877" y="0"/>
                    <a:pt x="27869" y="1"/>
                  </a:cubicBezTo>
                  <a:lnTo>
                    <a:pt x="20587" y="651"/>
                  </a:lnTo>
                  <a:cubicBezTo>
                    <a:pt x="20537" y="656"/>
                    <a:pt x="20489" y="673"/>
                    <a:pt x="20448" y="701"/>
                  </a:cubicBezTo>
                  <a:cubicBezTo>
                    <a:pt x="20175" y="888"/>
                    <a:pt x="13745" y="5319"/>
                    <a:pt x="11914" y="8197"/>
                  </a:cubicBezTo>
                  <a:cubicBezTo>
                    <a:pt x="10423" y="10540"/>
                    <a:pt x="5292" y="18349"/>
                    <a:pt x="1864" y="20458"/>
                  </a:cubicBezTo>
                  <a:cubicBezTo>
                    <a:pt x="1403" y="20743"/>
                    <a:pt x="866" y="20966"/>
                    <a:pt x="222" y="21143"/>
                  </a:cubicBezTo>
                  <a:cubicBezTo>
                    <a:pt x="95" y="21177"/>
                    <a:pt x="7" y="21293"/>
                    <a:pt x="7" y="21424"/>
                  </a:cubicBezTo>
                  <a:cubicBezTo>
                    <a:pt x="0" y="23723"/>
                    <a:pt x="489" y="25704"/>
                    <a:pt x="1459" y="27312"/>
                  </a:cubicBezTo>
                  <a:cubicBezTo>
                    <a:pt x="1508" y="27392"/>
                    <a:pt x="1592" y="27443"/>
                    <a:pt x="1684" y="27451"/>
                  </a:cubicBezTo>
                  <a:cubicBezTo>
                    <a:pt x="1693" y="27452"/>
                    <a:pt x="1702" y="27452"/>
                    <a:pt x="1710" y="27452"/>
                  </a:cubicBezTo>
                  <a:cubicBezTo>
                    <a:pt x="1795" y="27452"/>
                    <a:pt x="1875" y="27416"/>
                    <a:pt x="1932" y="27353"/>
                  </a:cubicBezTo>
                  <a:cubicBezTo>
                    <a:pt x="4258" y="24678"/>
                    <a:pt x="7574" y="21818"/>
                    <a:pt x="12071" y="18606"/>
                  </a:cubicBezTo>
                  <a:cubicBezTo>
                    <a:pt x="18681" y="13885"/>
                    <a:pt x="23903" y="9497"/>
                    <a:pt x="27589" y="5564"/>
                  </a:cubicBezTo>
                  <a:cubicBezTo>
                    <a:pt x="29652" y="3363"/>
                    <a:pt x="28221" y="296"/>
                    <a:pt x="28159" y="166"/>
                  </a:cubicBezTo>
                  <a:cubicBezTo>
                    <a:pt x="28109" y="64"/>
                    <a:pt x="28005" y="0"/>
                    <a:pt x="278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6"/>
            <p:cNvSpPr/>
            <p:nvPr/>
          </p:nvSpPr>
          <p:spPr>
            <a:xfrm>
              <a:off x="1325378" y="4427901"/>
              <a:ext cx="121645" cy="362927"/>
            </a:xfrm>
            <a:custGeom>
              <a:avLst/>
              <a:gdLst/>
              <a:ahLst/>
              <a:cxnLst/>
              <a:rect l="l" t="t" r="r" b="b"/>
              <a:pathLst>
                <a:path w="5999" h="17898" extrusionOk="0">
                  <a:moveTo>
                    <a:pt x="5999" y="143"/>
                  </a:moveTo>
                  <a:cubicBezTo>
                    <a:pt x="3458" y="341"/>
                    <a:pt x="1077" y="0"/>
                    <a:pt x="651" y="1278"/>
                  </a:cubicBezTo>
                  <a:cubicBezTo>
                    <a:pt x="1" y="3228"/>
                    <a:pt x="1301" y="6610"/>
                    <a:pt x="1041" y="8300"/>
                  </a:cubicBezTo>
                  <a:cubicBezTo>
                    <a:pt x="781" y="9990"/>
                    <a:pt x="131" y="14542"/>
                    <a:pt x="1691" y="16362"/>
                  </a:cubicBezTo>
                  <a:cubicBezTo>
                    <a:pt x="2634" y="17462"/>
                    <a:pt x="3577" y="17897"/>
                    <a:pt x="4204" y="17897"/>
                  </a:cubicBezTo>
                  <a:cubicBezTo>
                    <a:pt x="4614" y="17897"/>
                    <a:pt x="4890" y="17711"/>
                    <a:pt x="4941" y="17402"/>
                  </a:cubicBezTo>
                  <a:cubicBezTo>
                    <a:pt x="5014" y="16961"/>
                    <a:pt x="5005" y="15485"/>
                    <a:pt x="5264" y="13791"/>
                  </a:cubicBezTo>
                  <a:cubicBezTo>
                    <a:pt x="4416" y="13076"/>
                    <a:pt x="3500" y="11622"/>
                    <a:pt x="3771" y="9730"/>
                  </a:cubicBezTo>
                  <a:cubicBezTo>
                    <a:pt x="4105" y="7393"/>
                    <a:pt x="5580" y="1732"/>
                    <a:pt x="5999" y="143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1320876" y="4424838"/>
              <a:ext cx="132392" cy="371910"/>
            </a:xfrm>
            <a:custGeom>
              <a:avLst/>
              <a:gdLst/>
              <a:ahLst/>
              <a:cxnLst/>
              <a:rect l="l" t="t" r="r" b="b"/>
              <a:pathLst>
                <a:path w="6529" h="18341" extrusionOk="0">
                  <a:moveTo>
                    <a:pt x="5834" y="613"/>
                  </a:moveTo>
                  <a:cubicBezTo>
                    <a:pt x="5305" y="2636"/>
                    <a:pt x="4015" y="7661"/>
                    <a:pt x="3703" y="9841"/>
                  </a:cubicBezTo>
                  <a:cubicBezTo>
                    <a:pt x="3436" y="11717"/>
                    <a:pt x="4266" y="13224"/>
                    <a:pt x="5173" y="14057"/>
                  </a:cubicBezTo>
                  <a:cubicBezTo>
                    <a:pt x="5021" y="15106"/>
                    <a:pt x="4969" y="16071"/>
                    <a:pt x="4933" y="16720"/>
                  </a:cubicBezTo>
                  <a:cubicBezTo>
                    <a:pt x="4913" y="17081"/>
                    <a:pt x="4897" y="17365"/>
                    <a:pt x="4874" y="17504"/>
                  </a:cubicBezTo>
                  <a:cubicBezTo>
                    <a:pt x="4868" y="17546"/>
                    <a:pt x="4847" y="17672"/>
                    <a:pt x="4640" y="17730"/>
                  </a:cubicBezTo>
                  <a:cubicBezTo>
                    <a:pt x="4574" y="17748"/>
                    <a:pt x="4500" y="17757"/>
                    <a:pt x="4418" y="17757"/>
                  </a:cubicBezTo>
                  <a:cubicBezTo>
                    <a:pt x="3874" y="17757"/>
                    <a:pt x="3005" y="17339"/>
                    <a:pt x="2134" y="16323"/>
                  </a:cubicBezTo>
                  <a:cubicBezTo>
                    <a:pt x="1129" y="15149"/>
                    <a:pt x="933" y="12516"/>
                    <a:pt x="1552" y="8495"/>
                  </a:cubicBezTo>
                  <a:cubicBezTo>
                    <a:pt x="1670" y="7726"/>
                    <a:pt x="1493" y="6669"/>
                    <a:pt x="1303" y="5553"/>
                  </a:cubicBezTo>
                  <a:cubicBezTo>
                    <a:pt x="1068" y="4154"/>
                    <a:pt x="801" y="2569"/>
                    <a:pt x="1150" y="1522"/>
                  </a:cubicBezTo>
                  <a:cubicBezTo>
                    <a:pt x="1408" y="748"/>
                    <a:pt x="2810" y="710"/>
                    <a:pt x="4434" y="667"/>
                  </a:cubicBezTo>
                  <a:cubicBezTo>
                    <a:pt x="4889" y="654"/>
                    <a:pt x="5356" y="641"/>
                    <a:pt x="5834" y="613"/>
                  </a:cubicBezTo>
                  <a:close/>
                  <a:moveTo>
                    <a:pt x="6223" y="0"/>
                  </a:moveTo>
                  <a:cubicBezTo>
                    <a:pt x="6215" y="0"/>
                    <a:pt x="6207" y="1"/>
                    <a:pt x="6199" y="1"/>
                  </a:cubicBezTo>
                  <a:cubicBezTo>
                    <a:pt x="5589" y="49"/>
                    <a:pt x="4994" y="65"/>
                    <a:pt x="4419" y="80"/>
                  </a:cubicBezTo>
                  <a:cubicBezTo>
                    <a:pt x="2574" y="130"/>
                    <a:pt x="983" y="173"/>
                    <a:pt x="595" y="1336"/>
                  </a:cubicBezTo>
                  <a:cubicBezTo>
                    <a:pt x="199" y="2523"/>
                    <a:pt x="467" y="4112"/>
                    <a:pt x="726" y="5649"/>
                  </a:cubicBezTo>
                  <a:cubicBezTo>
                    <a:pt x="907" y="6720"/>
                    <a:pt x="1077" y="7730"/>
                    <a:pt x="974" y="8406"/>
                  </a:cubicBezTo>
                  <a:cubicBezTo>
                    <a:pt x="733" y="9971"/>
                    <a:pt x="1" y="14732"/>
                    <a:pt x="1691" y="16703"/>
                  </a:cubicBezTo>
                  <a:cubicBezTo>
                    <a:pt x="2736" y="17924"/>
                    <a:pt x="3746" y="18340"/>
                    <a:pt x="4429" y="18340"/>
                  </a:cubicBezTo>
                  <a:cubicBezTo>
                    <a:pt x="4554" y="18340"/>
                    <a:pt x="4677" y="18325"/>
                    <a:pt x="4796" y="18293"/>
                  </a:cubicBezTo>
                  <a:cubicBezTo>
                    <a:pt x="5156" y="18192"/>
                    <a:pt x="5395" y="17940"/>
                    <a:pt x="5452" y="17601"/>
                  </a:cubicBezTo>
                  <a:cubicBezTo>
                    <a:pt x="5480" y="17429"/>
                    <a:pt x="5496" y="17145"/>
                    <a:pt x="5517" y="16751"/>
                  </a:cubicBezTo>
                  <a:cubicBezTo>
                    <a:pt x="5554" y="16080"/>
                    <a:pt x="5610" y="15068"/>
                    <a:pt x="5775" y="13986"/>
                  </a:cubicBezTo>
                  <a:cubicBezTo>
                    <a:pt x="5791" y="13885"/>
                    <a:pt x="5753" y="13784"/>
                    <a:pt x="5675" y="13718"/>
                  </a:cubicBezTo>
                  <a:cubicBezTo>
                    <a:pt x="4840" y="13013"/>
                    <a:pt x="4036" y="11647"/>
                    <a:pt x="4283" y="9922"/>
                  </a:cubicBezTo>
                  <a:cubicBezTo>
                    <a:pt x="4613" y="7614"/>
                    <a:pt x="6066" y="2026"/>
                    <a:pt x="6504" y="368"/>
                  </a:cubicBezTo>
                  <a:cubicBezTo>
                    <a:pt x="6528" y="277"/>
                    <a:pt x="6506" y="179"/>
                    <a:pt x="6446" y="106"/>
                  </a:cubicBezTo>
                  <a:cubicBezTo>
                    <a:pt x="6391" y="38"/>
                    <a:pt x="6309" y="0"/>
                    <a:pt x="62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6"/>
            <p:cNvSpPr/>
            <p:nvPr/>
          </p:nvSpPr>
          <p:spPr>
            <a:xfrm>
              <a:off x="1325398" y="4434816"/>
              <a:ext cx="71600" cy="353193"/>
            </a:xfrm>
            <a:custGeom>
              <a:avLst/>
              <a:gdLst/>
              <a:ahLst/>
              <a:cxnLst/>
              <a:rect l="l" t="t" r="r" b="b"/>
              <a:pathLst>
                <a:path w="3531" h="17418" extrusionOk="0">
                  <a:moveTo>
                    <a:pt x="2247" y="0"/>
                  </a:moveTo>
                  <a:cubicBezTo>
                    <a:pt x="1429" y="117"/>
                    <a:pt x="841" y="363"/>
                    <a:pt x="651" y="937"/>
                  </a:cubicBezTo>
                  <a:cubicBezTo>
                    <a:pt x="1" y="2887"/>
                    <a:pt x="1301" y="6269"/>
                    <a:pt x="1041" y="7959"/>
                  </a:cubicBezTo>
                  <a:cubicBezTo>
                    <a:pt x="781" y="9649"/>
                    <a:pt x="131" y="14201"/>
                    <a:pt x="1691" y="16021"/>
                  </a:cubicBezTo>
                  <a:cubicBezTo>
                    <a:pt x="2339" y="16777"/>
                    <a:pt x="2985" y="17216"/>
                    <a:pt x="3531" y="17418"/>
                  </a:cubicBezTo>
                  <a:cubicBezTo>
                    <a:pt x="1987" y="16041"/>
                    <a:pt x="1690" y="13901"/>
                    <a:pt x="1690" y="11860"/>
                  </a:cubicBezTo>
                  <a:cubicBezTo>
                    <a:pt x="1690" y="9519"/>
                    <a:pt x="2340" y="7829"/>
                    <a:pt x="1820" y="4578"/>
                  </a:cubicBezTo>
                  <a:cubicBezTo>
                    <a:pt x="1485" y="2483"/>
                    <a:pt x="1904" y="879"/>
                    <a:pt x="22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6"/>
            <p:cNvSpPr/>
            <p:nvPr/>
          </p:nvSpPr>
          <p:spPr>
            <a:xfrm>
              <a:off x="1320876" y="4428854"/>
              <a:ext cx="84131" cy="365096"/>
            </a:xfrm>
            <a:custGeom>
              <a:avLst/>
              <a:gdLst/>
              <a:ahLst/>
              <a:cxnLst/>
              <a:rect l="l" t="t" r="r" b="b"/>
              <a:pathLst>
                <a:path w="4149" h="18005" extrusionOk="0">
                  <a:moveTo>
                    <a:pt x="2024" y="679"/>
                  </a:moveTo>
                  <a:cubicBezTo>
                    <a:pt x="1707" y="1685"/>
                    <a:pt x="1468" y="3133"/>
                    <a:pt x="1754" y="4919"/>
                  </a:cubicBezTo>
                  <a:cubicBezTo>
                    <a:pt x="2086" y="6994"/>
                    <a:pt x="1931" y="8426"/>
                    <a:pt x="1783" y="9810"/>
                  </a:cubicBezTo>
                  <a:cubicBezTo>
                    <a:pt x="1703" y="10553"/>
                    <a:pt x="1620" y="11320"/>
                    <a:pt x="1620" y="12154"/>
                  </a:cubicBezTo>
                  <a:cubicBezTo>
                    <a:pt x="1620" y="13497"/>
                    <a:pt x="1732" y="15081"/>
                    <a:pt x="2418" y="16436"/>
                  </a:cubicBezTo>
                  <a:cubicBezTo>
                    <a:pt x="2325" y="16339"/>
                    <a:pt x="2231" y="16237"/>
                    <a:pt x="2134" y="16126"/>
                  </a:cubicBezTo>
                  <a:cubicBezTo>
                    <a:pt x="1129" y="14952"/>
                    <a:pt x="933" y="12318"/>
                    <a:pt x="1552" y="8297"/>
                  </a:cubicBezTo>
                  <a:cubicBezTo>
                    <a:pt x="1670" y="7529"/>
                    <a:pt x="1493" y="6472"/>
                    <a:pt x="1303" y="5355"/>
                  </a:cubicBezTo>
                  <a:cubicBezTo>
                    <a:pt x="1068" y="3957"/>
                    <a:pt x="801" y="2371"/>
                    <a:pt x="1150" y="1324"/>
                  </a:cubicBezTo>
                  <a:cubicBezTo>
                    <a:pt x="1252" y="1016"/>
                    <a:pt x="1528" y="810"/>
                    <a:pt x="2024" y="679"/>
                  </a:cubicBezTo>
                  <a:close/>
                  <a:moveTo>
                    <a:pt x="2472" y="1"/>
                  </a:moveTo>
                  <a:cubicBezTo>
                    <a:pt x="2458" y="1"/>
                    <a:pt x="2443" y="2"/>
                    <a:pt x="2428" y="4"/>
                  </a:cubicBezTo>
                  <a:cubicBezTo>
                    <a:pt x="1772" y="97"/>
                    <a:pt x="869" y="316"/>
                    <a:pt x="595" y="1138"/>
                  </a:cubicBezTo>
                  <a:cubicBezTo>
                    <a:pt x="199" y="2325"/>
                    <a:pt x="467" y="3914"/>
                    <a:pt x="726" y="5451"/>
                  </a:cubicBezTo>
                  <a:cubicBezTo>
                    <a:pt x="907" y="6522"/>
                    <a:pt x="1078" y="7532"/>
                    <a:pt x="974" y="8208"/>
                  </a:cubicBezTo>
                  <a:cubicBezTo>
                    <a:pt x="733" y="9773"/>
                    <a:pt x="1" y="14534"/>
                    <a:pt x="1691" y="16505"/>
                  </a:cubicBezTo>
                  <a:cubicBezTo>
                    <a:pt x="2473" y="17418"/>
                    <a:pt x="3188" y="17815"/>
                    <a:pt x="3652" y="17987"/>
                  </a:cubicBezTo>
                  <a:cubicBezTo>
                    <a:pt x="3684" y="17998"/>
                    <a:pt x="3718" y="18004"/>
                    <a:pt x="3753" y="18004"/>
                  </a:cubicBezTo>
                  <a:lnTo>
                    <a:pt x="3753" y="18003"/>
                  </a:lnTo>
                  <a:cubicBezTo>
                    <a:pt x="4022" y="18003"/>
                    <a:pt x="4148" y="17671"/>
                    <a:pt x="3948" y="17492"/>
                  </a:cubicBezTo>
                  <a:cubicBezTo>
                    <a:pt x="2403" y="16114"/>
                    <a:pt x="2205" y="13914"/>
                    <a:pt x="2205" y="12152"/>
                  </a:cubicBezTo>
                  <a:cubicBezTo>
                    <a:pt x="2205" y="11350"/>
                    <a:pt x="2283" y="10632"/>
                    <a:pt x="2364" y="9871"/>
                  </a:cubicBezTo>
                  <a:cubicBezTo>
                    <a:pt x="2518" y="8448"/>
                    <a:pt x="2677" y="6976"/>
                    <a:pt x="2332" y="4825"/>
                  </a:cubicBezTo>
                  <a:cubicBezTo>
                    <a:pt x="2017" y="2854"/>
                    <a:pt x="2381" y="1331"/>
                    <a:pt x="2743" y="399"/>
                  </a:cubicBezTo>
                  <a:cubicBezTo>
                    <a:pt x="2817" y="204"/>
                    <a:pt x="2671" y="1"/>
                    <a:pt x="24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6"/>
            <p:cNvSpPr/>
            <p:nvPr/>
          </p:nvSpPr>
          <p:spPr>
            <a:xfrm>
              <a:off x="1565377" y="2806340"/>
              <a:ext cx="6185" cy="11761"/>
            </a:xfrm>
            <a:custGeom>
              <a:avLst/>
              <a:gdLst/>
              <a:ahLst/>
              <a:cxnLst/>
              <a:rect l="l" t="t" r="r" b="b"/>
              <a:pathLst>
                <a:path w="305" h="580" extrusionOk="0">
                  <a:moveTo>
                    <a:pt x="0" y="580"/>
                  </a:moveTo>
                  <a:cubicBezTo>
                    <a:pt x="108" y="379"/>
                    <a:pt x="209" y="185"/>
                    <a:pt x="304" y="0"/>
                  </a:cubicBezTo>
                  <a:cubicBezTo>
                    <a:pt x="209" y="185"/>
                    <a:pt x="108" y="379"/>
                    <a:pt x="0" y="58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6"/>
            <p:cNvSpPr/>
            <p:nvPr/>
          </p:nvSpPr>
          <p:spPr>
            <a:xfrm>
              <a:off x="1559415" y="2800398"/>
              <a:ext cx="18919" cy="23644"/>
            </a:xfrm>
            <a:custGeom>
              <a:avLst/>
              <a:gdLst/>
              <a:ahLst/>
              <a:cxnLst/>
              <a:rect l="l" t="t" r="r" b="b"/>
              <a:pathLst>
                <a:path w="933" h="1166" extrusionOk="0">
                  <a:moveTo>
                    <a:pt x="599" y="0"/>
                  </a:moveTo>
                  <a:cubicBezTo>
                    <a:pt x="493" y="0"/>
                    <a:pt x="390" y="58"/>
                    <a:pt x="338" y="160"/>
                  </a:cubicBezTo>
                  <a:lnTo>
                    <a:pt x="338" y="161"/>
                  </a:lnTo>
                  <a:cubicBezTo>
                    <a:pt x="244" y="344"/>
                    <a:pt x="143" y="535"/>
                    <a:pt x="37" y="733"/>
                  </a:cubicBezTo>
                  <a:cubicBezTo>
                    <a:pt x="13" y="775"/>
                    <a:pt x="2" y="823"/>
                    <a:pt x="2" y="871"/>
                  </a:cubicBezTo>
                  <a:cubicBezTo>
                    <a:pt x="1" y="1033"/>
                    <a:pt x="132" y="1165"/>
                    <a:pt x="294" y="1165"/>
                  </a:cubicBezTo>
                  <a:cubicBezTo>
                    <a:pt x="401" y="1164"/>
                    <a:pt x="500" y="1106"/>
                    <a:pt x="551" y="1011"/>
                  </a:cubicBezTo>
                  <a:cubicBezTo>
                    <a:pt x="660" y="809"/>
                    <a:pt x="763" y="614"/>
                    <a:pt x="858" y="426"/>
                  </a:cubicBezTo>
                  <a:cubicBezTo>
                    <a:pt x="933" y="282"/>
                    <a:pt x="876" y="105"/>
                    <a:pt x="732" y="32"/>
                  </a:cubicBezTo>
                  <a:cubicBezTo>
                    <a:pt x="689" y="11"/>
                    <a:pt x="644" y="0"/>
                    <a:pt x="5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6"/>
            <p:cNvSpPr/>
            <p:nvPr/>
          </p:nvSpPr>
          <p:spPr>
            <a:xfrm>
              <a:off x="1555988" y="2820758"/>
              <a:ext cx="7949" cy="14397"/>
            </a:xfrm>
            <a:custGeom>
              <a:avLst/>
              <a:gdLst/>
              <a:ahLst/>
              <a:cxnLst/>
              <a:rect l="l" t="t" r="r" b="b"/>
              <a:pathLst>
                <a:path w="392" h="710" extrusionOk="0">
                  <a:moveTo>
                    <a:pt x="391" y="1"/>
                  </a:moveTo>
                  <a:lnTo>
                    <a:pt x="391" y="1"/>
                  </a:lnTo>
                  <a:cubicBezTo>
                    <a:pt x="336" y="103"/>
                    <a:pt x="279" y="206"/>
                    <a:pt x="221" y="311"/>
                  </a:cubicBezTo>
                  <a:lnTo>
                    <a:pt x="221" y="311"/>
                  </a:lnTo>
                  <a:cubicBezTo>
                    <a:pt x="279" y="206"/>
                    <a:pt x="336" y="102"/>
                    <a:pt x="391" y="1"/>
                  </a:cubicBezTo>
                  <a:close/>
                  <a:moveTo>
                    <a:pt x="221" y="311"/>
                  </a:moveTo>
                  <a:lnTo>
                    <a:pt x="221" y="311"/>
                  </a:lnTo>
                  <a:cubicBezTo>
                    <a:pt x="149" y="441"/>
                    <a:pt x="76" y="573"/>
                    <a:pt x="0" y="709"/>
                  </a:cubicBezTo>
                  <a:cubicBezTo>
                    <a:pt x="76" y="574"/>
                    <a:pt x="149" y="441"/>
                    <a:pt x="221" y="31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6"/>
            <p:cNvSpPr/>
            <p:nvPr/>
          </p:nvSpPr>
          <p:spPr>
            <a:xfrm>
              <a:off x="1549194" y="2814756"/>
              <a:ext cx="21596" cy="26320"/>
            </a:xfrm>
            <a:custGeom>
              <a:avLst/>
              <a:gdLst/>
              <a:ahLst/>
              <a:cxnLst/>
              <a:rect l="l" t="t" r="r" b="b"/>
              <a:pathLst>
                <a:path w="1065" h="1298" extrusionOk="0">
                  <a:moveTo>
                    <a:pt x="729" y="0"/>
                  </a:moveTo>
                  <a:cubicBezTo>
                    <a:pt x="624" y="0"/>
                    <a:pt x="522" y="57"/>
                    <a:pt x="470" y="158"/>
                  </a:cubicBezTo>
                  <a:cubicBezTo>
                    <a:pt x="347" y="383"/>
                    <a:pt x="217" y="617"/>
                    <a:pt x="81" y="860"/>
                  </a:cubicBezTo>
                  <a:lnTo>
                    <a:pt x="80" y="862"/>
                  </a:lnTo>
                  <a:cubicBezTo>
                    <a:pt x="1" y="1003"/>
                    <a:pt x="51" y="1180"/>
                    <a:pt x="191" y="1259"/>
                  </a:cubicBezTo>
                  <a:cubicBezTo>
                    <a:pt x="235" y="1284"/>
                    <a:pt x="284" y="1298"/>
                    <a:pt x="334" y="1298"/>
                  </a:cubicBezTo>
                  <a:cubicBezTo>
                    <a:pt x="440" y="1298"/>
                    <a:pt x="537" y="1241"/>
                    <a:pt x="589" y="1149"/>
                  </a:cubicBezTo>
                  <a:cubicBezTo>
                    <a:pt x="726" y="905"/>
                    <a:pt x="856" y="671"/>
                    <a:pt x="979" y="444"/>
                  </a:cubicBezTo>
                  <a:cubicBezTo>
                    <a:pt x="980" y="442"/>
                    <a:pt x="982" y="440"/>
                    <a:pt x="983" y="437"/>
                  </a:cubicBezTo>
                  <a:cubicBezTo>
                    <a:pt x="1064" y="295"/>
                    <a:pt x="1012" y="115"/>
                    <a:pt x="869" y="36"/>
                  </a:cubicBezTo>
                  <a:cubicBezTo>
                    <a:pt x="825" y="12"/>
                    <a:pt x="777" y="0"/>
                    <a:pt x="7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6"/>
            <p:cNvSpPr/>
            <p:nvPr/>
          </p:nvSpPr>
          <p:spPr>
            <a:xfrm>
              <a:off x="1572717" y="2792449"/>
              <a:ext cx="5637" cy="11680"/>
            </a:xfrm>
            <a:custGeom>
              <a:avLst/>
              <a:gdLst/>
              <a:ahLst/>
              <a:cxnLst/>
              <a:rect l="l" t="t" r="r" b="b"/>
              <a:pathLst>
                <a:path w="278" h="576" extrusionOk="0">
                  <a:moveTo>
                    <a:pt x="277" y="1"/>
                  </a:moveTo>
                  <a:lnTo>
                    <a:pt x="277" y="1"/>
                  </a:lnTo>
                  <a:cubicBezTo>
                    <a:pt x="194" y="182"/>
                    <a:pt x="102" y="372"/>
                    <a:pt x="0" y="575"/>
                  </a:cubicBezTo>
                  <a:cubicBezTo>
                    <a:pt x="102" y="374"/>
                    <a:pt x="194" y="182"/>
                    <a:pt x="2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6"/>
            <p:cNvSpPr/>
            <p:nvPr/>
          </p:nvSpPr>
          <p:spPr>
            <a:xfrm>
              <a:off x="1565944" y="2786507"/>
              <a:ext cx="18351" cy="23522"/>
            </a:xfrm>
            <a:custGeom>
              <a:avLst/>
              <a:gdLst/>
              <a:ahLst/>
              <a:cxnLst/>
              <a:rect l="l" t="t" r="r" b="b"/>
              <a:pathLst>
                <a:path w="905" h="1160" extrusionOk="0">
                  <a:moveTo>
                    <a:pt x="611" y="0"/>
                  </a:moveTo>
                  <a:cubicBezTo>
                    <a:pt x="499" y="0"/>
                    <a:pt x="394" y="65"/>
                    <a:pt x="345" y="170"/>
                  </a:cubicBezTo>
                  <a:cubicBezTo>
                    <a:pt x="264" y="349"/>
                    <a:pt x="173" y="536"/>
                    <a:pt x="73" y="736"/>
                  </a:cubicBezTo>
                  <a:cubicBezTo>
                    <a:pt x="0" y="880"/>
                    <a:pt x="58" y="1055"/>
                    <a:pt x="202" y="1128"/>
                  </a:cubicBezTo>
                  <a:cubicBezTo>
                    <a:pt x="243" y="1149"/>
                    <a:pt x="288" y="1159"/>
                    <a:pt x="333" y="1159"/>
                  </a:cubicBezTo>
                  <a:cubicBezTo>
                    <a:pt x="334" y="1159"/>
                    <a:pt x="335" y="1159"/>
                    <a:pt x="336" y="1159"/>
                  </a:cubicBezTo>
                  <a:cubicBezTo>
                    <a:pt x="447" y="1159"/>
                    <a:pt x="546" y="1097"/>
                    <a:pt x="596" y="999"/>
                  </a:cubicBezTo>
                  <a:cubicBezTo>
                    <a:pt x="698" y="796"/>
                    <a:pt x="789" y="605"/>
                    <a:pt x="874" y="422"/>
                  </a:cubicBezTo>
                  <a:lnTo>
                    <a:pt x="878" y="415"/>
                  </a:lnTo>
                  <a:cubicBezTo>
                    <a:pt x="895" y="376"/>
                    <a:pt x="903" y="335"/>
                    <a:pt x="904" y="292"/>
                  </a:cubicBezTo>
                  <a:cubicBezTo>
                    <a:pt x="903" y="155"/>
                    <a:pt x="808" y="36"/>
                    <a:pt x="673" y="7"/>
                  </a:cubicBezTo>
                  <a:cubicBezTo>
                    <a:pt x="653" y="2"/>
                    <a:pt x="632" y="0"/>
                    <a:pt x="6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1545848" y="2838888"/>
              <a:ext cx="8010" cy="14133"/>
            </a:xfrm>
            <a:custGeom>
              <a:avLst/>
              <a:gdLst/>
              <a:ahLst/>
              <a:cxnLst/>
              <a:rect l="l" t="t" r="r" b="b"/>
              <a:pathLst>
                <a:path w="395" h="697" extrusionOk="0">
                  <a:moveTo>
                    <a:pt x="395" y="1"/>
                  </a:moveTo>
                  <a:cubicBezTo>
                    <a:pt x="267" y="226"/>
                    <a:pt x="136" y="456"/>
                    <a:pt x="1" y="696"/>
                  </a:cubicBezTo>
                  <a:cubicBezTo>
                    <a:pt x="138" y="456"/>
                    <a:pt x="267" y="226"/>
                    <a:pt x="3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1538446" y="2832906"/>
              <a:ext cx="22204" cy="26036"/>
            </a:xfrm>
            <a:custGeom>
              <a:avLst/>
              <a:gdLst/>
              <a:ahLst/>
              <a:cxnLst/>
              <a:rect l="l" t="t" r="r" b="b"/>
              <a:pathLst>
                <a:path w="1095" h="1284" extrusionOk="0">
                  <a:moveTo>
                    <a:pt x="761" y="0"/>
                  </a:moveTo>
                  <a:cubicBezTo>
                    <a:pt x="659" y="0"/>
                    <a:pt x="560" y="54"/>
                    <a:pt x="506" y="150"/>
                  </a:cubicBezTo>
                  <a:lnTo>
                    <a:pt x="112" y="846"/>
                  </a:lnTo>
                  <a:cubicBezTo>
                    <a:pt x="0" y="1041"/>
                    <a:pt x="141" y="1283"/>
                    <a:pt x="365" y="1284"/>
                  </a:cubicBezTo>
                  <a:cubicBezTo>
                    <a:pt x="470" y="1284"/>
                    <a:pt x="568" y="1227"/>
                    <a:pt x="619" y="1135"/>
                  </a:cubicBezTo>
                  <a:lnTo>
                    <a:pt x="1016" y="436"/>
                  </a:lnTo>
                  <a:cubicBezTo>
                    <a:pt x="1095" y="296"/>
                    <a:pt x="1045" y="117"/>
                    <a:pt x="905" y="38"/>
                  </a:cubicBezTo>
                  <a:cubicBezTo>
                    <a:pt x="859" y="13"/>
                    <a:pt x="810" y="0"/>
                    <a:pt x="7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1579450" y="2779410"/>
              <a:ext cx="4339" cy="10565"/>
            </a:xfrm>
            <a:custGeom>
              <a:avLst/>
              <a:gdLst/>
              <a:ahLst/>
              <a:cxnLst/>
              <a:rect l="l" t="t" r="r" b="b"/>
              <a:pathLst>
                <a:path w="214" h="521" extrusionOk="0">
                  <a:moveTo>
                    <a:pt x="214" y="0"/>
                  </a:moveTo>
                  <a:lnTo>
                    <a:pt x="214" y="0"/>
                  </a:lnTo>
                  <a:cubicBezTo>
                    <a:pt x="156" y="161"/>
                    <a:pt x="82" y="337"/>
                    <a:pt x="0" y="520"/>
                  </a:cubicBezTo>
                  <a:cubicBezTo>
                    <a:pt x="82" y="337"/>
                    <a:pt x="156" y="162"/>
                    <a:pt x="2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1573488" y="2773468"/>
              <a:ext cx="17013" cy="22427"/>
            </a:xfrm>
            <a:custGeom>
              <a:avLst/>
              <a:gdLst/>
              <a:ahLst/>
              <a:cxnLst/>
              <a:rect l="l" t="t" r="r" b="b"/>
              <a:pathLst>
                <a:path w="839" h="1106" extrusionOk="0">
                  <a:moveTo>
                    <a:pt x="509" y="1"/>
                  </a:moveTo>
                  <a:cubicBezTo>
                    <a:pt x="389" y="1"/>
                    <a:pt x="277" y="74"/>
                    <a:pt x="234" y="194"/>
                  </a:cubicBezTo>
                  <a:cubicBezTo>
                    <a:pt x="177" y="348"/>
                    <a:pt x="105" y="519"/>
                    <a:pt x="26" y="695"/>
                  </a:cubicBezTo>
                  <a:cubicBezTo>
                    <a:pt x="10" y="732"/>
                    <a:pt x="2" y="773"/>
                    <a:pt x="2" y="813"/>
                  </a:cubicBezTo>
                  <a:cubicBezTo>
                    <a:pt x="1" y="975"/>
                    <a:pt x="132" y="1106"/>
                    <a:pt x="293" y="1106"/>
                  </a:cubicBezTo>
                  <a:cubicBezTo>
                    <a:pt x="294" y="1106"/>
                    <a:pt x="295" y="1106"/>
                    <a:pt x="296" y="1106"/>
                  </a:cubicBezTo>
                  <a:cubicBezTo>
                    <a:pt x="411" y="1106"/>
                    <a:pt x="514" y="1038"/>
                    <a:pt x="561" y="933"/>
                  </a:cubicBezTo>
                  <a:cubicBezTo>
                    <a:pt x="646" y="743"/>
                    <a:pt x="723" y="560"/>
                    <a:pt x="783" y="394"/>
                  </a:cubicBezTo>
                  <a:cubicBezTo>
                    <a:pt x="839" y="242"/>
                    <a:pt x="761" y="74"/>
                    <a:pt x="609" y="18"/>
                  </a:cubicBezTo>
                  <a:cubicBezTo>
                    <a:pt x="576" y="6"/>
                    <a:pt x="542" y="1"/>
                    <a:pt x="5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1963508" y="2837428"/>
              <a:ext cx="385" cy="8577"/>
            </a:xfrm>
            <a:custGeom>
              <a:avLst/>
              <a:gdLst/>
              <a:ahLst/>
              <a:cxnLst/>
              <a:rect l="l" t="t" r="r" b="b"/>
              <a:pathLst>
                <a:path w="19" h="423" extrusionOk="0">
                  <a:moveTo>
                    <a:pt x="19" y="422"/>
                  </a:moveTo>
                  <a:cubicBezTo>
                    <a:pt x="7" y="265"/>
                    <a:pt x="0" y="122"/>
                    <a:pt x="0" y="1"/>
                  </a:cubicBezTo>
                  <a:cubicBezTo>
                    <a:pt x="0" y="122"/>
                    <a:pt x="7" y="265"/>
                    <a:pt x="19" y="42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1957567" y="2831506"/>
              <a:ext cx="12471" cy="20419"/>
            </a:xfrm>
            <a:custGeom>
              <a:avLst/>
              <a:gdLst/>
              <a:ahLst/>
              <a:cxnLst/>
              <a:rect l="l" t="t" r="r" b="b"/>
              <a:pathLst>
                <a:path w="615" h="1007" extrusionOk="0">
                  <a:moveTo>
                    <a:pt x="293" y="0"/>
                  </a:moveTo>
                  <a:cubicBezTo>
                    <a:pt x="132" y="0"/>
                    <a:pt x="1" y="131"/>
                    <a:pt x="1" y="293"/>
                  </a:cubicBezTo>
                  <a:cubicBezTo>
                    <a:pt x="1" y="421"/>
                    <a:pt x="8" y="570"/>
                    <a:pt x="21" y="735"/>
                  </a:cubicBezTo>
                  <a:cubicBezTo>
                    <a:pt x="21" y="735"/>
                    <a:pt x="21" y="736"/>
                    <a:pt x="21" y="736"/>
                  </a:cubicBezTo>
                  <a:cubicBezTo>
                    <a:pt x="31" y="888"/>
                    <a:pt x="159" y="1007"/>
                    <a:pt x="312" y="1007"/>
                  </a:cubicBezTo>
                  <a:lnTo>
                    <a:pt x="334" y="1007"/>
                  </a:lnTo>
                  <a:cubicBezTo>
                    <a:pt x="494" y="995"/>
                    <a:pt x="615" y="855"/>
                    <a:pt x="603" y="694"/>
                  </a:cubicBezTo>
                  <a:cubicBezTo>
                    <a:pt x="593" y="546"/>
                    <a:pt x="586" y="410"/>
                    <a:pt x="586" y="294"/>
                  </a:cubicBezTo>
                  <a:lnTo>
                    <a:pt x="586" y="293"/>
                  </a:lnTo>
                  <a:cubicBezTo>
                    <a:pt x="586" y="131"/>
                    <a:pt x="455" y="0"/>
                    <a:pt x="2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1965191" y="2859167"/>
              <a:ext cx="1399" cy="10544"/>
            </a:xfrm>
            <a:custGeom>
              <a:avLst/>
              <a:gdLst/>
              <a:ahLst/>
              <a:cxnLst/>
              <a:rect l="l" t="t" r="r" b="b"/>
              <a:pathLst>
                <a:path w="69" h="520" extrusionOk="0">
                  <a:moveTo>
                    <a:pt x="68" y="519"/>
                  </a:moveTo>
                  <a:cubicBezTo>
                    <a:pt x="44" y="337"/>
                    <a:pt x="21" y="163"/>
                    <a:pt x="1" y="0"/>
                  </a:cubicBezTo>
                  <a:cubicBezTo>
                    <a:pt x="21" y="163"/>
                    <a:pt x="44" y="337"/>
                    <a:pt x="68" y="51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1958905" y="2853205"/>
              <a:ext cx="13606" cy="22427"/>
            </a:xfrm>
            <a:custGeom>
              <a:avLst/>
              <a:gdLst/>
              <a:ahLst/>
              <a:cxnLst/>
              <a:rect l="l" t="t" r="r" b="b"/>
              <a:pathLst>
                <a:path w="671" h="1106" extrusionOk="0">
                  <a:moveTo>
                    <a:pt x="309" y="1"/>
                  </a:moveTo>
                  <a:cubicBezTo>
                    <a:pt x="298" y="1"/>
                    <a:pt x="286" y="2"/>
                    <a:pt x="275" y="3"/>
                  </a:cubicBezTo>
                  <a:cubicBezTo>
                    <a:pt x="115" y="23"/>
                    <a:pt x="1" y="169"/>
                    <a:pt x="20" y="329"/>
                  </a:cubicBezTo>
                  <a:cubicBezTo>
                    <a:pt x="39" y="493"/>
                    <a:pt x="64" y="669"/>
                    <a:pt x="88" y="853"/>
                  </a:cubicBezTo>
                  <a:cubicBezTo>
                    <a:pt x="108" y="998"/>
                    <a:pt x="232" y="1106"/>
                    <a:pt x="378" y="1106"/>
                  </a:cubicBezTo>
                  <a:cubicBezTo>
                    <a:pt x="391" y="1106"/>
                    <a:pt x="405" y="1105"/>
                    <a:pt x="418" y="1102"/>
                  </a:cubicBezTo>
                  <a:cubicBezTo>
                    <a:pt x="563" y="1082"/>
                    <a:pt x="671" y="959"/>
                    <a:pt x="671" y="813"/>
                  </a:cubicBezTo>
                  <a:cubicBezTo>
                    <a:pt x="671" y="799"/>
                    <a:pt x="670" y="786"/>
                    <a:pt x="668" y="774"/>
                  </a:cubicBezTo>
                  <a:cubicBezTo>
                    <a:pt x="643" y="593"/>
                    <a:pt x="621" y="421"/>
                    <a:pt x="601" y="259"/>
                  </a:cubicBezTo>
                  <a:cubicBezTo>
                    <a:pt x="583" y="110"/>
                    <a:pt x="456" y="1"/>
                    <a:pt x="3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6"/>
            <p:cNvSpPr/>
            <p:nvPr/>
          </p:nvSpPr>
          <p:spPr>
            <a:xfrm>
              <a:off x="1372810" y="2855111"/>
              <a:ext cx="697850" cy="2038680"/>
            </a:xfrm>
            <a:custGeom>
              <a:avLst/>
              <a:gdLst/>
              <a:ahLst/>
              <a:cxnLst/>
              <a:rect l="l" t="t" r="r" b="b"/>
              <a:pathLst>
                <a:path w="34415" h="100539" extrusionOk="0">
                  <a:moveTo>
                    <a:pt x="8474" y="1"/>
                  </a:moveTo>
                  <a:cubicBezTo>
                    <a:pt x="6564" y="3347"/>
                    <a:pt x="3888" y="7938"/>
                    <a:pt x="2732" y="12653"/>
                  </a:cubicBezTo>
                  <a:cubicBezTo>
                    <a:pt x="1041" y="19544"/>
                    <a:pt x="1" y="25006"/>
                    <a:pt x="2082" y="29687"/>
                  </a:cubicBezTo>
                  <a:cubicBezTo>
                    <a:pt x="4162" y="34368"/>
                    <a:pt x="6116" y="45795"/>
                    <a:pt x="5725" y="50477"/>
                  </a:cubicBezTo>
                  <a:cubicBezTo>
                    <a:pt x="5335" y="55159"/>
                    <a:pt x="2994" y="57759"/>
                    <a:pt x="3514" y="61399"/>
                  </a:cubicBezTo>
                  <a:cubicBezTo>
                    <a:pt x="4035" y="65041"/>
                    <a:pt x="6495" y="72805"/>
                    <a:pt x="7537" y="75276"/>
                  </a:cubicBezTo>
                  <a:cubicBezTo>
                    <a:pt x="8577" y="77747"/>
                    <a:pt x="9493" y="87003"/>
                    <a:pt x="9493" y="87003"/>
                  </a:cubicBezTo>
                  <a:cubicBezTo>
                    <a:pt x="9493" y="87003"/>
                    <a:pt x="8193" y="90412"/>
                    <a:pt x="7933" y="92752"/>
                  </a:cubicBezTo>
                  <a:cubicBezTo>
                    <a:pt x="7673" y="95093"/>
                    <a:pt x="9558" y="96005"/>
                    <a:pt x="12235" y="97462"/>
                  </a:cubicBezTo>
                  <a:cubicBezTo>
                    <a:pt x="14263" y="98566"/>
                    <a:pt x="18065" y="100539"/>
                    <a:pt x="20186" y="100539"/>
                  </a:cubicBezTo>
                  <a:cubicBezTo>
                    <a:pt x="20862" y="100539"/>
                    <a:pt x="21367" y="100338"/>
                    <a:pt x="21590" y="99845"/>
                  </a:cubicBezTo>
                  <a:cubicBezTo>
                    <a:pt x="22510" y="97805"/>
                    <a:pt x="18233" y="92955"/>
                    <a:pt x="16070" y="89408"/>
                  </a:cubicBezTo>
                  <a:cubicBezTo>
                    <a:pt x="13906" y="85860"/>
                    <a:pt x="13992" y="80731"/>
                    <a:pt x="13712" y="75276"/>
                  </a:cubicBezTo>
                  <a:cubicBezTo>
                    <a:pt x="13392" y="69026"/>
                    <a:pt x="13657" y="55939"/>
                    <a:pt x="13657" y="52037"/>
                  </a:cubicBezTo>
                  <a:cubicBezTo>
                    <a:pt x="13657" y="48137"/>
                    <a:pt x="17946" y="27735"/>
                    <a:pt x="17946" y="27735"/>
                  </a:cubicBezTo>
                  <a:cubicBezTo>
                    <a:pt x="17946" y="27735"/>
                    <a:pt x="20547" y="38269"/>
                    <a:pt x="22628" y="43339"/>
                  </a:cubicBezTo>
                  <a:cubicBezTo>
                    <a:pt x="24708" y="48411"/>
                    <a:pt x="24782" y="57601"/>
                    <a:pt x="27123" y="59682"/>
                  </a:cubicBezTo>
                  <a:cubicBezTo>
                    <a:pt x="28136" y="60582"/>
                    <a:pt x="29587" y="61190"/>
                    <a:pt x="30907" y="61190"/>
                  </a:cubicBezTo>
                  <a:cubicBezTo>
                    <a:pt x="32638" y="61190"/>
                    <a:pt x="34145" y="60145"/>
                    <a:pt x="34145" y="57341"/>
                  </a:cubicBezTo>
                  <a:cubicBezTo>
                    <a:pt x="34145" y="52401"/>
                    <a:pt x="34415" y="38451"/>
                    <a:pt x="32380" y="26175"/>
                  </a:cubicBezTo>
                  <a:cubicBezTo>
                    <a:pt x="31762" y="22453"/>
                    <a:pt x="29649" y="15773"/>
                    <a:pt x="30299" y="12261"/>
                  </a:cubicBezTo>
                  <a:cubicBezTo>
                    <a:pt x="30775" y="9690"/>
                    <a:pt x="29928" y="4962"/>
                    <a:pt x="29439" y="1795"/>
                  </a:cubicBezTo>
                  <a:lnTo>
                    <a:pt x="29439" y="1800"/>
                  </a:lnTo>
                  <a:cubicBezTo>
                    <a:pt x="26711" y="2087"/>
                    <a:pt x="24265" y="2207"/>
                    <a:pt x="22080" y="2207"/>
                  </a:cubicBezTo>
                  <a:cubicBezTo>
                    <a:pt x="15092" y="2207"/>
                    <a:pt x="10781" y="973"/>
                    <a:pt x="84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6"/>
            <p:cNvSpPr/>
            <p:nvPr/>
          </p:nvSpPr>
          <p:spPr>
            <a:xfrm>
              <a:off x="1366118" y="2849149"/>
              <a:ext cx="706691" cy="2050542"/>
            </a:xfrm>
            <a:custGeom>
              <a:avLst/>
              <a:gdLst/>
              <a:ahLst/>
              <a:cxnLst/>
              <a:rect l="l" t="t" r="r" b="b"/>
              <a:pathLst>
                <a:path w="34851" h="101124" extrusionOk="0">
                  <a:moveTo>
                    <a:pt x="8931" y="661"/>
                  </a:moveTo>
                  <a:lnTo>
                    <a:pt x="8931" y="663"/>
                  </a:lnTo>
                  <a:cubicBezTo>
                    <a:pt x="11198" y="1579"/>
                    <a:pt x="15506" y="2791"/>
                    <a:pt x="22444" y="2791"/>
                  </a:cubicBezTo>
                  <a:cubicBezTo>
                    <a:pt x="24555" y="2791"/>
                    <a:pt x="26909" y="2679"/>
                    <a:pt x="29523" y="2412"/>
                  </a:cubicBezTo>
                  <a:lnTo>
                    <a:pt x="29640" y="3157"/>
                  </a:lnTo>
                  <a:cubicBezTo>
                    <a:pt x="30112" y="6149"/>
                    <a:pt x="30759" y="10244"/>
                    <a:pt x="30342" y="12502"/>
                  </a:cubicBezTo>
                  <a:cubicBezTo>
                    <a:pt x="29867" y="15065"/>
                    <a:pt x="30800" y="19147"/>
                    <a:pt x="31624" y="22746"/>
                  </a:cubicBezTo>
                  <a:cubicBezTo>
                    <a:pt x="31943" y="24140"/>
                    <a:pt x="32245" y="25457"/>
                    <a:pt x="32421" y="26515"/>
                  </a:cubicBezTo>
                  <a:cubicBezTo>
                    <a:pt x="34265" y="37646"/>
                    <a:pt x="34212" y="50083"/>
                    <a:pt x="34186" y="56059"/>
                  </a:cubicBezTo>
                  <a:cubicBezTo>
                    <a:pt x="34184" y="56654"/>
                    <a:pt x="34182" y="57182"/>
                    <a:pt x="34182" y="57635"/>
                  </a:cubicBezTo>
                  <a:cubicBezTo>
                    <a:pt x="34182" y="59310"/>
                    <a:pt x="33615" y="60451"/>
                    <a:pt x="32541" y="60933"/>
                  </a:cubicBezTo>
                  <a:cubicBezTo>
                    <a:pt x="32137" y="61115"/>
                    <a:pt x="31692" y="61195"/>
                    <a:pt x="31234" y="61195"/>
                  </a:cubicBezTo>
                  <a:cubicBezTo>
                    <a:pt x="29945" y="61195"/>
                    <a:pt x="28549" y="60559"/>
                    <a:pt x="27647" y="59757"/>
                  </a:cubicBezTo>
                  <a:cubicBezTo>
                    <a:pt x="26405" y="58654"/>
                    <a:pt x="25810" y="55257"/>
                    <a:pt x="25180" y="51658"/>
                  </a:cubicBezTo>
                  <a:cubicBezTo>
                    <a:pt x="24673" y="48763"/>
                    <a:pt x="24149" y="45769"/>
                    <a:pt x="23227" y="43523"/>
                  </a:cubicBezTo>
                  <a:cubicBezTo>
                    <a:pt x="21179" y="38529"/>
                    <a:pt x="18586" y="28064"/>
                    <a:pt x="18559" y="27960"/>
                  </a:cubicBezTo>
                  <a:cubicBezTo>
                    <a:pt x="18527" y="27827"/>
                    <a:pt x="18414" y="27739"/>
                    <a:pt x="18270" y="27737"/>
                  </a:cubicBezTo>
                  <a:cubicBezTo>
                    <a:pt x="18134" y="27739"/>
                    <a:pt x="18017" y="27835"/>
                    <a:pt x="17989" y="27969"/>
                  </a:cubicBezTo>
                  <a:cubicBezTo>
                    <a:pt x="17814" y="28803"/>
                    <a:pt x="13694" y="48444"/>
                    <a:pt x="13694" y="52330"/>
                  </a:cubicBezTo>
                  <a:cubicBezTo>
                    <a:pt x="13694" y="53290"/>
                    <a:pt x="13678" y="54806"/>
                    <a:pt x="13658" y="56640"/>
                  </a:cubicBezTo>
                  <a:cubicBezTo>
                    <a:pt x="13599" y="62304"/>
                    <a:pt x="13508" y="70864"/>
                    <a:pt x="13750" y="75585"/>
                  </a:cubicBezTo>
                  <a:cubicBezTo>
                    <a:pt x="13787" y="76302"/>
                    <a:pt x="13817" y="77015"/>
                    <a:pt x="13847" y="77720"/>
                  </a:cubicBezTo>
                  <a:cubicBezTo>
                    <a:pt x="14046" y="82342"/>
                    <a:pt x="14233" y="86709"/>
                    <a:pt x="16149" y="89854"/>
                  </a:cubicBezTo>
                  <a:cubicBezTo>
                    <a:pt x="16741" y="90824"/>
                    <a:pt x="17503" y="91911"/>
                    <a:pt x="18241" y="92962"/>
                  </a:cubicBezTo>
                  <a:cubicBezTo>
                    <a:pt x="20123" y="95644"/>
                    <a:pt x="22256" y="98684"/>
                    <a:pt x="21654" y="100018"/>
                  </a:cubicBezTo>
                  <a:cubicBezTo>
                    <a:pt x="21560" y="100227"/>
                    <a:pt x="21394" y="100370"/>
                    <a:pt x="21145" y="100454"/>
                  </a:cubicBezTo>
                  <a:cubicBezTo>
                    <a:pt x="20987" y="100506"/>
                    <a:pt x="20783" y="100540"/>
                    <a:pt x="20521" y="100540"/>
                  </a:cubicBezTo>
                  <a:cubicBezTo>
                    <a:pt x="19377" y="100540"/>
                    <a:pt x="17125" y="99906"/>
                    <a:pt x="12704" y="97498"/>
                  </a:cubicBezTo>
                  <a:lnTo>
                    <a:pt x="12363" y="97314"/>
                  </a:lnTo>
                  <a:cubicBezTo>
                    <a:pt x="9933" y="95995"/>
                    <a:pt x="8326" y="95123"/>
                    <a:pt x="8554" y="93079"/>
                  </a:cubicBezTo>
                  <a:cubicBezTo>
                    <a:pt x="8807" y="90802"/>
                    <a:pt x="10084" y="87435"/>
                    <a:pt x="10097" y="87401"/>
                  </a:cubicBezTo>
                  <a:cubicBezTo>
                    <a:pt x="10113" y="87358"/>
                    <a:pt x="10119" y="87313"/>
                    <a:pt x="10114" y="87268"/>
                  </a:cubicBezTo>
                  <a:cubicBezTo>
                    <a:pt x="10077" y="86888"/>
                    <a:pt x="9181" y="77939"/>
                    <a:pt x="8136" y="75456"/>
                  </a:cubicBezTo>
                  <a:cubicBezTo>
                    <a:pt x="7098" y="72991"/>
                    <a:pt x="4642" y="65213"/>
                    <a:pt x="4135" y="61653"/>
                  </a:cubicBezTo>
                  <a:cubicBezTo>
                    <a:pt x="3860" y="59729"/>
                    <a:pt x="4411" y="58109"/>
                    <a:pt x="5049" y="56233"/>
                  </a:cubicBezTo>
                  <a:cubicBezTo>
                    <a:pt x="5573" y="54695"/>
                    <a:pt x="6167" y="52950"/>
                    <a:pt x="6346" y="50795"/>
                  </a:cubicBezTo>
                  <a:cubicBezTo>
                    <a:pt x="6747" y="46005"/>
                    <a:pt x="4724" y="34463"/>
                    <a:pt x="2679" y="29862"/>
                  </a:cubicBezTo>
                  <a:cubicBezTo>
                    <a:pt x="612" y="25207"/>
                    <a:pt x="1704" y="19713"/>
                    <a:pt x="3346" y="13016"/>
                  </a:cubicBezTo>
                  <a:cubicBezTo>
                    <a:pt x="4454" y="8503"/>
                    <a:pt x="7000" y="4043"/>
                    <a:pt x="8859" y="787"/>
                  </a:cubicBezTo>
                  <a:lnTo>
                    <a:pt x="8931" y="661"/>
                  </a:lnTo>
                  <a:close/>
                  <a:moveTo>
                    <a:pt x="8805" y="0"/>
                  </a:moveTo>
                  <a:cubicBezTo>
                    <a:pt x="8702" y="0"/>
                    <a:pt x="8604" y="54"/>
                    <a:pt x="8550" y="147"/>
                  </a:cubicBezTo>
                  <a:lnTo>
                    <a:pt x="8351" y="495"/>
                  </a:lnTo>
                  <a:cubicBezTo>
                    <a:pt x="6475" y="3782"/>
                    <a:pt x="3905" y="8282"/>
                    <a:pt x="2778" y="12875"/>
                  </a:cubicBezTo>
                  <a:cubicBezTo>
                    <a:pt x="1108" y="19684"/>
                    <a:pt x="1" y="25275"/>
                    <a:pt x="2145" y="30099"/>
                  </a:cubicBezTo>
                  <a:cubicBezTo>
                    <a:pt x="4161" y="34637"/>
                    <a:pt x="6157" y="46022"/>
                    <a:pt x="5763" y="50746"/>
                  </a:cubicBezTo>
                  <a:cubicBezTo>
                    <a:pt x="5590" y="52828"/>
                    <a:pt x="5033" y="54463"/>
                    <a:pt x="4496" y="56044"/>
                  </a:cubicBezTo>
                  <a:cubicBezTo>
                    <a:pt x="3861" y="57909"/>
                    <a:pt x="3261" y="59671"/>
                    <a:pt x="3555" y="61734"/>
                  </a:cubicBezTo>
                  <a:cubicBezTo>
                    <a:pt x="4088" y="65470"/>
                    <a:pt x="6562" y="73225"/>
                    <a:pt x="7596" y="75683"/>
                  </a:cubicBezTo>
                  <a:cubicBezTo>
                    <a:pt x="8562" y="77974"/>
                    <a:pt x="9440" y="86410"/>
                    <a:pt x="9526" y="87256"/>
                  </a:cubicBezTo>
                  <a:cubicBezTo>
                    <a:pt x="9339" y="87755"/>
                    <a:pt x="8217" y="90813"/>
                    <a:pt x="7972" y="93013"/>
                  </a:cubicBezTo>
                  <a:cubicBezTo>
                    <a:pt x="7702" y="95448"/>
                    <a:pt x="9541" y="96446"/>
                    <a:pt x="12084" y="97827"/>
                  </a:cubicBezTo>
                  <a:lnTo>
                    <a:pt x="12425" y="98011"/>
                  </a:lnTo>
                  <a:cubicBezTo>
                    <a:pt x="16255" y="100096"/>
                    <a:pt x="18920" y="101123"/>
                    <a:pt x="20519" y="101123"/>
                  </a:cubicBezTo>
                  <a:cubicBezTo>
                    <a:pt x="20830" y="101123"/>
                    <a:pt x="21101" y="101084"/>
                    <a:pt x="21332" y="101006"/>
                  </a:cubicBezTo>
                  <a:cubicBezTo>
                    <a:pt x="21737" y="100870"/>
                    <a:pt x="22025" y="100618"/>
                    <a:pt x="22188" y="100259"/>
                  </a:cubicBezTo>
                  <a:cubicBezTo>
                    <a:pt x="22926" y="98621"/>
                    <a:pt x="20883" y="95708"/>
                    <a:pt x="18719" y="92625"/>
                  </a:cubicBezTo>
                  <a:cubicBezTo>
                    <a:pt x="17954" y="91534"/>
                    <a:pt x="17231" y="90503"/>
                    <a:pt x="16650" y="89549"/>
                  </a:cubicBezTo>
                  <a:cubicBezTo>
                    <a:pt x="14811" y="86533"/>
                    <a:pt x="14627" y="82239"/>
                    <a:pt x="14432" y="77694"/>
                  </a:cubicBezTo>
                  <a:cubicBezTo>
                    <a:pt x="14402" y="76988"/>
                    <a:pt x="14372" y="76273"/>
                    <a:pt x="14335" y="75554"/>
                  </a:cubicBezTo>
                  <a:cubicBezTo>
                    <a:pt x="14093" y="70850"/>
                    <a:pt x="14184" y="62302"/>
                    <a:pt x="14244" y="56645"/>
                  </a:cubicBezTo>
                  <a:cubicBezTo>
                    <a:pt x="14263" y="54808"/>
                    <a:pt x="14279" y="53291"/>
                    <a:pt x="14279" y="52330"/>
                  </a:cubicBezTo>
                  <a:cubicBezTo>
                    <a:pt x="14279" y="49059"/>
                    <a:pt x="17377" y="33815"/>
                    <a:pt x="18304" y="29331"/>
                  </a:cubicBezTo>
                  <a:cubicBezTo>
                    <a:pt x="19059" y="32270"/>
                    <a:pt x="21043" y="39739"/>
                    <a:pt x="22686" y="43743"/>
                  </a:cubicBezTo>
                  <a:cubicBezTo>
                    <a:pt x="23583" y="45932"/>
                    <a:pt x="24102" y="48893"/>
                    <a:pt x="24604" y="51758"/>
                  </a:cubicBezTo>
                  <a:cubicBezTo>
                    <a:pt x="25251" y="55459"/>
                    <a:pt x="25864" y="58956"/>
                    <a:pt x="27258" y="60194"/>
                  </a:cubicBezTo>
                  <a:cubicBezTo>
                    <a:pt x="28271" y="61094"/>
                    <a:pt x="29786" y="61782"/>
                    <a:pt x="31224" y="61782"/>
                  </a:cubicBezTo>
                  <a:cubicBezTo>
                    <a:pt x="31764" y="61782"/>
                    <a:pt x="32293" y="61685"/>
                    <a:pt x="32780" y="61466"/>
                  </a:cubicBezTo>
                  <a:cubicBezTo>
                    <a:pt x="33686" y="61058"/>
                    <a:pt x="34767" y="60065"/>
                    <a:pt x="34767" y="57634"/>
                  </a:cubicBezTo>
                  <a:cubicBezTo>
                    <a:pt x="34767" y="57182"/>
                    <a:pt x="34769" y="56657"/>
                    <a:pt x="34771" y="56061"/>
                  </a:cubicBezTo>
                  <a:cubicBezTo>
                    <a:pt x="34797" y="50068"/>
                    <a:pt x="34850" y="37597"/>
                    <a:pt x="32998" y="26420"/>
                  </a:cubicBezTo>
                  <a:cubicBezTo>
                    <a:pt x="32819" y="25344"/>
                    <a:pt x="32516" y="24019"/>
                    <a:pt x="32194" y="22616"/>
                  </a:cubicBezTo>
                  <a:cubicBezTo>
                    <a:pt x="31383" y="19071"/>
                    <a:pt x="30463" y="15052"/>
                    <a:pt x="30916" y="12609"/>
                  </a:cubicBezTo>
                  <a:cubicBezTo>
                    <a:pt x="31353" y="10252"/>
                    <a:pt x="30723" y="6267"/>
                    <a:pt x="30217" y="3067"/>
                  </a:cubicBezTo>
                  <a:lnTo>
                    <a:pt x="30058" y="2046"/>
                  </a:lnTo>
                  <a:cubicBezTo>
                    <a:pt x="30056" y="2036"/>
                    <a:pt x="30055" y="2027"/>
                    <a:pt x="30052" y="2017"/>
                  </a:cubicBezTo>
                  <a:cubicBezTo>
                    <a:pt x="30020" y="1885"/>
                    <a:pt x="29901" y="1795"/>
                    <a:pt x="29770" y="1795"/>
                  </a:cubicBezTo>
                  <a:cubicBezTo>
                    <a:pt x="29751" y="1795"/>
                    <a:pt x="29731" y="1797"/>
                    <a:pt x="29711" y="1801"/>
                  </a:cubicBezTo>
                  <a:cubicBezTo>
                    <a:pt x="29704" y="1804"/>
                    <a:pt x="29697" y="1805"/>
                    <a:pt x="29690" y="1807"/>
                  </a:cubicBezTo>
                  <a:cubicBezTo>
                    <a:pt x="27004" y="2088"/>
                    <a:pt x="24594" y="2205"/>
                    <a:pt x="22443" y="2205"/>
                  </a:cubicBezTo>
                  <a:cubicBezTo>
                    <a:pt x="15358" y="2205"/>
                    <a:pt x="11072" y="932"/>
                    <a:pt x="8917" y="23"/>
                  </a:cubicBezTo>
                  <a:cubicBezTo>
                    <a:pt x="8881" y="8"/>
                    <a:pt x="8842" y="0"/>
                    <a:pt x="88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6"/>
            <p:cNvSpPr/>
            <p:nvPr/>
          </p:nvSpPr>
          <p:spPr>
            <a:xfrm>
              <a:off x="1963954" y="2846979"/>
              <a:ext cx="1014" cy="9855"/>
            </a:xfrm>
            <a:custGeom>
              <a:avLst/>
              <a:gdLst/>
              <a:ahLst/>
              <a:cxnLst/>
              <a:rect l="l" t="t" r="r" b="b"/>
              <a:pathLst>
                <a:path w="50" h="486" extrusionOk="0">
                  <a:moveTo>
                    <a:pt x="0" y="1"/>
                  </a:moveTo>
                  <a:cubicBezTo>
                    <a:pt x="12" y="148"/>
                    <a:pt x="28" y="311"/>
                    <a:pt x="49" y="485"/>
                  </a:cubicBezTo>
                  <a:cubicBezTo>
                    <a:pt x="29" y="311"/>
                    <a:pt x="12" y="148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6"/>
            <p:cNvSpPr/>
            <p:nvPr/>
          </p:nvSpPr>
          <p:spPr>
            <a:xfrm>
              <a:off x="1957769" y="2841058"/>
              <a:ext cx="13424" cy="21697"/>
            </a:xfrm>
            <a:custGeom>
              <a:avLst/>
              <a:gdLst/>
              <a:ahLst/>
              <a:cxnLst/>
              <a:rect l="l" t="t" r="r" b="b"/>
              <a:pathLst>
                <a:path w="662" h="1070" extrusionOk="0">
                  <a:moveTo>
                    <a:pt x="300" y="0"/>
                  </a:moveTo>
                  <a:cubicBezTo>
                    <a:pt x="294" y="0"/>
                    <a:pt x="288" y="0"/>
                    <a:pt x="282" y="1"/>
                  </a:cubicBezTo>
                  <a:cubicBezTo>
                    <a:pt x="121" y="13"/>
                    <a:pt x="0" y="155"/>
                    <a:pt x="13" y="315"/>
                  </a:cubicBezTo>
                  <a:cubicBezTo>
                    <a:pt x="13" y="316"/>
                    <a:pt x="13" y="319"/>
                    <a:pt x="13" y="320"/>
                  </a:cubicBezTo>
                  <a:cubicBezTo>
                    <a:pt x="20" y="391"/>
                    <a:pt x="26" y="467"/>
                    <a:pt x="34" y="546"/>
                  </a:cubicBezTo>
                  <a:cubicBezTo>
                    <a:pt x="43" y="631"/>
                    <a:pt x="52" y="719"/>
                    <a:pt x="63" y="811"/>
                  </a:cubicBezTo>
                  <a:cubicBezTo>
                    <a:pt x="80" y="958"/>
                    <a:pt x="204" y="1070"/>
                    <a:pt x="353" y="1070"/>
                  </a:cubicBezTo>
                  <a:cubicBezTo>
                    <a:pt x="365" y="1070"/>
                    <a:pt x="375" y="1070"/>
                    <a:pt x="387" y="1069"/>
                  </a:cubicBezTo>
                  <a:cubicBezTo>
                    <a:pt x="547" y="1050"/>
                    <a:pt x="662" y="905"/>
                    <a:pt x="643" y="745"/>
                  </a:cubicBezTo>
                  <a:cubicBezTo>
                    <a:pt x="643" y="744"/>
                    <a:pt x="643" y="742"/>
                    <a:pt x="643" y="741"/>
                  </a:cubicBezTo>
                  <a:cubicBezTo>
                    <a:pt x="635" y="663"/>
                    <a:pt x="627" y="587"/>
                    <a:pt x="619" y="514"/>
                  </a:cubicBezTo>
                  <a:cubicBezTo>
                    <a:pt x="611" y="434"/>
                    <a:pt x="604" y="356"/>
                    <a:pt x="598" y="284"/>
                  </a:cubicBezTo>
                  <a:cubicBezTo>
                    <a:pt x="597" y="278"/>
                    <a:pt x="597" y="273"/>
                    <a:pt x="597" y="269"/>
                  </a:cubicBezTo>
                  <a:cubicBezTo>
                    <a:pt x="583" y="113"/>
                    <a:pt x="451" y="0"/>
                    <a:pt x="3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6"/>
            <p:cNvSpPr/>
            <p:nvPr/>
          </p:nvSpPr>
          <p:spPr>
            <a:xfrm>
              <a:off x="1967159" y="2873808"/>
              <a:ext cx="1541" cy="10463"/>
            </a:xfrm>
            <a:custGeom>
              <a:avLst/>
              <a:gdLst/>
              <a:ahLst/>
              <a:cxnLst/>
              <a:rect l="l" t="t" r="r" b="b"/>
              <a:pathLst>
                <a:path w="76" h="516" extrusionOk="0">
                  <a:moveTo>
                    <a:pt x="76" y="516"/>
                  </a:moveTo>
                  <a:cubicBezTo>
                    <a:pt x="49" y="338"/>
                    <a:pt x="23" y="166"/>
                    <a:pt x="0" y="0"/>
                  </a:cubicBezTo>
                  <a:cubicBezTo>
                    <a:pt x="23" y="166"/>
                    <a:pt x="49" y="338"/>
                    <a:pt x="76" y="51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6"/>
            <p:cNvSpPr/>
            <p:nvPr/>
          </p:nvSpPr>
          <p:spPr>
            <a:xfrm>
              <a:off x="1960892" y="2868008"/>
              <a:ext cx="13748" cy="22204"/>
            </a:xfrm>
            <a:custGeom>
              <a:avLst/>
              <a:gdLst/>
              <a:ahLst/>
              <a:cxnLst/>
              <a:rect l="l" t="t" r="r" b="b"/>
              <a:pathLst>
                <a:path w="678" h="1095" extrusionOk="0">
                  <a:moveTo>
                    <a:pt x="310" y="0"/>
                  </a:moveTo>
                  <a:cubicBezTo>
                    <a:pt x="296" y="0"/>
                    <a:pt x="282" y="1"/>
                    <a:pt x="269" y="3"/>
                  </a:cubicBezTo>
                  <a:cubicBezTo>
                    <a:pt x="111" y="26"/>
                    <a:pt x="0" y="170"/>
                    <a:pt x="19" y="328"/>
                  </a:cubicBezTo>
                  <a:lnTo>
                    <a:pt x="96" y="846"/>
                  </a:lnTo>
                  <a:cubicBezTo>
                    <a:pt x="117" y="989"/>
                    <a:pt x="240" y="1094"/>
                    <a:pt x="385" y="1094"/>
                  </a:cubicBezTo>
                  <a:cubicBezTo>
                    <a:pt x="399" y="1094"/>
                    <a:pt x="414" y="1093"/>
                    <a:pt x="428" y="1091"/>
                  </a:cubicBezTo>
                  <a:cubicBezTo>
                    <a:pt x="572" y="1069"/>
                    <a:pt x="677" y="946"/>
                    <a:pt x="677" y="802"/>
                  </a:cubicBezTo>
                  <a:cubicBezTo>
                    <a:pt x="677" y="787"/>
                    <a:pt x="676" y="773"/>
                    <a:pt x="674" y="758"/>
                  </a:cubicBezTo>
                  <a:lnTo>
                    <a:pt x="598" y="246"/>
                  </a:lnTo>
                  <a:cubicBezTo>
                    <a:pt x="575" y="103"/>
                    <a:pt x="451" y="0"/>
                    <a:pt x="3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6"/>
            <p:cNvSpPr/>
            <p:nvPr/>
          </p:nvSpPr>
          <p:spPr>
            <a:xfrm>
              <a:off x="1423973" y="2481959"/>
              <a:ext cx="1866" cy="2474"/>
            </a:xfrm>
            <a:custGeom>
              <a:avLst/>
              <a:gdLst/>
              <a:ahLst/>
              <a:cxnLst/>
              <a:rect l="l" t="t" r="r" b="b"/>
              <a:pathLst>
                <a:path w="92" h="122" extrusionOk="0">
                  <a:moveTo>
                    <a:pt x="92" y="0"/>
                  </a:moveTo>
                  <a:lnTo>
                    <a:pt x="15" y="102"/>
                  </a:lnTo>
                  <a:lnTo>
                    <a:pt x="15" y="102"/>
                  </a:lnTo>
                  <a:cubicBezTo>
                    <a:pt x="44" y="64"/>
                    <a:pt x="70" y="30"/>
                    <a:pt x="92" y="0"/>
                  </a:cubicBezTo>
                  <a:close/>
                  <a:moveTo>
                    <a:pt x="15" y="102"/>
                  </a:moveTo>
                  <a:cubicBezTo>
                    <a:pt x="10" y="109"/>
                    <a:pt x="5" y="115"/>
                    <a:pt x="0" y="122"/>
                  </a:cubicBezTo>
                  <a:lnTo>
                    <a:pt x="15" y="10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6"/>
            <p:cNvSpPr/>
            <p:nvPr/>
          </p:nvSpPr>
          <p:spPr>
            <a:xfrm>
              <a:off x="1416288" y="2476017"/>
              <a:ext cx="16263" cy="14356"/>
            </a:xfrm>
            <a:custGeom>
              <a:avLst/>
              <a:gdLst/>
              <a:ahLst/>
              <a:cxnLst/>
              <a:rect l="l" t="t" r="r" b="b"/>
              <a:pathLst>
                <a:path w="802" h="708" extrusionOk="0">
                  <a:moveTo>
                    <a:pt x="472" y="1"/>
                  </a:moveTo>
                  <a:cubicBezTo>
                    <a:pt x="383" y="1"/>
                    <a:pt x="296" y="40"/>
                    <a:pt x="239" y="115"/>
                  </a:cubicBezTo>
                  <a:lnTo>
                    <a:pt x="146" y="240"/>
                  </a:lnTo>
                  <a:cubicBezTo>
                    <a:pt x="1" y="432"/>
                    <a:pt x="138" y="708"/>
                    <a:pt x="379" y="708"/>
                  </a:cubicBezTo>
                  <a:cubicBezTo>
                    <a:pt x="471" y="708"/>
                    <a:pt x="558" y="665"/>
                    <a:pt x="614" y="590"/>
                  </a:cubicBezTo>
                  <a:lnTo>
                    <a:pt x="704" y="471"/>
                  </a:lnTo>
                  <a:cubicBezTo>
                    <a:pt x="802" y="342"/>
                    <a:pt x="777" y="158"/>
                    <a:pt x="648" y="61"/>
                  </a:cubicBezTo>
                  <a:cubicBezTo>
                    <a:pt x="596" y="20"/>
                    <a:pt x="533" y="1"/>
                    <a:pt x="4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6"/>
            <p:cNvSpPr/>
            <p:nvPr/>
          </p:nvSpPr>
          <p:spPr>
            <a:xfrm>
              <a:off x="1416206" y="2490071"/>
              <a:ext cx="3467" cy="4562"/>
            </a:xfrm>
            <a:custGeom>
              <a:avLst/>
              <a:gdLst/>
              <a:ahLst/>
              <a:cxnLst/>
              <a:rect l="l" t="t" r="r" b="b"/>
              <a:pathLst>
                <a:path w="171" h="225" extrusionOk="0">
                  <a:moveTo>
                    <a:pt x="171" y="1"/>
                  </a:moveTo>
                  <a:cubicBezTo>
                    <a:pt x="127" y="57"/>
                    <a:pt x="83" y="116"/>
                    <a:pt x="35" y="179"/>
                  </a:cubicBezTo>
                  <a:lnTo>
                    <a:pt x="35" y="179"/>
                  </a:lnTo>
                  <a:cubicBezTo>
                    <a:pt x="83" y="116"/>
                    <a:pt x="128" y="57"/>
                    <a:pt x="171" y="1"/>
                  </a:cubicBezTo>
                  <a:close/>
                  <a:moveTo>
                    <a:pt x="35" y="179"/>
                  </a:moveTo>
                  <a:lnTo>
                    <a:pt x="35" y="179"/>
                  </a:lnTo>
                  <a:cubicBezTo>
                    <a:pt x="23" y="194"/>
                    <a:pt x="12" y="209"/>
                    <a:pt x="0" y="225"/>
                  </a:cubicBezTo>
                  <a:cubicBezTo>
                    <a:pt x="12" y="209"/>
                    <a:pt x="23" y="194"/>
                    <a:pt x="35" y="17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6"/>
            <p:cNvSpPr/>
            <p:nvPr/>
          </p:nvSpPr>
          <p:spPr>
            <a:xfrm>
              <a:off x="1408501" y="2484149"/>
              <a:ext cx="17885" cy="16425"/>
            </a:xfrm>
            <a:custGeom>
              <a:avLst/>
              <a:gdLst/>
              <a:ahLst/>
              <a:cxnLst/>
              <a:rect l="l" t="t" r="r" b="b"/>
              <a:pathLst>
                <a:path w="882" h="810" extrusionOk="0">
                  <a:moveTo>
                    <a:pt x="551" y="1"/>
                  </a:moveTo>
                  <a:cubicBezTo>
                    <a:pt x="463" y="1"/>
                    <a:pt x="375" y="40"/>
                    <a:pt x="317" y="116"/>
                  </a:cubicBezTo>
                  <a:lnTo>
                    <a:pt x="148" y="339"/>
                  </a:lnTo>
                  <a:cubicBezTo>
                    <a:pt x="0" y="532"/>
                    <a:pt x="137" y="809"/>
                    <a:pt x="380" y="809"/>
                  </a:cubicBezTo>
                  <a:cubicBezTo>
                    <a:pt x="471" y="809"/>
                    <a:pt x="556" y="767"/>
                    <a:pt x="612" y="695"/>
                  </a:cubicBezTo>
                  <a:lnTo>
                    <a:pt x="784" y="470"/>
                  </a:lnTo>
                  <a:cubicBezTo>
                    <a:pt x="882" y="341"/>
                    <a:pt x="856" y="158"/>
                    <a:pt x="727" y="60"/>
                  </a:cubicBezTo>
                  <a:cubicBezTo>
                    <a:pt x="675" y="20"/>
                    <a:pt x="612" y="1"/>
                    <a:pt x="5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6"/>
            <p:cNvSpPr/>
            <p:nvPr/>
          </p:nvSpPr>
          <p:spPr>
            <a:xfrm>
              <a:off x="1420546" y="2485062"/>
              <a:ext cx="2961" cy="3853"/>
            </a:xfrm>
            <a:custGeom>
              <a:avLst/>
              <a:gdLst/>
              <a:ahLst/>
              <a:cxnLst/>
              <a:rect l="l" t="t" r="r" b="b"/>
              <a:pathLst>
                <a:path w="146" h="190" extrusionOk="0">
                  <a:moveTo>
                    <a:pt x="146" y="0"/>
                  </a:moveTo>
                  <a:lnTo>
                    <a:pt x="146" y="0"/>
                  </a:lnTo>
                  <a:cubicBezTo>
                    <a:pt x="103" y="56"/>
                    <a:pt x="55" y="119"/>
                    <a:pt x="1" y="190"/>
                  </a:cubicBezTo>
                  <a:cubicBezTo>
                    <a:pt x="54" y="121"/>
                    <a:pt x="104" y="56"/>
                    <a:pt x="1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6"/>
            <p:cNvSpPr/>
            <p:nvPr/>
          </p:nvSpPr>
          <p:spPr>
            <a:xfrm>
              <a:off x="1412881" y="2479222"/>
              <a:ext cx="17276" cy="15654"/>
            </a:xfrm>
            <a:custGeom>
              <a:avLst/>
              <a:gdLst/>
              <a:ahLst/>
              <a:cxnLst/>
              <a:rect l="l" t="t" r="r" b="b"/>
              <a:pathLst>
                <a:path w="852" h="772" extrusionOk="0">
                  <a:moveTo>
                    <a:pt x="521" y="0"/>
                  </a:moveTo>
                  <a:cubicBezTo>
                    <a:pt x="434" y="0"/>
                    <a:pt x="349" y="38"/>
                    <a:pt x="292" y="111"/>
                  </a:cubicBezTo>
                  <a:lnTo>
                    <a:pt x="147" y="301"/>
                  </a:lnTo>
                  <a:cubicBezTo>
                    <a:pt x="0" y="494"/>
                    <a:pt x="137" y="771"/>
                    <a:pt x="379" y="771"/>
                  </a:cubicBezTo>
                  <a:cubicBezTo>
                    <a:pt x="471" y="771"/>
                    <a:pt x="556" y="729"/>
                    <a:pt x="612" y="656"/>
                  </a:cubicBezTo>
                  <a:lnTo>
                    <a:pt x="755" y="468"/>
                  </a:lnTo>
                  <a:lnTo>
                    <a:pt x="757" y="466"/>
                  </a:lnTo>
                  <a:cubicBezTo>
                    <a:pt x="851" y="337"/>
                    <a:pt x="825" y="157"/>
                    <a:pt x="698" y="61"/>
                  </a:cubicBezTo>
                  <a:cubicBezTo>
                    <a:pt x="645" y="20"/>
                    <a:pt x="583" y="0"/>
                    <a:pt x="5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6"/>
            <p:cNvSpPr/>
            <p:nvPr/>
          </p:nvSpPr>
          <p:spPr>
            <a:xfrm>
              <a:off x="1674354" y="3097585"/>
              <a:ext cx="99360" cy="341189"/>
            </a:xfrm>
            <a:custGeom>
              <a:avLst/>
              <a:gdLst/>
              <a:ahLst/>
              <a:cxnLst/>
              <a:rect l="l" t="t" r="r" b="b"/>
              <a:pathLst>
                <a:path w="4900" h="16826" extrusionOk="0">
                  <a:moveTo>
                    <a:pt x="251" y="1"/>
                  </a:moveTo>
                  <a:cubicBezTo>
                    <a:pt x="211" y="1"/>
                    <a:pt x="171" y="11"/>
                    <a:pt x="136" y="34"/>
                  </a:cubicBezTo>
                  <a:cubicBezTo>
                    <a:pt x="32" y="99"/>
                    <a:pt x="1" y="235"/>
                    <a:pt x="66" y="338"/>
                  </a:cubicBezTo>
                  <a:cubicBezTo>
                    <a:pt x="96" y="384"/>
                    <a:pt x="3013" y="5064"/>
                    <a:pt x="3733" y="7371"/>
                  </a:cubicBezTo>
                  <a:cubicBezTo>
                    <a:pt x="4445" y="9648"/>
                    <a:pt x="2714" y="16483"/>
                    <a:pt x="2696" y="16551"/>
                  </a:cubicBezTo>
                  <a:cubicBezTo>
                    <a:pt x="2661" y="16691"/>
                    <a:pt x="2766" y="16825"/>
                    <a:pt x="2910" y="16825"/>
                  </a:cubicBezTo>
                  <a:cubicBezTo>
                    <a:pt x="3010" y="16825"/>
                    <a:pt x="3097" y="16757"/>
                    <a:pt x="3122" y="16660"/>
                  </a:cubicBezTo>
                  <a:cubicBezTo>
                    <a:pt x="3194" y="16375"/>
                    <a:pt x="4900" y="9635"/>
                    <a:pt x="4152" y="7240"/>
                  </a:cubicBezTo>
                  <a:cubicBezTo>
                    <a:pt x="3414" y="4879"/>
                    <a:pt x="559" y="299"/>
                    <a:pt x="438" y="105"/>
                  </a:cubicBezTo>
                  <a:cubicBezTo>
                    <a:pt x="396" y="38"/>
                    <a:pt x="324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6"/>
            <p:cNvSpPr/>
            <p:nvPr/>
          </p:nvSpPr>
          <p:spPr>
            <a:xfrm>
              <a:off x="1779418" y="3148384"/>
              <a:ext cx="132696" cy="119779"/>
            </a:xfrm>
            <a:custGeom>
              <a:avLst/>
              <a:gdLst/>
              <a:ahLst/>
              <a:cxnLst/>
              <a:rect l="l" t="t" r="r" b="b"/>
              <a:pathLst>
                <a:path w="6544" h="5907" extrusionOk="0">
                  <a:moveTo>
                    <a:pt x="6293" y="1"/>
                  </a:moveTo>
                  <a:cubicBezTo>
                    <a:pt x="6205" y="1"/>
                    <a:pt x="6121" y="54"/>
                    <a:pt x="6088" y="141"/>
                  </a:cubicBezTo>
                  <a:cubicBezTo>
                    <a:pt x="4950" y="2842"/>
                    <a:pt x="181" y="5469"/>
                    <a:pt x="133" y="5494"/>
                  </a:cubicBezTo>
                  <a:cubicBezTo>
                    <a:pt x="45" y="5543"/>
                    <a:pt x="1" y="5644"/>
                    <a:pt x="25" y="5742"/>
                  </a:cubicBezTo>
                  <a:cubicBezTo>
                    <a:pt x="51" y="5839"/>
                    <a:pt x="138" y="5907"/>
                    <a:pt x="239" y="5907"/>
                  </a:cubicBezTo>
                  <a:cubicBezTo>
                    <a:pt x="275" y="5907"/>
                    <a:pt x="311" y="5897"/>
                    <a:pt x="343" y="5880"/>
                  </a:cubicBezTo>
                  <a:cubicBezTo>
                    <a:pt x="545" y="5770"/>
                    <a:pt x="5295" y="3153"/>
                    <a:pt x="6492" y="310"/>
                  </a:cubicBezTo>
                  <a:cubicBezTo>
                    <a:pt x="6543" y="198"/>
                    <a:pt x="6491" y="66"/>
                    <a:pt x="6377" y="18"/>
                  </a:cubicBezTo>
                  <a:cubicBezTo>
                    <a:pt x="6349" y="6"/>
                    <a:pt x="6321" y="1"/>
                    <a:pt x="6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6"/>
            <p:cNvSpPr/>
            <p:nvPr/>
          </p:nvSpPr>
          <p:spPr>
            <a:xfrm>
              <a:off x="1821314" y="3139644"/>
              <a:ext cx="120590" cy="116535"/>
            </a:xfrm>
            <a:custGeom>
              <a:avLst/>
              <a:gdLst/>
              <a:ahLst/>
              <a:cxnLst/>
              <a:rect l="l" t="t" r="r" b="b"/>
              <a:pathLst>
                <a:path w="5947" h="5747" extrusionOk="0">
                  <a:moveTo>
                    <a:pt x="5697" y="0"/>
                  </a:moveTo>
                  <a:cubicBezTo>
                    <a:pt x="5620" y="0"/>
                    <a:pt x="5546" y="41"/>
                    <a:pt x="5506" y="112"/>
                  </a:cubicBezTo>
                  <a:cubicBezTo>
                    <a:pt x="3789" y="3404"/>
                    <a:pt x="174" y="5314"/>
                    <a:pt x="137" y="5333"/>
                  </a:cubicBezTo>
                  <a:cubicBezTo>
                    <a:pt x="47" y="5380"/>
                    <a:pt x="1" y="5482"/>
                    <a:pt x="25" y="5580"/>
                  </a:cubicBezTo>
                  <a:cubicBezTo>
                    <a:pt x="50" y="5678"/>
                    <a:pt x="138" y="5747"/>
                    <a:pt x="239" y="5747"/>
                  </a:cubicBezTo>
                  <a:cubicBezTo>
                    <a:pt x="274" y="5747"/>
                    <a:pt x="309" y="5739"/>
                    <a:pt x="340" y="5722"/>
                  </a:cubicBezTo>
                  <a:cubicBezTo>
                    <a:pt x="493" y="5642"/>
                    <a:pt x="4113" y="3732"/>
                    <a:pt x="5894" y="315"/>
                  </a:cubicBezTo>
                  <a:cubicBezTo>
                    <a:pt x="5947" y="208"/>
                    <a:pt x="5904" y="80"/>
                    <a:pt x="5798" y="25"/>
                  </a:cubicBezTo>
                  <a:cubicBezTo>
                    <a:pt x="5766" y="8"/>
                    <a:pt x="5731" y="0"/>
                    <a:pt x="56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6"/>
            <p:cNvSpPr/>
            <p:nvPr/>
          </p:nvSpPr>
          <p:spPr>
            <a:xfrm>
              <a:off x="1058267" y="2015626"/>
              <a:ext cx="1247979" cy="884180"/>
            </a:xfrm>
            <a:custGeom>
              <a:avLst/>
              <a:gdLst/>
              <a:ahLst/>
              <a:cxnLst/>
              <a:rect l="l" t="t" r="r" b="b"/>
              <a:pathLst>
                <a:path w="61545" h="43604" extrusionOk="0">
                  <a:moveTo>
                    <a:pt x="32353" y="0"/>
                  </a:moveTo>
                  <a:cubicBezTo>
                    <a:pt x="30546" y="0"/>
                    <a:pt x="28386" y="85"/>
                    <a:pt x="28386" y="85"/>
                  </a:cubicBezTo>
                  <a:cubicBezTo>
                    <a:pt x="28386" y="85"/>
                    <a:pt x="29296" y="6457"/>
                    <a:pt x="28776" y="7757"/>
                  </a:cubicBezTo>
                  <a:cubicBezTo>
                    <a:pt x="28256" y="9057"/>
                    <a:pt x="25785" y="9577"/>
                    <a:pt x="22665" y="9577"/>
                  </a:cubicBezTo>
                  <a:cubicBezTo>
                    <a:pt x="19544" y="9577"/>
                    <a:pt x="16553" y="11398"/>
                    <a:pt x="14993" y="14520"/>
                  </a:cubicBezTo>
                  <a:cubicBezTo>
                    <a:pt x="13431" y="17641"/>
                    <a:pt x="739" y="36283"/>
                    <a:pt x="739" y="36283"/>
                  </a:cubicBezTo>
                  <a:cubicBezTo>
                    <a:pt x="739" y="36283"/>
                    <a:pt x="1" y="37122"/>
                    <a:pt x="52" y="37441"/>
                  </a:cubicBezTo>
                  <a:lnTo>
                    <a:pt x="4672" y="38225"/>
                  </a:lnTo>
                  <a:cubicBezTo>
                    <a:pt x="9225" y="34863"/>
                    <a:pt x="18243" y="22841"/>
                    <a:pt x="18243" y="22841"/>
                  </a:cubicBezTo>
                  <a:lnTo>
                    <a:pt x="19153" y="22320"/>
                  </a:lnTo>
                  <a:cubicBezTo>
                    <a:pt x="19153" y="22320"/>
                    <a:pt x="20714" y="27912"/>
                    <a:pt x="23445" y="30252"/>
                  </a:cubicBezTo>
                  <a:cubicBezTo>
                    <a:pt x="26175" y="32594"/>
                    <a:pt x="26956" y="34804"/>
                    <a:pt x="25915" y="37664"/>
                  </a:cubicBezTo>
                  <a:cubicBezTo>
                    <a:pt x="25586" y="38569"/>
                    <a:pt x="24868" y="39850"/>
                    <a:pt x="23986" y="41396"/>
                  </a:cubicBezTo>
                  <a:cubicBezTo>
                    <a:pt x="26293" y="42369"/>
                    <a:pt x="30602" y="43604"/>
                    <a:pt x="37589" y="43604"/>
                  </a:cubicBezTo>
                  <a:cubicBezTo>
                    <a:pt x="39774" y="43604"/>
                    <a:pt x="42221" y="43483"/>
                    <a:pt x="44950" y="43196"/>
                  </a:cubicBezTo>
                  <a:cubicBezTo>
                    <a:pt x="44771" y="42037"/>
                    <a:pt x="44640" y="41082"/>
                    <a:pt x="44640" y="40525"/>
                  </a:cubicBezTo>
                  <a:cubicBezTo>
                    <a:pt x="44640" y="38444"/>
                    <a:pt x="44509" y="34413"/>
                    <a:pt x="44509" y="31813"/>
                  </a:cubicBezTo>
                  <a:cubicBezTo>
                    <a:pt x="44509" y="29212"/>
                    <a:pt x="47111" y="26872"/>
                    <a:pt x="46329" y="24271"/>
                  </a:cubicBezTo>
                  <a:cubicBezTo>
                    <a:pt x="45549" y="21670"/>
                    <a:pt x="45289" y="19460"/>
                    <a:pt x="45289" y="19460"/>
                  </a:cubicBezTo>
                  <a:lnTo>
                    <a:pt x="46591" y="17901"/>
                  </a:lnTo>
                  <a:cubicBezTo>
                    <a:pt x="46591" y="17901"/>
                    <a:pt x="50740" y="25113"/>
                    <a:pt x="52185" y="26711"/>
                  </a:cubicBezTo>
                  <a:cubicBezTo>
                    <a:pt x="54984" y="29804"/>
                    <a:pt x="58309" y="33015"/>
                    <a:pt x="59206" y="33015"/>
                  </a:cubicBezTo>
                  <a:cubicBezTo>
                    <a:pt x="59256" y="33015"/>
                    <a:pt x="59298" y="33005"/>
                    <a:pt x="59333" y="32984"/>
                  </a:cubicBezTo>
                  <a:cubicBezTo>
                    <a:pt x="59983" y="32594"/>
                    <a:pt x="61544" y="32074"/>
                    <a:pt x="61024" y="28563"/>
                  </a:cubicBezTo>
                  <a:cubicBezTo>
                    <a:pt x="60504" y="25052"/>
                    <a:pt x="53352" y="17510"/>
                    <a:pt x="51401" y="13868"/>
                  </a:cubicBezTo>
                  <a:cubicBezTo>
                    <a:pt x="49451" y="10228"/>
                    <a:pt x="47761" y="9058"/>
                    <a:pt x="45419" y="8668"/>
                  </a:cubicBezTo>
                  <a:cubicBezTo>
                    <a:pt x="43079" y="8278"/>
                    <a:pt x="38657" y="8928"/>
                    <a:pt x="36577" y="7628"/>
                  </a:cubicBezTo>
                  <a:cubicBezTo>
                    <a:pt x="34497" y="6327"/>
                    <a:pt x="34497" y="606"/>
                    <a:pt x="34758" y="216"/>
                  </a:cubicBezTo>
                  <a:cubicBezTo>
                    <a:pt x="34870" y="48"/>
                    <a:pt x="33711" y="0"/>
                    <a:pt x="32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6"/>
            <p:cNvSpPr/>
            <p:nvPr/>
          </p:nvSpPr>
          <p:spPr>
            <a:xfrm>
              <a:off x="1052143" y="2009563"/>
              <a:ext cx="1259699" cy="896124"/>
            </a:xfrm>
            <a:custGeom>
              <a:avLst/>
              <a:gdLst/>
              <a:ahLst/>
              <a:cxnLst/>
              <a:rect l="l" t="t" r="r" b="b"/>
              <a:pathLst>
                <a:path w="62123" h="44193" extrusionOk="0">
                  <a:moveTo>
                    <a:pt x="32622" y="591"/>
                  </a:moveTo>
                  <a:cubicBezTo>
                    <a:pt x="33593" y="591"/>
                    <a:pt x="34363" y="614"/>
                    <a:pt x="34717" y="666"/>
                  </a:cubicBezTo>
                  <a:cubicBezTo>
                    <a:pt x="34575" y="1462"/>
                    <a:pt x="34649" y="3395"/>
                    <a:pt x="34978" y="4920"/>
                  </a:cubicBezTo>
                  <a:cubicBezTo>
                    <a:pt x="35334" y="6577"/>
                    <a:pt x="35923" y="7671"/>
                    <a:pt x="36725" y="8173"/>
                  </a:cubicBezTo>
                  <a:cubicBezTo>
                    <a:pt x="38149" y="9063"/>
                    <a:pt x="40563" y="9084"/>
                    <a:pt x="42693" y="9103"/>
                  </a:cubicBezTo>
                  <a:cubicBezTo>
                    <a:pt x="43816" y="9113"/>
                    <a:pt x="44878" y="9121"/>
                    <a:pt x="45674" y="9255"/>
                  </a:cubicBezTo>
                  <a:cubicBezTo>
                    <a:pt x="47753" y="9601"/>
                    <a:pt x="49444" y="10567"/>
                    <a:pt x="51446" y="14306"/>
                  </a:cubicBezTo>
                  <a:cubicBezTo>
                    <a:pt x="52207" y="15724"/>
                    <a:pt x="53733" y="17713"/>
                    <a:pt x="55351" y="19818"/>
                  </a:cubicBezTo>
                  <a:cubicBezTo>
                    <a:pt x="57872" y="23099"/>
                    <a:pt x="60727" y="26816"/>
                    <a:pt x="61037" y="28903"/>
                  </a:cubicBezTo>
                  <a:cubicBezTo>
                    <a:pt x="61484" y="31924"/>
                    <a:pt x="60350" y="32550"/>
                    <a:pt x="59673" y="32924"/>
                  </a:cubicBezTo>
                  <a:cubicBezTo>
                    <a:pt x="59605" y="32963"/>
                    <a:pt x="59542" y="32997"/>
                    <a:pt x="59513" y="33021"/>
                  </a:cubicBezTo>
                  <a:cubicBezTo>
                    <a:pt x="59505" y="33022"/>
                    <a:pt x="59497" y="33022"/>
                    <a:pt x="59488" y="33022"/>
                  </a:cubicBezTo>
                  <a:cubicBezTo>
                    <a:pt x="58918" y="33022"/>
                    <a:pt x="56188" y="30665"/>
                    <a:pt x="52704" y="26811"/>
                  </a:cubicBezTo>
                  <a:cubicBezTo>
                    <a:pt x="51298" y="25257"/>
                    <a:pt x="47187" y="18125"/>
                    <a:pt x="47147" y="18052"/>
                  </a:cubicBezTo>
                  <a:cubicBezTo>
                    <a:pt x="47099" y="17969"/>
                    <a:pt x="47013" y="17915"/>
                    <a:pt x="46918" y="17907"/>
                  </a:cubicBezTo>
                  <a:cubicBezTo>
                    <a:pt x="46910" y="17906"/>
                    <a:pt x="46901" y="17905"/>
                    <a:pt x="46893" y="17905"/>
                  </a:cubicBezTo>
                  <a:cubicBezTo>
                    <a:pt x="46806" y="17905"/>
                    <a:pt x="46723" y="17943"/>
                    <a:pt x="46668" y="18011"/>
                  </a:cubicBezTo>
                  <a:lnTo>
                    <a:pt x="45367" y="19572"/>
                  </a:lnTo>
                  <a:cubicBezTo>
                    <a:pt x="45316" y="19634"/>
                    <a:pt x="45292" y="19714"/>
                    <a:pt x="45301" y="19794"/>
                  </a:cubicBezTo>
                  <a:cubicBezTo>
                    <a:pt x="45304" y="19816"/>
                    <a:pt x="45574" y="22060"/>
                    <a:pt x="46353" y="24654"/>
                  </a:cubicBezTo>
                  <a:cubicBezTo>
                    <a:pt x="46759" y="26013"/>
                    <a:pt x="46166" y="27310"/>
                    <a:pt x="45538" y="28685"/>
                  </a:cubicBezTo>
                  <a:cubicBezTo>
                    <a:pt x="45037" y="29780"/>
                    <a:pt x="44520" y="30911"/>
                    <a:pt x="44520" y="32113"/>
                  </a:cubicBezTo>
                  <a:cubicBezTo>
                    <a:pt x="44520" y="33488"/>
                    <a:pt x="44555" y="35240"/>
                    <a:pt x="44589" y="36935"/>
                  </a:cubicBezTo>
                  <a:cubicBezTo>
                    <a:pt x="44621" y="38431"/>
                    <a:pt x="44650" y="39845"/>
                    <a:pt x="44650" y="40825"/>
                  </a:cubicBezTo>
                  <a:cubicBezTo>
                    <a:pt x="44650" y="41341"/>
                    <a:pt x="44754" y="42164"/>
                    <a:pt x="44917" y="43236"/>
                  </a:cubicBezTo>
                  <a:cubicBezTo>
                    <a:pt x="42333" y="43498"/>
                    <a:pt x="40008" y="43608"/>
                    <a:pt x="37925" y="43608"/>
                  </a:cubicBezTo>
                  <a:cubicBezTo>
                    <a:pt x="31162" y="43608"/>
                    <a:pt x="26949" y="42447"/>
                    <a:pt x="24707" y="41552"/>
                  </a:cubicBezTo>
                  <a:cubicBezTo>
                    <a:pt x="25555" y="40060"/>
                    <a:pt x="26180" y="38923"/>
                    <a:pt x="26492" y="38063"/>
                  </a:cubicBezTo>
                  <a:cubicBezTo>
                    <a:pt x="27569" y="35101"/>
                    <a:pt x="26806" y="32788"/>
                    <a:pt x="23937" y="30330"/>
                  </a:cubicBezTo>
                  <a:cubicBezTo>
                    <a:pt x="21307" y="28074"/>
                    <a:pt x="19752" y="22596"/>
                    <a:pt x="19737" y="22542"/>
                  </a:cubicBezTo>
                  <a:cubicBezTo>
                    <a:pt x="19700" y="22409"/>
                    <a:pt x="19581" y="22327"/>
                    <a:pt x="19455" y="22327"/>
                  </a:cubicBezTo>
                  <a:cubicBezTo>
                    <a:pt x="19406" y="22327"/>
                    <a:pt x="19356" y="22339"/>
                    <a:pt x="19310" y="22365"/>
                  </a:cubicBezTo>
                  <a:lnTo>
                    <a:pt x="18400" y="22885"/>
                  </a:lnTo>
                  <a:cubicBezTo>
                    <a:pt x="18365" y="22905"/>
                    <a:pt x="18335" y="22932"/>
                    <a:pt x="18312" y="22964"/>
                  </a:cubicBezTo>
                  <a:cubicBezTo>
                    <a:pt x="18222" y="23084"/>
                    <a:pt x="9397" y="34818"/>
                    <a:pt x="4898" y="38215"/>
                  </a:cubicBezTo>
                  <a:lnTo>
                    <a:pt x="726" y="37507"/>
                  </a:lnTo>
                  <a:cubicBezTo>
                    <a:pt x="838" y="37308"/>
                    <a:pt x="1051" y="37014"/>
                    <a:pt x="1284" y="36747"/>
                  </a:cubicBezTo>
                  <a:cubicBezTo>
                    <a:pt x="1802" y="35984"/>
                    <a:pt x="14005" y="18052"/>
                    <a:pt x="15556" y="14948"/>
                  </a:cubicBezTo>
                  <a:cubicBezTo>
                    <a:pt x="17030" y="12000"/>
                    <a:pt x="19870" y="10168"/>
                    <a:pt x="22967" y="10168"/>
                  </a:cubicBezTo>
                  <a:cubicBezTo>
                    <a:pt x="25512" y="10168"/>
                    <a:pt x="28687" y="9821"/>
                    <a:pt x="29349" y="8164"/>
                  </a:cubicBezTo>
                  <a:cubicBezTo>
                    <a:pt x="29832" y="6958"/>
                    <a:pt x="29214" y="2073"/>
                    <a:pt x="29022" y="664"/>
                  </a:cubicBezTo>
                  <a:cubicBezTo>
                    <a:pt x="30275" y="618"/>
                    <a:pt x="31567" y="591"/>
                    <a:pt x="32622" y="591"/>
                  </a:cubicBezTo>
                  <a:close/>
                  <a:moveTo>
                    <a:pt x="32526" y="0"/>
                  </a:moveTo>
                  <a:cubicBezTo>
                    <a:pt x="31596" y="0"/>
                    <a:pt x="30350" y="27"/>
                    <a:pt x="28677" y="92"/>
                  </a:cubicBezTo>
                  <a:cubicBezTo>
                    <a:pt x="28503" y="98"/>
                    <a:pt x="28374" y="254"/>
                    <a:pt x="28398" y="426"/>
                  </a:cubicBezTo>
                  <a:cubicBezTo>
                    <a:pt x="28649" y="2176"/>
                    <a:pt x="29210" y="6940"/>
                    <a:pt x="28806" y="7948"/>
                  </a:cubicBezTo>
                  <a:cubicBezTo>
                    <a:pt x="28390" y="8988"/>
                    <a:pt x="26262" y="9585"/>
                    <a:pt x="22967" y="9585"/>
                  </a:cubicBezTo>
                  <a:cubicBezTo>
                    <a:pt x="19647" y="9585"/>
                    <a:pt x="16606" y="11539"/>
                    <a:pt x="15032" y="14688"/>
                  </a:cubicBezTo>
                  <a:cubicBezTo>
                    <a:pt x="13499" y="17754"/>
                    <a:pt x="926" y="36231"/>
                    <a:pt x="822" y="36388"/>
                  </a:cubicBezTo>
                  <a:cubicBezTo>
                    <a:pt x="512" y="36741"/>
                    <a:pt x="1" y="37391"/>
                    <a:pt x="65" y="37787"/>
                  </a:cubicBezTo>
                  <a:cubicBezTo>
                    <a:pt x="84" y="37911"/>
                    <a:pt x="181" y="38009"/>
                    <a:pt x="305" y="38030"/>
                  </a:cubicBezTo>
                  <a:lnTo>
                    <a:pt x="4925" y="38813"/>
                  </a:lnTo>
                  <a:cubicBezTo>
                    <a:pt x="4941" y="38816"/>
                    <a:pt x="4958" y="38817"/>
                    <a:pt x="4974" y="38817"/>
                  </a:cubicBezTo>
                  <a:cubicBezTo>
                    <a:pt x="5036" y="38817"/>
                    <a:pt x="5096" y="38797"/>
                    <a:pt x="5147" y="38760"/>
                  </a:cubicBezTo>
                  <a:cubicBezTo>
                    <a:pt x="9582" y="35485"/>
                    <a:pt x="18027" y="24315"/>
                    <a:pt x="18744" y="23364"/>
                  </a:cubicBezTo>
                  <a:lnTo>
                    <a:pt x="19280" y="23057"/>
                  </a:lnTo>
                  <a:cubicBezTo>
                    <a:pt x="19678" y="24348"/>
                    <a:pt x="21163" y="28722"/>
                    <a:pt x="23556" y="30774"/>
                  </a:cubicBezTo>
                  <a:cubicBezTo>
                    <a:pt x="26209" y="33047"/>
                    <a:pt x="26923" y="35168"/>
                    <a:pt x="25943" y="37864"/>
                  </a:cubicBezTo>
                  <a:cubicBezTo>
                    <a:pt x="25626" y="38733"/>
                    <a:pt x="24921" y="39994"/>
                    <a:pt x="24033" y="41550"/>
                  </a:cubicBezTo>
                  <a:cubicBezTo>
                    <a:pt x="23946" y="41702"/>
                    <a:pt x="24013" y="41897"/>
                    <a:pt x="24174" y="41966"/>
                  </a:cubicBezTo>
                  <a:cubicBezTo>
                    <a:pt x="26371" y="42892"/>
                    <a:pt x="30738" y="44192"/>
                    <a:pt x="37936" y="44192"/>
                  </a:cubicBezTo>
                  <a:cubicBezTo>
                    <a:pt x="40118" y="44192"/>
                    <a:pt x="42561" y="44073"/>
                    <a:pt x="45284" y="43786"/>
                  </a:cubicBezTo>
                  <a:cubicBezTo>
                    <a:pt x="45450" y="43769"/>
                    <a:pt x="45568" y="43615"/>
                    <a:pt x="45542" y="43451"/>
                  </a:cubicBezTo>
                  <a:cubicBezTo>
                    <a:pt x="45382" y="42416"/>
                    <a:pt x="45235" y="41383"/>
                    <a:pt x="45235" y="40824"/>
                  </a:cubicBezTo>
                  <a:cubicBezTo>
                    <a:pt x="45235" y="39839"/>
                    <a:pt x="45206" y="38423"/>
                    <a:pt x="45176" y="36923"/>
                  </a:cubicBezTo>
                  <a:cubicBezTo>
                    <a:pt x="45141" y="35231"/>
                    <a:pt x="45105" y="33483"/>
                    <a:pt x="45105" y="32113"/>
                  </a:cubicBezTo>
                  <a:cubicBezTo>
                    <a:pt x="45105" y="31039"/>
                    <a:pt x="45596" y="29965"/>
                    <a:pt x="46069" y="28927"/>
                  </a:cubicBezTo>
                  <a:cubicBezTo>
                    <a:pt x="46716" y="27516"/>
                    <a:pt x="47384" y="26056"/>
                    <a:pt x="46913" y="24486"/>
                  </a:cubicBezTo>
                  <a:cubicBezTo>
                    <a:pt x="46253" y="22286"/>
                    <a:pt x="45966" y="20347"/>
                    <a:pt x="45899" y="19849"/>
                  </a:cubicBezTo>
                  <a:lnTo>
                    <a:pt x="46850" y="18707"/>
                  </a:lnTo>
                  <a:cubicBezTo>
                    <a:pt x="47720" y="20208"/>
                    <a:pt x="50993" y="25792"/>
                    <a:pt x="52269" y="27205"/>
                  </a:cubicBezTo>
                  <a:cubicBezTo>
                    <a:pt x="54065" y="29189"/>
                    <a:pt x="58195" y="33590"/>
                    <a:pt x="59559" y="33590"/>
                  </a:cubicBezTo>
                  <a:cubicBezTo>
                    <a:pt x="59646" y="33590"/>
                    <a:pt x="59722" y="33572"/>
                    <a:pt x="59786" y="33534"/>
                  </a:cubicBezTo>
                  <a:cubicBezTo>
                    <a:pt x="59837" y="33502"/>
                    <a:pt x="59894" y="33471"/>
                    <a:pt x="59955" y="33437"/>
                  </a:cubicBezTo>
                  <a:cubicBezTo>
                    <a:pt x="60712" y="33019"/>
                    <a:pt x="62123" y="32239"/>
                    <a:pt x="61615" y="28818"/>
                  </a:cubicBezTo>
                  <a:cubicBezTo>
                    <a:pt x="61284" y="26581"/>
                    <a:pt x="58504" y="22962"/>
                    <a:pt x="55815" y="19462"/>
                  </a:cubicBezTo>
                  <a:cubicBezTo>
                    <a:pt x="54213" y="17377"/>
                    <a:pt x="52699" y="15408"/>
                    <a:pt x="51962" y="14029"/>
                  </a:cubicBezTo>
                  <a:cubicBezTo>
                    <a:pt x="50109" y="10571"/>
                    <a:pt x="48432" y="9121"/>
                    <a:pt x="45770" y="8678"/>
                  </a:cubicBezTo>
                  <a:cubicBezTo>
                    <a:pt x="44930" y="8537"/>
                    <a:pt x="43845" y="8528"/>
                    <a:pt x="42698" y="8519"/>
                  </a:cubicBezTo>
                  <a:cubicBezTo>
                    <a:pt x="40645" y="8500"/>
                    <a:pt x="38319" y="8481"/>
                    <a:pt x="37035" y="7678"/>
                  </a:cubicBezTo>
                  <a:cubicBezTo>
                    <a:pt x="35163" y="6508"/>
                    <a:pt x="35114" y="1148"/>
                    <a:pt x="35303" y="676"/>
                  </a:cubicBezTo>
                  <a:cubicBezTo>
                    <a:pt x="35364" y="585"/>
                    <a:pt x="35371" y="429"/>
                    <a:pt x="35318" y="334"/>
                  </a:cubicBezTo>
                  <a:cubicBezTo>
                    <a:pt x="35246" y="207"/>
                    <a:pt x="35131" y="0"/>
                    <a:pt x="325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6"/>
            <p:cNvSpPr/>
            <p:nvPr/>
          </p:nvSpPr>
          <p:spPr>
            <a:xfrm>
              <a:off x="1539339" y="2807800"/>
              <a:ext cx="429924" cy="112946"/>
            </a:xfrm>
            <a:custGeom>
              <a:avLst/>
              <a:gdLst/>
              <a:ahLst/>
              <a:cxnLst/>
              <a:rect l="l" t="t" r="r" b="b"/>
              <a:pathLst>
                <a:path w="21202" h="5570" extrusionOk="0">
                  <a:moveTo>
                    <a:pt x="1550" y="0"/>
                  </a:moveTo>
                  <a:cubicBezTo>
                    <a:pt x="1138" y="798"/>
                    <a:pt x="600" y="1740"/>
                    <a:pt x="0" y="2792"/>
                  </a:cubicBezTo>
                  <a:cubicBezTo>
                    <a:pt x="1827" y="3557"/>
                    <a:pt x="7143" y="5570"/>
                    <a:pt x="12418" y="5570"/>
                  </a:cubicBezTo>
                  <a:cubicBezTo>
                    <a:pt x="12999" y="5570"/>
                    <a:pt x="13580" y="5545"/>
                    <a:pt x="14155" y="5492"/>
                  </a:cubicBezTo>
                  <a:cubicBezTo>
                    <a:pt x="17928" y="5143"/>
                    <a:pt x="20047" y="4494"/>
                    <a:pt x="21202" y="3967"/>
                  </a:cubicBezTo>
                  <a:cubicBezTo>
                    <a:pt x="21042" y="2921"/>
                    <a:pt x="20927" y="2061"/>
                    <a:pt x="20918" y="1523"/>
                  </a:cubicBezTo>
                  <a:cubicBezTo>
                    <a:pt x="19603" y="1713"/>
                    <a:pt x="17265" y="1974"/>
                    <a:pt x="14373" y="1974"/>
                  </a:cubicBezTo>
                  <a:cubicBezTo>
                    <a:pt x="10676" y="1974"/>
                    <a:pt x="6075" y="1547"/>
                    <a:pt x="1550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6"/>
            <p:cNvSpPr/>
            <p:nvPr/>
          </p:nvSpPr>
          <p:spPr>
            <a:xfrm>
              <a:off x="1532424" y="2801879"/>
              <a:ext cx="443104" cy="124788"/>
            </a:xfrm>
            <a:custGeom>
              <a:avLst/>
              <a:gdLst/>
              <a:ahLst/>
              <a:cxnLst/>
              <a:rect l="l" t="t" r="r" b="b"/>
              <a:pathLst>
                <a:path w="21852" h="6154" extrusionOk="0">
                  <a:moveTo>
                    <a:pt x="2035" y="650"/>
                  </a:moveTo>
                  <a:cubicBezTo>
                    <a:pt x="6517" y="2143"/>
                    <a:pt x="11040" y="2562"/>
                    <a:pt x="14703" y="2562"/>
                  </a:cubicBezTo>
                  <a:cubicBezTo>
                    <a:pt x="17365" y="2562"/>
                    <a:pt x="19573" y="2341"/>
                    <a:pt x="20982" y="2150"/>
                  </a:cubicBezTo>
                  <a:cubicBezTo>
                    <a:pt x="21018" y="2679"/>
                    <a:pt x="21113" y="3376"/>
                    <a:pt x="21220" y="4081"/>
                  </a:cubicBezTo>
                  <a:cubicBezTo>
                    <a:pt x="20093" y="4561"/>
                    <a:pt x="18040" y="5162"/>
                    <a:pt x="14470" y="5493"/>
                  </a:cubicBezTo>
                  <a:cubicBezTo>
                    <a:pt x="13910" y="5545"/>
                    <a:pt x="13344" y="5568"/>
                    <a:pt x="12776" y="5568"/>
                  </a:cubicBezTo>
                  <a:cubicBezTo>
                    <a:pt x="7778" y="5568"/>
                    <a:pt x="2696" y="3725"/>
                    <a:pt x="760" y="2940"/>
                  </a:cubicBezTo>
                  <a:cubicBezTo>
                    <a:pt x="1231" y="2116"/>
                    <a:pt x="1674" y="1335"/>
                    <a:pt x="2035" y="650"/>
                  </a:cubicBezTo>
                  <a:close/>
                  <a:moveTo>
                    <a:pt x="1892" y="0"/>
                  </a:moveTo>
                  <a:cubicBezTo>
                    <a:pt x="1785" y="0"/>
                    <a:pt x="1683" y="59"/>
                    <a:pt x="1631" y="159"/>
                  </a:cubicBezTo>
                  <a:cubicBezTo>
                    <a:pt x="1217" y="961"/>
                    <a:pt x="668" y="1922"/>
                    <a:pt x="87" y="2939"/>
                  </a:cubicBezTo>
                  <a:cubicBezTo>
                    <a:pt x="0" y="3092"/>
                    <a:pt x="66" y="3286"/>
                    <a:pt x="229" y="3355"/>
                  </a:cubicBezTo>
                  <a:cubicBezTo>
                    <a:pt x="1905" y="4056"/>
                    <a:pt x="7377" y="6153"/>
                    <a:pt x="12778" y="6153"/>
                  </a:cubicBezTo>
                  <a:cubicBezTo>
                    <a:pt x="13362" y="6153"/>
                    <a:pt x="13946" y="6129"/>
                    <a:pt x="14523" y="6074"/>
                  </a:cubicBezTo>
                  <a:cubicBezTo>
                    <a:pt x="18400" y="5716"/>
                    <a:pt x="20547" y="5034"/>
                    <a:pt x="21665" y="4525"/>
                  </a:cubicBezTo>
                  <a:cubicBezTo>
                    <a:pt x="21783" y="4470"/>
                    <a:pt x="21851" y="4344"/>
                    <a:pt x="21832" y="4215"/>
                  </a:cubicBezTo>
                  <a:cubicBezTo>
                    <a:pt x="21698" y="3341"/>
                    <a:pt x="21560" y="2371"/>
                    <a:pt x="21552" y="1810"/>
                  </a:cubicBezTo>
                  <a:cubicBezTo>
                    <a:pt x="21550" y="1726"/>
                    <a:pt x="21513" y="1647"/>
                    <a:pt x="21449" y="1592"/>
                  </a:cubicBezTo>
                  <a:cubicBezTo>
                    <a:pt x="21395" y="1547"/>
                    <a:pt x="21325" y="1523"/>
                    <a:pt x="21255" y="1523"/>
                  </a:cubicBezTo>
                  <a:cubicBezTo>
                    <a:pt x="21243" y="1523"/>
                    <a:pt x="21230" y="1524"/>
                    <a:pt x="21218" y="1525"/>
                  </a:cubicBezTo>
                  <a:cubicBezTo>
                    <a:pt x="19853" y="1722"/>
                    <a:pt x="17536" y="1977"/>
                    <a:pt x="14699" y="1977"/>
                  </a:cubicBezTo>
                  <a:cubicBezTo>
                    <a:pt x="11024" y="1977"/>
                    <a:pt x="6474" y="1550"/>
                    <a:pt x="1986" y="16"/>
                  </a:cubicBezTo>
                  <a:cubicBezTo>
                    <a:pt x="1955" y="5"/>
                    <a:pt x="1923" y="0"/>
                    <a:pt x="18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6"/>
            <p:cNvSpPr/>
            <p:nvPr/>
          </p:nvSpPr>
          <p:spPr>
            <a:xfrm>
              <a:off x="1481402" y="2186881"/>
              <a:ext cx="532163" cy="697019"/>
            </a:xfrm>
            <a:custGeom>
              <a:avLst/>
              <a:gdLst/>
              <a:ahLst/>
              <a:cxnLst/>
              <a:rect l="l" t="t" r="r" b="b"/>
              <a:pathLst>
                <a:path w="26244" h="34374" extrusionOk="0">
                  <a:moveTo>
                    <a:pt x="19122" y="0"/>
                  </a:moveTo>
                  <a:cubicBezTo>
                    <a:pt x="19083" y="2182"/>
                    <a:pt x="18458" y="6994"/>
                    <a:pt x="13761" y="7894"/>
                  </a:cubicBezTo>
                  <a:cubicBezTo>
                    <a:pt x="13381" y="7966"/>
                    <a:pt x="13005" y="8001"/>
                    <a:pt x="12632" y="8001"/>
                  </a:cubicBezTo>
                  <a:cubicBezTo>
                    <a:pt x="8188" y="8001"/>
                    <a:pt x="4329" y="3147"/>
                    <a:pt x="2905" y="1109"/>
                  </a:cubicBezTo>
                  <a:cubicBezTo>
                    <a:pt x="2547" y="1125"/>
                    <a:pt x="2178" y="1133"/>
                    <a:pt x="1797" y="1133"/>
                  </a:cubicBezTo>
                  <a:cubicBezTo>
                    <a:pt x="1649" y="1133"/>
                    <a:pt x="1501" y="1140"/>
                    <a:pt x="1354" y="1148"/>
                  </a:cubicBezTo>
                  <a:cubicBezTo>
                    <a:pt x="2116" y="2802"/>
                    <a:pt x="3516" y="6520"/>
                    <a:pt x="3229" y="11015"/>
                  </a:cubicBezTo>
                  <a:cubicBezTo>
                    <a:pt x="2936" y="15584"/>
                    <a:pt x="973" y="17536"/>
                    <a:pt x="1" y="18231"/>
                  </a:cubicBezTo>
                  <a:cubicBezTo>
                    <a:pt x="678" y="19569"/>
                    <a:pt x="1544" y="20922"/>
                    <a:pt x="2578" y="21807"/>
                  </a:cubicBezTo>
                  <a:cubicBezTo>
                    <a:pt x="5309" y="24148"/>
                    <a:pt x="6089" y="26359"/>
                    <a:pt x="5049" y="29219"/>
                  </a:cubicBezTo>
                  <a:cubicBezTo>
                    <a:pt x="4825" y="29835"/>
                    <a:pt x="4414" y="30633"/>
                    <a:pt x="3900" y="31563"/>
                  </a:cubicBezTo>
                  <a:cubicBezTo>
                    <a:pt x="8342" y="33722"/>
                    <a:pt x="12508" y="34374"/>
                    <a:pt x="15918" y="34374"/>
                  </a:cubicBezTo>
                  <a:cubicBezTo>
                    <a:pt x="19730" y="34374"/>
                    <a:pt x="22598" y="33559"/>
                    <a:pt x="23854" y="33126"/>
                  </a:cubicBezTo>
                  <a:cubicBezTo>
                    <a:pt x="23803" y="32702"/>
                    <a:pt x="23774" y="32347"/>
                    <a:pt x="23774" y="32081"/>
                  </a:cubicBezTo>
                  <a:cubicBezTo>
                    <a:pt x="23774" y="30001"/>
                    <a:pt x="23643" y="25969"/>
                    <a:pt x="23643" y="23369"/>
                  </a:cubicBezTo>
                  <a:cubicBezTo>
                    <a:pt x="23643" y="20769"/>
                    <a:pt x="26243" y="18427"/>
                    <a:pt x="25463" y="15827"/>
                  </a:cubicBezTo>
                  <a:cubicBezTo>
                    <a:pt x="24683" y="13225"/>
                    <a:pt x="24423" y="11015"/>
                    <a:pt x="24423" y="11015"/>
                  </a:cubicBezTo>
                  <a:lnTo>
                    <a:pt x="24536" y="10881"/>
                  </a:lnTo>
                  <a:cubicBezTo>
                    <a:pt x="22927" y="7535"/>
                    <a:pt x="21724" y="2054"/>
                    <a:pt x="21320" y="65"/>
                  </a:cubicBezTo>
                  <a:cubicBezTo>
                    <a:pt x="20592" y="59"/>
                    <a:pt x="19845" y="46"/>
                    <a:pt x="1912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6"/>
            <p:cNvSpPr/>
            <p:nvPr/>
          </p:nvSpPr>
          <p:spPr>
            <a:xfrm>
              <a:off x="1474812" y="2180960"/>
              <a:ext cx="538185" cy="708780"/>
            </a:xfrm>
            <a:custGeom>
              <a:avLst/>
              <a:gdLst/>
              <a:ahLst/>
              <a:cxnLst/>
              <a:rect l="l" t="t" r="r" b="b"/>
              <a:pathLst>
                <a:path w="26541" h="34954" extrusionOk="0">
                  <a:moveTo>
                    <a:pt x="19730" y="601"/>
                  </a:moveTo>
                  <a:cubicBezTo>
                    <a:pt x="20287" y="630"/>
                    <a:pt x="20858" y="641"/>
                    <a:pt x="21406" y="647"/>
                  </a:cubicBezTo>
                  <a:cubicBezTo>
                    <a:pt x="21871" y="2899"/>
                    <a:pt x="23005" y="7894"/>
                    <a:pt x="24516" y="11130"/>
                  </a:cubicBezTo>
                  <a:cubicBezTo>
                    <a:pt x="24470" y="11190"/>
                    <a:pt x="24449" y="11265"/>
                    <a:pt x="24458" y="11342"/>
                  </a:cubicBezTo>
                  <a:cubicBezTo>
                    <a:pt x="24461" y="11364"/>
                    <a:pt x="24731" y="13608"/>
                    <a:pt x="25510" y="16202"/>
                  </a:cubicBezTo>
                  <a:cubicBezTo>
                    <a:pt x="25916" y="17561"/>
                    <a:pt x="25323" y="18858"/>
                    <a:pt x="24695" y="20233"/>
                  </a:cubicBezTo>
                  <a:cubicBezTo>
                    <a:pt x="24194" y="21328"/>
                    <a:pt x="23677" y="22459"/>
                    <a:pt x="23677" y="23661"/>
                  </a:cubicBezTo>
                  <a:cubicBezTo>
                    <a:pt x="23677" y="25036"/>
                    <a:pt x="23712" y="26788"/>
                    <a:pt x="23746" y="28483"/>
                  </a:cubicBezTo>
                  <a:cubicBezTo>
                    <a:pt x="23778" y="29979"/>
                    <a:pt x="23807" y="31393"/>
                    <a:pt x="23807" y="32373"/>
                  </a:cubicBezTo>
                  <a:cubicBezTo>
                    <a:pt x="23807" y="32588"/>
                    <a:pt x="23824" y="32865"/>
                    <a:pt x="23862" y="33216"/>
                  </a:cubicBezTo>
                  <a:cubicBezTo>
                    <a:pt x="22555" y="33646"/>
                    <a:pt x="19822" y="34369"/>
                    <a:pt x="16243" y="34369"/>
                  </a:cubicBezTo>
                  <a:cubicBezTo>
                    <a:pt x="12942" y="34369"/>
                    <a:pt x="8920" y="33754"/>
                    <a:pt x="4631" y="31725"/>
                  </a:cubicBezTo>
                  <a:cubicBezTo>
                    <a:pt x="5155" y="30765"/>
                    <a:pt x="5463" y="30124"/>
                    <a:pt x="5649" y="29612"/>
                  </a:cubicBezTo>
                  <a:cubicBezTo>
                    <a:pt x="6726" y="26649"/>
                    <a:pt x="5963" y="24336"/>
                    <a:pt x="3094" y="21878"/>
                  </a:cubicBezTo>
                  <a:cubicBezTo>
                    <a:pt x="2265" y="21167"/>
                    <a:pt x="1461" y="20069"/>
                    <a:pt x="699" y="18609"/>
                  </a:cubicBezTo>
                  <a:cubicBezTo>
                    <a:pt x="1839" y="17714"/>
                    <a:pt x="3569" y="15658"/>
                    <a:pt x="3845" y="11326"/>
                  </a:cubicBezTo>
                  <a:cubicBezTo>
                    <a:pt x="4112" y="7142"/>
                    <a:pt x="2956" y="3640"/>
                    <a:pt x="2122" y="1718"/>
                  </a:cubicBezTo>
                  <a:cubicBezTo>
                    <a:pt x="2451" y="1718"/>
                    <a:pt x="2770" y="1712"/>
                    <a:pt x="3083" y="1700"/>
                  </a:cubicBezTo>
                  <a:cubicBezTo>
                    <a:pt x="4683" y="3959"/>
                    <a:pt x="8502" y="8587"/>
                    <a:pt x="12948" y="8587"/>
                  </a:cubicBezTo>
                  <a:cubicBezTo>
                    <a:pt x="13341" y="8587"/>
                    <a:pt x="13739" y="8551"/>
                    <a:pt x="14141" y="8474"/>
                  </a:cubicBezTo>
                  <a:cubicBezTo>
                    <a:pt x="18859" y="7570"/>
                    <a:pt x="19637" y="2887"/>
                    <a:pt x="19730" y="601"/>
                  </a:cubicBezTo>
                  <a:close/>
                  <a:moveTo>
                    <a:pt x="19448" y="0"/>
                  </a:moveTo>
                  <a:cubicBezTo>
                    <a:pt x="19375" y="0"/>
                    <a:pt x="19303" y="28"/>
                    <a:pt x="19249" y="77"/>
                  </a:cubicBezTo>
                  <a:cubicBezTo>
                    <a:pt x="19190" y="132"/>
                    <a:pt x="19156" y="207"/>
                    <a:pt x="19154" y="287"/>
                  </a:cubicBezTo>
                  <a:cubicBezTo>
                    <a:pt x="19119" y="2288"/>
                    <a:pt x="18551" y="7034"/>
                    <a:pt x="14031" y="7899"/>
                  </a:cubicBezTo>
                  <a:cubicBezTo>
                    <a:pt x="13668" y="7969"/>
                    <a:pt x="13307" y="8001"/>
                    <a:pt x="12950" y="8001"/>
                  </a:cubicBezTo>
                  <a:cubicBezTo>
                    <a:pt x="8695" y="8001"/>
                    <a:pt x="4957" y="3359"/>
                    <a:pt x="3470" y="1233"/>
                  </a:cubicBezTo>
                  <a:cubicBezTo>
                    <a:pt x="3416" y="1155"/>
                    <a:pt x="3327" y="1108"/>
                    <a:pt x="3232" y="1108"/>
                  </a:cubicBezTo>
                  <a:cubicBezTo>
                    <a:pt x="3227" y="1108"/>
                    <a:pt x="3223" y="1108"/>
                    <a:pt x="3218" y="1108"/>
                  </a:cubicBezTo>
                  <a:cubicBezTo>
                    <a:pt x="2719" y="1130"/>
                    <a:pt x="2190" y="1119"/>
                    <a:pt x="1663" y="1149"/>
                  </a:cubicBezTo>
                  <a:cubicBezTo>
                    <a:pt x="1457" y="1160"/>
                    <a:pt x="1327" y="1376"/>
                    <a:pt x="1413" y="1563"/>
                  </a:cubicBezTo>
                  <a:cubicBezTo>
                    <a:pt x="2223" y="3323"/>
                    <a:pt x="3541" y="6925"/>
                    <a:pt x="3262" y="11289"/>
                  </a:cubicBezTo>
                  <a:cubicBezTo>
                    <a:pt x="2973" y="15808"/>
                    <a:pt x="994" y="17687"/>
                    <a:pt x="157" y="18285"/>
                  </a:cubicBezTo>
                  <a:cubicBezTo>
                    <a:pt x="39" y="18369"/>
                    <a:pt x="1" y="18526"/>
                    <a:pt x="66" y="18655"/>
                  </a:cubicBezTo>
                  <a:cubicBezTo>
                    <a:pt x="894" y="20293"/>
                    <a:pt x="1786" y="21526"/>
                    <a:pt x="2713" y="22322"/>
                  </a:cubicBezTo>
                  <a:cubicBezTo>
                    <a:pt x="5366" y="24595"/>
                    <a:pt x="6080" y="26716"/>
                    <a:pt x="5099" y="29412"/>
                  </a:cubicBezTo>
                  <a:cubicBezTo>
                    <a:pt x="4856" y="30080"/>
                    <a:pt x="4368" y="30994"/>
                    <a:pt x="3969" y="31715"/>
                  </a:cubicBezTo>
                  <a:cubicBezTo>
                    <a:pt x="3888" y="31861"/>
                    <a:pt x="3947" y="32045"/>
                    <a:pt x="4098" y="32120"/>
                  </a:cubicBezTo>
                  <a:cubicBezTo>
                    <a:pt x="8581" y="34297"/>
                    <a:pt x="12794" y="34953"/>
                    <a:pt x="16242" y="34953"/>
                  </a:cubicBezTo>
                  <a:cubicBezTo>
                    <a:pt x="20129" y="34953"/>
                    <a:pt x="23044" y="34119"/>
                    <a:pt x="24275" y="33694"/>
                  </a:cubicBezTo>
                  <a:cubicBezTo>
                    <a:pt x="24406" y="33649"/>
                    <a:pt x="24487" y="33520"/>
                    <a:pt x="24471" y="33383"/>
                  </a:cubicBezTo>
                  <a:cubicBezTo>
                    <a:pt x="24417" y="32942"/>
                    <a:pt x="24392" y="32611"/>
                    <a:pt x="24392" y="32373"/>
                  </a:cubicBezTo>
                  <a:cubicBezTo>
                    <a:pt x="24392" y="31387"/>
                    <a:pt x="24363" y="29971"/>
                    <a:pt x="24333" y="28471"/>
                  </a:cubicBezTo>
                  <a:cubicBezTo>
                    <a:pt x="24298" y="26780"/>
                    <a:pt x="24262" y="25031"/>
                    <a:pt x="24262" y="23661"/>
                  </a:cubicBezTo>
                  <a:cubicBezTo>
                    <a:pt x="24262" y="22587"/>
                    <a:pt x="24753" y="21513"/>
                    <a:pt x="25226" y="20477"/>
                  </a:cubicBezTo>
                  <a:cubicBezTo>
                    <a:pt x="25873" y="19064"/>
                    <a:pt x="26541" y="17604"/>
                    <a:pt x="26070" y="16034"/>
                  </a:cubicBezTo>
                  <a:cubicBezTo>
                    <a:pt x="25410" y="13834"/>
                    <a:pt x="25123" y="11895"/>
                    <a:pt x="25056" y="11397"/>
                  </a:cubicBezTo>
                  <a:lnTo>
                    <a:pt x="25086" y="11361"/>
                  </a:lnTo>
                  <a:cubicBezTo>
                    <a:pt x="25159" y="11272"/>
                    <a:pt x="25175" y="11149"/>
                    <a:pt x="25125" y="11046"/>
                  </a:cubicBezTo>
                  <a:cubicBezTo>
                    <a:pt x="23547" y="7764"/>
                    <a:pt x="22367" y="2437"/>
                    <a:pt x="21933" y="299"/>
                  </a:cubicBezTo>
                  <a:cubicBezTo>
                    <a:pt x="21905" y="163"/>
                    <a:pt x="21787" y="66"/>
                    <a:pt x="21649" y="65"/>
                  </a:cubicBezTo>
                  <a:cubicBezTo>
                    <a:pt x="20940" y="59"/>
                    <a:pt x="20184" y="46"/>
                    <a:pt x="19465" y="1"/>
                  </a:cubicBezTo>
                  <a:cubicBezTo>
                    <a:pt x="19460" y="0"/>
                    <a:pt x="19454" y="0"/>
                    <a:pt x="194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6"/>
            <p:cNvSpPr/>
            <p:nvPr/>
          </p:nvSpPr>
          <p:spPr>
            <a:xfrm>
              <a:off x="1698993" y="2595947"/>
              <a:ext cx="173210" cy="59393"/>
            </a:xfrm>
            <a:custGeom>
              <a:avLst/>
              <a:gdLst/>
              <a:ahLst/>
              <a:cxnLst/>
              <a:rect l="l" t="t" r="r" b="b"/>
              <a:pathLst>
                <a:path w="8542" h="2929" extrusionOk="0">
                  <a:moveTo>
                    <a:pt x="8212" y="0"/>
                  </a:moveTo>
                  <a:cubicBezTo>
                    <a:pt x="8180" y="0"/>
                    <a:pt x="8147" y="6"/>
                    <a:pt x="8114" y="17"/>
                  </a:cubicBezTo>
                  <a:cubicBezTo>
                    <a:pt x="2928" y="1747"/>
                    <a:pt x="271" y="2345"/>
                    <a:pt x="244" y="2351"/>
                  </a:cubicBezTo>
                  <a:cubicBezTo>
                    <a:pt x="98" y="2382"/>
                    <a:pt x="0" y="2519"/>
                    <a:pt x="16" y="2667"/>
                  </a:cubicBezTo>
                  <a:cubicBezTo>
                    <a:pt x="33" y="2816"/>
                    <a:pt x="158" y="2929"/>
                    <a:pt x="308" y="2929"/>
                  </a:cubicBezTo>
                  <a:cubicBezTo>
                    <a:pt x="329" y="2929"/>
                    <a:pt x="349" y="2926"/>
                    <a:pt x="370" y="2922"/>
                  </a:cubicBezTo>
                  <a:cubicBezTo>
                    <a:pt x="397" y="2916"/>
                    <a:pt x="3079" y="2313"/>
                    <a:pt x="8299" y="572"/>
                  </a:cubicBezTo>
                  <a:cubicBezTo>
                    <a:pt x="8456" y="523"/>
                    <a:pt x="8541" y="356"/>
                    <a:pt x="8489" y="201"/>
                  </a:cubicBezTo>
                  <a:cubicBezTo>
                    <a:pt x="8448" y="78"/>
                    <a:pt x="8334" y="0"/>
                    <a:pt x="8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6"/>
            <p:cNvSpPr/>
            <p:nvPr/>
          </p:nvSpPr>
          <p:spPr>
            <a:xfrm>
              <a:off x="1029532" y="2727901"/>
              <a:ext cx="669725" cy="205918"/>
            </a:xfrm>
            <a:custGeom>
              <a:avLst/>
              <a:gdLst/>
              <a:ahLst/>
              <a:cxnLst/>
              <a:rect l="l" t="t" r="r" b="b"/>
              <a:pathLst>
                <a:path w="33028" h="10155" extrusionOk="0">
                  <a:moveTo>
                    <a:pt x="6576" y="0"/>
                  </a:moveTo>
                  <a:lnTo>
                    <a:pt x="2428" y="670"/>
                  </a:lnTo>
                  <a:cubicBezTo>
                    <a:pt x="2428" y="670"/>
                    <a:pt x="0" y="3252"/>
                    <a:pt x="1601" y="4956"/>
                  </a:cubicBezTo>
                  <a:cubicBezTo>
                    <a:pt x="3202" y="6660"/>
                    <a:pt x="9812" y="8415"/>
                    <a:pt x="13374" y="8829"/>
                  </a:cubicBezTo>
                  <a:cubicBezTo>
                    <a:pt x="16331" y="9172"/>
                    <a:pt x="20034" y="10154"/>
                    <a:pt x="22182" y="10154"/>
                  </a:cubicBezTo>
                  <a:cubicBezTo>
                    <a:pt x="22623" y="10154"/>
                    <a:pt x="22998" y="10113"/>
                    <a:pt x="23288" y="10016"/>
                  </a:cubicBezTo>
                  <a:cubicBezTo>
                    <a:pt x="24991" y="9448"/>
                    <a:pt x="26283" y="8105"/>
                    <a:pt x="26283" y="8105"/>
                  </a:cubicBezTo>
                  <a:cubicBezTo>
                    <a:pt x="26283" y="8105"/>
                    <a:pt x="28605" y="9758"/>
                    <a:pt x="29483" y="9862"/>
                  </a:cubicBezTo>
                  <a:cubicBezTo>
                    <a:pt x="29570" y="9872"/>
                    <a:pt x="29645" y="9876"/>
                    <a:pt x="29710" y="9876"/>
                  </a:cubicBezTo>
                  <a:cubicBezTo>
                    <a:pt x="30302" y="9876"/>
                    <a:pt x="30052" y="9500"/>
                    <a:pt x="30052" y="9500"/>
                  </a:cubicBezTo>
                  <a:lnTo>
                    <a:pt x="27211" y="7126"/>
                  </a:lnTo>
                  <a:lnTo>
                    <a:pt x="27211" y="7126"/>
                  </a:lnTo>
                  <a:cubicBezTo>
                    <a:pt x="27212" y="7126"/>
                    <a:pt x="30540" y="8936"/>
                    <a:pt x="31335" y="8936"/>
                  </a:cubicBezTo>
                  <a:cubicBezTo>
                    <a:pt x="31356" y="8936"/>
                    <a:pt x="31376" y="8935"/>
                    <a:pt x="31394" y="8932"/>
                  </a:cubicBezTo>
                  <a:cubicBezTo>
                    <a:pt x="32065" y="8830"/>
                    <a:pt x="31858" y="8417"/>
                    <a:pt x="31858" y="8417"/>
                  </a:cubicBezTo>
                  <a:lnTo>
                    <a:pt x="28089" y="6093"/>
                  </a:lnTo>
                  <a:lnTo>
                    <a:pt x="28089" y="6093"/>
                  </a:lnTo>
                  <a:cubicBezTo>
                    <a:pt x="28089" y="6093"/>
                    <a:pt x="31858" y="7952"/>
                    <a:pt x="32307" y="7952"/>
                  </a:cubicBezTo>
                  <a:cubicBezTo>
                    <a:pt x="32313" y="7952"/>
                    <a:pt x="32319" y="7952"/>
                    <a:pt x="32324" y="7951"/>
                  </a:cubicBezTo>
                  <a:cubicBezTo>
                    <a:pt x="32685" y="7900"/>
                    <a:pt x="32736" y="7229"/>
                    <a:pt x="32375" y="7022"/>
                  </a:cubicBezTo>
                  <a:cubicBezTo>
                    <a:pt x="32017" y="6818"/>
                    <a:pt x="28162" y="4181"/>
                    <a:pt x="28442" y="4181"/>
                  </a:cubicBezTo>
                  <a:cubicBezTo>
                    <a:pt x="28445" y="4181"/>
                    <a:pt x="28448" y="4181"/>
                    <a:pt x="28451" y="4182"/>
                  </a:cubicBezTo>
                  <a:cubicBezTo>
                    <a:pt x="28812" y="4234"/>
                    <a:pt x="31290" y="5164"/>
                    <a:pt x="32271" y="5318"/>
                  </a:cubicBezTo>
                  <a:cubicBezTo>
                    <a:pt x="32473" y="5350"/>
                    <a:pt x="32607" y="5364"/>
                    <a:pt x="32694" y="5364"/>
                  </a:cubicBezTo>
                  <a:cubicBezTo>
                    <a:pt x="33028" y="5364"/>
                    <a:pt x="32654" y="5151"/>
                    <a:pt x="32736" y="4905"/>
                  </a:cubicBezTo>
                  <a:cubicBezTo>
                    <a:pt x="32839" y="4595"/>
                    <a:pt x="27332" y="2542"/>
                    <a:pt x="26682" y="2542"/>
                  </a:cubicBezTo>
                  <a:cubicBezTo>
                    <a:pt x="26032" y="2542"/>
                    <a:pt x="23042" y="7092"/>
                    <a:pt x="23042" y="7092"/>
                  </a:cubicBezTo>
                  <a:cubicBezTo>
                    <a:pt x="23042" y="7092"/>
                    <a:pt x="22906" y="7102"/>
                    <a:pt x="22645" y="7102"/>
                  </a:cubicBezTo>
                  <a:cubicBezTo>
                    <a:pt x="21601" y="7102"/>
                    <a:pt x="18542" y="6936"/>
                    <a:pt x="14070" y="5272"/>
                  </a:cubicBezTo>
                  <a:cubicBezTo>
                    <a:pt x="8478" y="3192"/>
                    <a:pt x="6576" y="0"/>
                    <a:pt x="65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6"/>
            <p:cNvSpPr/>
            <p:nvPr/>
          </p:nvSpPr>
          <p:spPr>
            <a:xfrm>
              <a:off x="1021806" y="2721960"/>
              <a:ext cx="680756" cy="217760"/>
            </a:xfrm>
            <a:custGeom>
              <a:avLst/>
              <a:gdLst/>
              <a:ahLst/>
              <a:cxnLst/>
              <a:rect l="l" t="t" r="r" b="b"/>
              <a:pathLst>
                <a:path w="33572" h="10739" extrusionOk="0">
                  <a:moveTo>
                    <a:pt x="6957" y="0"/>
                  </a:moveTo>
                  <a:cubicBezTo>
                    <a:pt x="6906" y="0"/>
                    <a:pt x="6855" y="14"/>
                    <a:pt x="6808" y="42"/>
                  </a:cubicBezTo>
                  <a:cubicBezTo>
                    <a:pt x="6669" y="124"/>
                    <a:pt x="6624" y="304"/>
                    <a:pt x="6707" y="443"/>
                  </a:cubicBezTo>
                  <a:cubicBezTo>
                    <a:pt x="6787" y="577"/>
                    <a:pt x="8725" y="3747"/>
                    <a:pt x="14347" y="5839"/>
                  </a:cubicBezTo>
                  <a:cubicBezTo>
                    <a:pt x="18842" y="7510"/>
                    <a:pt x="21900" y="7689"/>
                    <a:pt x="22998" y="7689"/>
                  </a:cubicBezTo>
                  <a:cubicBezTo>
                    <a:pt x="23265" y="7689"/>
                    <a:pt x="23417" y="7679"/>
                    <a:pt x="23445" y="7676"/>
                  </a:cubicBezTo>
                  <a:cubicBezTo>
                    <a:pt x="23535" y="7669"/>
                    <a:pt x="23616" y="7622"/>
                    <a:pt x="23666" y="7546"/>
                  </a:cubicBezTo>
                  <a:cubicBezTo>
                    <a:pt x="24998" y="5521"/>
                    <a:pt x="26686" y="3254"/>
                    <a:pt x="27063" y="3127"/>
                  </a:cubicBezTo>
                  <a:cubicBezTo>
                    <a:pt x="27646" y="3127"/>
                    <a:pt x="32132" y="4824"/>
                    <a:pt x="32811" y="5286"/>
                  </a:cubicBezTo>
                  <a:cubicBezTo>
                    <a:pt x="32813" y="5305"/>
                    <a:pt x="32814" y="5322"/>
                    <a:pt x="32816" y="5340"/>
                  </a:cubicBezTo>
                  <a:cubicBezTo>
                    <a:pt x="32781" y="5335"/>
                    <a:pt x="32741" y="5329"/>
                    <a:pt x="32698" y="5322"/>
                  </a:cubicBezTo>
                  <a:cubicBezTo>
                    <a:pt x="32119" y="5232"/>
                    <a:pt x="30945" y="4842"/>
                    <a:pt x="30088" y="4557"/>
                  </a:cubicBezTo>
                  <a:cubicBezTo>
                    <a:pt x="29397" y="4329"/>
                    <a:pt x="29031" y="4209"/>
                    <a:pt x="28873" y="4186"/>
                  </a:cubicBezTo>
                  <a:cubicBezTo>
                    <a:pt x="28860" y="4184"/>
                    <a:pt x="28847" y="4183"/>
                    <a:pt x="28835" y="4183"/>
                  </a:cubicBezTo>
                  <a:cubicBezTo>
                    <a:pt x="28708" y="4183"/>
                    <a:pt x="28572" y="4265"/>
                    <a:pt x="28530" y="4385"/>
                  </a:cubicBezTo>
                  <a:cubicBezTo>
                    <a:pt x="28347" y="4919"/>
                    <a:pt x="32566" y="7544"/>
                    <a:pt x="32609" y="7570"/>
                  </a:cubicBezTo>
                  <a:cubicBezTo>
                    <a:pt x="32681" y="7610"/>
                    <a:pt x="32708" y="7714"/>
                    <a:pt x="32709" y="7790"/>
                  </a:cubicBezTo>
                  <a:cubicBezTo>
                    <a:pt x="32710" y="7886"/>
                    <a:pt x="32676" y="7947"/>
                    <a:pt x="32694" y="7953"/>
                  </a:cubicBezTo>
                  <a:cubicBezTo>
                    <a:pt x="32396" y="7925"/>
                    <a:pt x="30377" y="7001"/>
                    <a:pt x="28599" y="6123"/>
                  </a:cubicBezTo>
                  <a:cubicBezTo>
                    <a:pt x="28557" y="6103"/>
                    <a:pt x="28513" y="6093"/>
                    <a:pt x="28470" y="6093"/>
                  </a:cubicBezTo>
                  <a:cubicBezTo>
                    <a:pt x="28367" y="6093"/>
                    <a:pt x="28268" y="6148"/>
                    <a:pt x="28214" y="6244"/>
                  </a:cubicBezTo>
                  <a:cubicBezTo>
                    <a:pt x="28139" y="6381"/>
                    <a:pt x="28183" y="6553"/>
                    <a:pt x="28315" y="6635"/>
                  </a:cubicBezTo>
                  <a:lnTo>
                    <a:pt x="31945" y="8872"/>
                  </a:lnTo>
                  <a:cubicBezTo>
                    <a:pt x="31911" y="8892"/>
                    <a:pt x="31843" y="8917"/>
                    <a:pt x="31729" y="8936"/>
                  </a:cubicBezTo>
                  <a:cubicBezTo>
                    <a:pt x="31723" y="8937"/>
                    <a:pt x="31715" y="8937"/>
                    <a:pt x="31707" y="8937"/>
                  </a:cubicBezTo>
                  <a:cubicBezTo>
                    <a:pt x="31293" y="8937"/>
                    <a:pt x="29344" y="8038"/>
                    <a:pt x="27732" y="7160"/>
                  </a:cubicBezTo>
                  <a:cubicBezTo>
                    <a:pt x="27687" y="7136"/>
                    <a:pt x="27640" y="7124"/>
                    <a:pt x="27592" y="7124"/>
                  </a:cubicBezTo>
                  <a:cubicBezTo>
                    <a:pt x="27498" y="7124"/>
                    <a:pt x="27406" y="7170"/>
                    <a:pt x="27350" y="7253"/>
                  </a:cubicBezTo>
                  <a:cubicBezTo>
                    <a:pt x="27265" y="7377"/>
                    <a:pt x="27288" y="7545"/>
                    <a:pt x="27404" y="7642"/>
                  </a:cubicBezTo>
                  <a:lnTo>
                    <a:pt x="30075" y="9876"/>
                  </a:lnTo>
                  <a:cubicBezTo>
                    <a:pt x="30016" y="9875"/>
                    <a:pt x="29957" y="9870"/>
                    <a:pt x="29898" y="9863"/>
                  </a:cubicBezTo>
                  <a:cubicBezTo>
                    <a:pt x="29239" y="9786"/>
                    <a:pt x="27461" y="8609"/>
                    <a:pt x="26832" y="8160"/>
                  </a:cubicBezTo>
                  <a:cubicBezTo>
                    <a:pt x="26781" y="8124"/>
                    <a:pt x="26722" y="8107"/>
                    <a:pt x="26663" y="8107"/>
                  </a:cubicBezTo>
                  <a:cubicBezTo>
                    <a:pt x="26585" y="8107"/>
                    <a:pt x="26508" y="8137"/>
                    <a:pt x="26451" y="8196"/>
                  </a:cubicBezTo>
                  <a:cubicBezTo>
                    <a:pt x="26438" y="8209"/>
                    <a:pt x="25192" y="9493"/>
                    <a:pt x="23575" y="10032"/>
                  </a:cubicBezTo>
                  <a:cubicBezTo>
                    <a:pt x="23318" y="10117"/>
                    <a:pt x="22976" y="10154"/>
                    <a:pt x="22571" y="10154"/>
                  </a:cubicBezTo>
                  <a:cubicBezTo>
                    <a:pt x="21339" y="10154"/>
                    <a:pt x="19523" y="9815"/>
                    <a:pt x="17754" y="9484"/>
                  </a:cubicBezTo>
                  <a:cubicBezTo>
                    <a:pt x="16419" y="9234"/>
                    <a:pt x="15039" y="8976"/>
                    <a:pt x="13788" y="8831"/>
                  </a:cubicBezTo>
                  <a:cubicBezTo>
                    <a:pt x="10154" y="8410"/>
                    <a:pt x="3685" y="6636"/>
                    <a:pt x="2194" y="5049"/>
                  </a:cubicBezTo>
                  <a:cubicBezTo>
                    <a:pt x="801" y="3566"/>
                    <a:pt x="2999" y="1187"/>
                    <a:pt x="3021" y="1164"/>
                  </a:cubicBezTo>
                  <a:cubicBezTo>
                    <a:pt x="3132" y="1047"/>
                    <a:pt x="3127" y="861"/>
                    <a:pt x="3008" y="751"/>
                  </a:cubicBezTo>
                  <a:cubicBezTo>
                    <a:pt x="2952" y="697"/>
                    <a:pt x="2880" y="671"/>
                    <a:pt x="2808" y="671"/>
                  </a:cubicBezTo>
                  <a:cubicBezTo>
                    <a:pt x="2730" y="671"/>
                    <a:pt x="2652" y="702"/>
                    <a:pt x="2595" y="762"/>
                  </a:cubicBezTo>
                  <a:cubicBezTo>
                    <a:pt x="2488" y="877"/>
                    <a:pt x="1" y="3567"/>
                    <a:pt x="1768" y="5450"/>
                  </a:cubicBezTo>
                  <a:cubicBezTo>
                    <a:pt x="3402" y="7188"/>
                    <a:pt x="10044" y="8986"/>
                    <a:pt x="13720" y="9413"/>
                  </a:cubicBezTo>
                  <a:cubicBezTo>
                    <a:pt x="14951" y="9555"/>
                    <a:pt x="16322" y="9811"/>
                    <a:pt x="17646" y="10060"/>
                  </a:cubicBezTo>
                  <a:cubicBezTo>
                    <a:pt x="19500" y="10405"/>
                    <a:pt x="21279" y="10739"/>
                    <a:pt x="22564" y="10739"/>
                  </a:cubicBezTo>
                  <a:cubicBezTo>
                    <a:pt x="23036" y="10739"/>
                    <a:pt x="23442" y="10693"/>
                    <a:pt x="23760" y="10587"/>
                  </a:cubicBezTo>
                  <a:cubicBezTo>
                    <a:pt x="25158" y="10120"/>
                    <a:pt x="26271" y="9170"/>
                    <a:pt x="26693" y="8776"/>
                  </a:cubicBezTo>
                  <a:cubicBezTo>
                    <a:pt x="27307" y="9201"/>
                    <a:pt x="29032" y="10350"/>
                    <a:pt x="29829" y="10444"/>
                  </a:cubicBezTo>
                  <a:cubicBezTo>
                    <a:pt x="29911" y="10454"/>
                    <a:pt x="30002" y="10461"/>
                    <a:pt x="30095" y="10461"/>
                  </a:cubicBezTo>
                  <a:cubicBezTo>
                    <a:pt x="30334" y="10461"/>
                    <a:pt x="30582" y="10409"/>
                    <a:pt x="30710" y="10199"/>
                  </a:cubicBezTo>
                  <a:cubicBezTo>
                    <a:pt x="30832" y="10000"/>
                    <a:pt x="30767" y="9768"/>
                    <a:pt x="30675" y="9630"/>
                  </a:cubicBezTo>
                  <a:cubicBezTo>
                    <a:pt x="30659" y="9607"/>
                    <a:pt x="30641" y="9586"/>
                    <a:pt x="30620" y="9567"/>
                  </a:cubicBezTo>
                  <a:lnTo>
                    <a:pt x="29741" y="8834"/>
                  </a:lnTo>
                  <a:lnTo>
                    <a:pt x="29741" y="8834"/>
                  </a:lnTo>
                  <a:cubicBezTo>
                    <a:pt x="30553" y="9208"/>
                    <a:pt x="31346" y="9519"/>
                    <a:pt x="31733" y="9519"/>
                  </a:cubicBezTo>
                  <a:cubicBezTo>
                    <a:pt x="31765" y="9519"/>
                    <a:pt x="31793" y="9517"/>
                    <a:pt x="31819" y="9513"/>
                  </a:cubicBezTo>
                  <a:cubicBezTo>
                    <a:pt x="32159" y="9461"/>
                    <a:pt x="32388" y="9327"/>
                    <a:pt x="32497" y="9115"/>
                  </a:cubicBezTo>
                  <a:cubicBezTo>
                    <a:pt x="32599" y="8917"/>
                    <a:pt x="32563" y="8701"/>
                    <a:pt x="32500" y="8577"/>
                  </a:cubicBezTo>
                  <a:cubicBezTo>
                    <a:pt x="32481" y="8537"/>
                    <a:pt x="32451" y="8502"/>
                    <a:pt x="32415" y="8475"/>
                  </a:cubicBezTo>
                  <a:lnTo>
                    <a:pt x="32415" y="8475"/>
                  </a:lnTo>
                  <a:cubicBezTo>
                    <a:pt x="32550" y="8515"/>
                    <a:pt x="32650" y="8535"/>
                    <a:pt x="32714" y="8535"/>
                  </a:cubicBezTo>
                  <a:cubicBezTo>
                    <a:pt x="32725" y="8535"/>
                    <a:pt x="32736" y="8534"/>
                    <a:pt x="32745" y="8533"/>
                  </a:cubicBezTo>
                  <a:cubicBezTo>
                    <a:pt x="33014" y="8495"/>
                    <a:pt x="33219" y="8279"/>
                    <a:pt x="33278" y="7970"/>
                  </a:cubicBezTo>
                  <a:cubicBezTo>
                    <a:pt x="33349" y="7602"/>
                    <a:pt x="33193" y="7227"/>
                    <a:pt x="32901" y="7061"/>
                  </a:cubicBezTo>
                  <a:cubicBezTo>
                    <a:pt x="32648" y="6916"/>
                    <a:pt x="31243" y="5957"/>
                    <a:pt x="30199" y="5210"/>
                  </a:cubicBezTo>
                  <a:lnTo>
                    <a:pt x="30199" y="5210"/>
                  </a:lnTo>
                  <a:cubicBezTo>
                    <a:pt x="31064" y="5495"/>
                    <a:pt x="32048" y="5811"/>
                    <a:pt x="32606" y="5899"/>
                  </a:cubicBezTo>
                  <a:cubicBezTo>
                    <a:pt x="32788" y="5928"/>
                    <a:pt x="32941" y="5950"/>
                    <a:pt x="33069" y="5950"/>
                  </a:cubicBezTo>
                  <a:cubicBezTo>
                    <a:pt x="33238" y="5950"/>
                    <a:pt x="33362" y="5911"/>
                    <a:pt x="33445" y="5795"/>
                  </a:cubicBezTo>
                  <a:cubicBezTo>
                    <a:pt x="33572" y="5621"/>
                    <a:pt x="33479" y="5441"/>
                    <a:pt x="33435" y="5355"/>
                  </a:cubicBezTo>
                  <a:cubicBezTo>
                    <a:pt x="33421" y="5329"/>
                    <a:pt x="33394" y="5292"/>
                    <a:pt x="33394" y="5290"/>
                  </a:cubicBezTo>
                  <a:cubicBezTo>
                    <a:pt x="33424" y="5200"/>
                    <a:pt x="33396" y="5059"/>
                    <a:pt x="33341" y="4982"/>
                  </a:cubicBezTo>
                  <a:cubicBezTo>
                    <a:pt x="32929" y="4410"/>
                    <a:pt x="27661" y="2541"/>
                    <a:pt x="27063" y="2541"/>
                  </a:cubicBezTo>
                  <a:cubicBezTo>
                    <a:pt x="26409" y="2541"/>
                    <a:pt x="24652" y="4989"/>
                    <a:pt x="23260" y="7099"/>
                  </a:cubicBezTo>
                  <a:cubicBezTo>
                    <a:pt x="23214" y="7100"/>
                    <a:pt x="23156" y="7101"/>
                    <a:pt x="23088" y="7101"/>
                  </a:cubicBezTo>
                  <a:cubicBezTo>
                    <a:pt x="22134" y="7101"/>
                    <a:pt x="19058" y="6967"/>
                    <a:pt x="14553" y="5291"/>
                  </a:cubicBezTo>
                  <a:cubicBezTo>
                    <a:pt x="9139" y="3276"/>
                    <a:pt x="7228" y="174"/>
                    <a:pt x="7209" y="143"/>
                  </a:cubicBezTo>
                  <a:cubicBezTo>
                    <a:pt x="7154" y="51"/>
                    <a:pt x="7057" y="0"/>
                    <a:pt x="69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6"/>
            <p:cNvSpPr/>
            <p:nvPr/>
          </p:nvSpPr>
          <p:spPr>
            <a:xfrm>
              <a:off x="1910358" y="2568631"/>
              <a:ext cx="411025" cy="399000"/>
            </a:xfrm>
            <a:custGeom>
              <a:avLst/>
              <a:gdLst/>
              <a:ahLst/>
              <a:cxnLst/>
              <a:rect l="l" t="t" r="r" b="b"/>
              <a:pathLst>
                <a:path w="20270" h="19677" extrusionOk="0">
                  <a:moveTo>
                    <a:pt x="18295" y="0"/>
                  </a:moveTo>
                  <a:lnTo>
                    <a:pt x="14059" y="1998"/>
                  </a:lnTo>
                  <a:cubicBezTo>
                    <a:pt x="14059" y="1998"/>
                    <a:pt x="12343" y="6009"/>
                    <a:pt x="11126" y="8222"/>
                  </a:cubicBezTo>
                  <a:cubicBezTo>
                    <a:pt x="9908" y="10437"/>
                    <a:pt x="6669" y="15028"/>
                    <a:pt x="6365" y="15420"/>
                  </a:cubicBezTo>
                  <a:cubicBezTo>
                    <a:pt x="6025" y="15855"/>
                    <a:pt x="5368" y="15972"/>
                    <a:pt x="5368" y="15972"/>
                  </a:cubicBezTo>
                  <a:cubicBezTo>
                    <a:pt x="5368" y="15972"/>
                    <a:pt x="4814" y="14422"/>
                    <a:pt x="4150" y="12762"/>
                  </a:cubicBezTo>
                  <a:cubicBezTo>
                    <a:pt x="3646" y="11501"/>
                    <a:pt x="2756" y="11048"/>
                    <a:pt x="1823" y="11048"/>
                  </a:cubicBezTo>
                  <a:cubicBezTo>
                    <a:pt x="1528" y="11048"/>
                    <a:pt x="1228" y="11093"/>
                    <a:pt x="935" y="11173"/>
                  </a:cubicBezTo>
                  <a:cubicBezTo>
                    <a:pt x="935" y="11173"/>
                    <a:pt x="0" y="11649"/>
                    <a:pt x="322" y="11924"/>
                  </a:cubicBezTo>
                  <a:cubicBezTo>
                    <a:pt x="532" y="12105"/>
                    <a:pt x="1101" y="12136"/>
                    <a:pt x="1585" y="12136"/>
                  </a:cubicBezTo>
                  <a:cubicBezTo>
                    <a:pt x="1841" y="12136"/>
                    <a:pt x="2074" y="12127"/>
                    <a:pt x="2217" y="12127"/>
                  </a:cubicBezTo>
                  <a:cubicBezTo>
                    <a:pt x="2631" y="12127"/>
                    <a:pt x="3136" y="12632"/>
                    <a:pt x="3136" y="12632"/>
                  </a:cubicBezTo>
                  <a:cubicBezTo>
                    <a:pt x="3136" y="12632"/>
                    <a:pt x="470" y="12747"/>
                    <a:pt x="379" y="13161"/>
                  </a:cubicBezTo>
                  <a:cubicBezTo>
                    <a:pt x="287" y="13574"/>
                    <a:pt x="610" y="13690"/>
                    <a:pt x="1391" y="13690"/>
                  </a:cubicBezTo>
                  <a:cubicBezTo>
                    <a:pt x="2171" y="13690"/>
                    <a:pt x="3169" y="13738"/>
                    <a:pt x="3398" y="13876"/>
                  </a:cubicBezTo>
                  <a:cubicBezTo>
                    <a:pt x="3628" y="14013"/>
                    <a:pt x="745" y="14122"/>
                    <a:pt x="424" y="14718"/>
                  </a:cubicBezTo>
                  <a:cubicBezTo>
                    <a:pt x="263" y="15018"/>
                    <a:pt x="715" y="15079"/>
                    <a:pt x="1275" y="15079"/>
                  </a:cubicBezTo>
                  <a:cubicBezTo>
                    <a:pt x="1672" y="15079"/>
                    <a:pt x="2122" y="15048"/>
                    <a:pt x="2447" y="15048"/>
                  </a:cubicBezTo>
                  <a:cubicBezTo>
                    <a:pt x="2579" y="15048"/>
                    <a:pt x="2690" y="15054"/>
                    <a:pt x="2769" y="15068"/>
                  </a:cubicBezTo>
                  <a:cubicBezTo>
                    <a:pt x="3637" y="15227"/>
                    <a:pt x="3598" y="15973"/>
                    <a:pt x="3598" y="15973"/>
                  </a:cubicBezTo>
                  <a:cubicBezTo>
                    <a:pt x="3598" y="15973"/>
                    <a:pt x="2806" y="15793"/>
                    <a:pt x="2089" y="15793"/>
                  </a:cubicBezTo>
                  <a:cubicBezTo>
                    <a:pt x="1623" y="15793"/>
                    <a:pt x="1188" y="15869"/>
                    <a:pt x="1024" y="16122"/>
                  </a:cubicBezTo>
                  <a:cubicBezTo>
                    <a:pt x="692" y="16634"/>
                    <a:pt x="2058" y="16668"/>
                    <a:pt x="2310" y="16738"/>
                  </a:cubicBezTo>
                  <a:cubicBezTo>
                    <a:pt x="3217" y="16994"/>
                    <a:pt x="2979" y="17948"/>
                    <a:pt x="3529" y="18697"/>
                  </a:cubicBezTo>
                  <a:cubicBezTo>
                    <a:pt x="3999" y="19339"/>
                    <a:pt x="4139" y="19676"/>
                    <a:pt x="5068" y="19676"/>
                  </a:cubicBezTo>
                  <a:cubicBezTo>
                    <a:pt x="6675" y="19676"/>
                    <a:pt x="11175" y="13781"/>
                    <a:pt x="13518" y="11576"/>
                  </a:cubicBezTo>
                  <a:cubicBezTo>
                    <a:pt x="15861" y="9371"/>
                    <a:pt x="19168" y="6110"/>
                    <a:pt x="19719" y="4410"/>
                  </a:cubicBezTo>
                  <a:cubicBezTo>
                    <a:pt x="20269" y="2711"/>
                    <a:pt x="18662" y="92"/>
                    <a:pt x="182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6"/>
            <p:cNvSpPr/>
            <p:nvPr/>
          </p:nvSpPr>
          <p:spPr>
            <a:xfrm>
              <a:off x="1909243" y="2562669"/>
              <a:ext cx="415871" cy="410863"/>
            </a:xfrm>
            <a:custGeom>
              <a:avLst/>
              <a:gdLst/>
              <a:ahLst/>
              <a:cxnLst/>
              <a:rect l="l" t="t" r="r" b="b"/>
              <a:pathLst>
                <a:path w="20509" h="20262" extrusionOk="0">
                  <a:moveTo>
                    <a:pt x="18344" y="1"/>
                  </a:moveTo>
                  <a:cubicBezTo>
                    <a:pt x="18209" y="1"/>
                    <a:pt x="18080" y="84"/>
                    <a:pt x="18048" y="217"/>
                  </a:cubicBezTo>
                  <a:cubicBezTo>
                    <a:pt x="18009" y="373"/>
                    <a:pt x="18086" y="526"/>
                    <a:pt x="18244" y="565"/>
                  </a:cubicBezTo>
                  <a:cubicBezTo>
                    <a:pt x="18566" y="761"/>
                    <a:pt x="19982" y="3110"/>
                    <a:pt x="19494" y="4614"/>
                  </a:cubicBezTo>
                  <a:cubicBezTo>
                    <a:pt x="18897" y="6456"/>
                    <a:pt x="14738" y="10370"/>
                    <a:pt x="13371" y="11657"/>
                  </a:cubicBezTo>
                  <a:cubicBezTo>
                    <a:pt x="12601" y="12380"/>
                    <a:pt x="11612" y="13487"/>
                    <a:pt x="10564" y="14660"/>
                  </a:cubicBezTo>
                  <a:cubicBezTo>
                    <a:pt x="8671" y="16777"/>
                    <a:pt x="6078" y="19677"/>
                    <a:pt x="5122" y="19677"/>
                  </a:cubicBezTo>
                  <a:cubicBezTo>
                    <a:pt x="4435" y="19677"/>
                    <a:pt x="4313" y="19507"/>
                    <a:pt x="3952" y="19002"/>
                  </a:cubicBezTo>
                  <a:lnTo>
                    <a:pt x="3820" y="18818"/>
                  </a:lnTo>
                  <a:cubicBezTo>
                    <a:pt x="3637" y="18569"/>
                    <a:pt x="3552" y="18280"/>
                    <a:pt x="3469" y="18000"/>
                  </a:cubicBezTo>
                  <a:cubicBezTo>
                    <a:pt x="3323" y="17508"/>
                    <a:pt x="3157" y="16951"/>
                    <a:pt x="2444" y="16749"/>
                  </a:cubicBezTo>
                  <a:cubicBezTo>
                    <a:pt x="2384" y="16733"/>
                    <a:pt x="2269" y="16715"/>
                    <a:pt x="2127" y="16697"/>
                  </a:cubicBezTo>
                  <a:cubicBezTo>
                    <a:pt x="1971" y="16677"/>
                    <a:pt x="1533" y="16620"/>
                    <a:pt x="1358" y="16537"/>
                  </a:cubicBezTo>
                  <a:cubicBezTo>
                    <a:pt x="1477" y="16426"/>
                    <a:pt x="1773" y="16377"/>
                    <a:pt x="2146" y="16377"/>
                  </a:cubicBezTo>
                  <a:cubicBezTo>
                    <a:pt x="2575" y="16377"/>
                    <a:pt x="3106" y="16442"/>
                    <a:pt x="3588" y="16552"/>
                  </a:cubicBezTo>
                  <a:cubicBezTo>
                    <a:pt x="3609" y="16557"/>
                    <a:pt x="3631" y="16559"/>
                    <a:pt x="3652" y="16559"/>
                  </a:cubicBezTo>
                  <a:cubicBezTo>
                    <a:pt x="3715" y="16559"/>
                    <a:pt x="3778" y="16538"/>
                    <a:pt x="3829" y="16500"/>
                  </a:cubicBezTo>
                  <a:cubicBezTo>
                    <a:pt x="3898" y="16447"/>
                    <a:pt x="3940" y="16368"/>
                    <a:pt x="3945" y="16281"/>
                  </a:cubicBezTo>
                  <a:cubicBezTo>
                    <a:pt x="3964" y="15935"/>
                    <a:pt x="3764" y="15235"/>
                    <a:pt x="2876" y="15073"/>
                  </a:cubicBezTo>
                  <a:cubicBezTo>
                    <a:pt x="2778" y="15055"/>
                    <a:pt x="2649" y="15049"/>
                    <a:pt x="2497" y="15049"/>
                  </a:cubicBezTo>
                  <a:cubicBezTo>
                    <a:pt x="2339" y="15049"/>
                    <a:pt x="2157" y="15056"/>
                    <a:pt x="1961" y="15064"/>
                  </a:cubicBezTo>
                  <a:cubicBezTo>
                    <a:pt x="1785" y="15069"/>
                    <a:pt x="1540" y="15079"/>
                    <a:pt x="1310" y="15079"/>
                  </a:cubicBezTo>
                  <a:cubicBezTo>
                    <a:pt x="1136" y="15079"/>
                    <a:pt x="970" y="15074"/>
                    <a:pt x="850" y="15057"/>
                  </a:cubicBezTo>
                  <a:cubicBezTo>
                    <a:pt x="1237" y="14844"/>
                    <a:pt x="2392" y="14678"/>
                    <a:pt x="2807" y="14619"/>
                  </a:cubicBezTo>
                  <a:cubicBezTo>
                    <a:pt x="3532" y="14514"/>
                    <a:pt x="3704" y="14489"/>
                    <a:pt x="3754" y="14244"/>
                  </a:cubicBezTo>
                  <a:cubicBezTo>
                    <a:pt x="3778" y="14123"/>
                    <a:pt x="3711" y="13982"/>
                    <a:pt x="3605" y="13918"/>
                  </a:cubicBezTo>
                  <a:cubicBezTo>
                    <a:pt x="3275" y="13719"/>
                    <a:pt x="2111" y="13690"/>
                    <a:pt x="1446" y="13690"/>
                  </a:cubicBezTo>
                  <a:cubicBezTo>
                    <a:pt x="829" y="13690"/>
                    <a:pt x="725" y="13607"/>
                    <a:pt x="713" y="13596"/>
                  </a:cubicBezTo>
                  <a:cubicBezTo>
                    <a:pt x="711" y="13588"/>
                    <a:pt x="711" y="13579"/>
                    <a:pt x="712" y="13571"/>
                  </a:cubicBezTo>
                  <a:cubicBezTo>
                    <a:pt x="980" y="13411"/>
                    <a:pt x="2185" y="13262"/>
                    <a:pt x="3203" y="13219"/>
                  </a:cubicBezTo>
                  <a:cubicBezTo>
                    <a:pt x="3458" y="13207"/>
                    <a:pt x="3578" y="12900"/>
                    <a:pt x="3398" y="12719"/>
                  </a:cubicBezTo>
                  <a:cubicBezTo>
                    <a:pt x="3338" y="12658"/>
                    <a:pt x="2792" y="12128"/>
                    <a:pt x="2272" y="12128"/>
                  </a:cubicBezTo>
                  <a:lnTo>
                    <a:pt x="2040" y="12131"/>
                  </a:lnTo>
                  <a:cubicBezTo>
                    <a:pt x="1954" y="12133"/>
                    <a:pt x="1822" y="12136"/>
                    <a:pt x="1669" y="12136"/>
                  </a:cubicBezTo>
                  <a:cubicBezTo>
                    <a:pt x="1321" y="12136"/>
                    <a:pt x="871" y="12121"/>
                    <a:pt x="658" y="12044"/>
                  </a:cubicBezTo>
                  <a:cubicBezTo>
                    <a:pt x="749" y="11955"/>
                    <a:pt x="926" y="11831"/>
                    <a:pt x="1098" y="11741"/>
                  </a:cubicBezTo>
                  <a:cubicBezTo>
                    <a:pt x="1318" y="11683"/>
                    <a:pt x="1586" y="11636"/>
                    <a:pt x="1872" y="11636"/>
                  </a:cubicBezTo>
                  <a:cubicBezTo>
                    <a:pt x="2599" y="11636"/>
                    <a:pt x="3446" y="11943"/>
                    <a:pt x="3935" y="13164"/>
                  </a:cubicBezTo>
                  <a:cubicBezTo>
                    <a:pt x="4589" y="14800"/>
                    <a:pt x="5143" y="16350"/>
                    <a:pt x="5149" y="16365"/>
                  </a:cubicBezTo>
                  <a:cubicBezTo>
                    <a:pt x="5192" y="16483"/>
                    <a:pt x="5304" y="16558"/>
                    <a:pt x="5427" y="16558"/>
                  </a:cubicBezTo>
                  <a:cubicBezTo>
                    <a:pt x="5443" y="16558"/>
                    <a:pt x="5460" y="16557"/>
                    <a:pt x="5476" y="16554"/>
                  </a:cubicBezTo>
                  <a:cubicBezTo>
                    <a:pt x="5506" y="16548"/>
                    <a:pt x="6247" y="16410"/>
                    <a:pt x="6651" y="15892"/>
                  </a:cubicBezTo>
                  <a:cubicBezTo>
                    <a:pt x="6993" y="15452"/>
                    <a:pt x="10224" y="10862"/>
                    <a:pt x="11435" y="8658"/>
                  </a:cubicBezTo>
                  <a:cubicBezTo>
                    <a:pt x="12647" y="6456"/>
                    <a:pt x="14365" y="2448"/>
                    <a:pt x="14382" y="2408"/>
                  </a:cubicBezTo>
                  <a:cubicBezTo>
                    <a:pt x="14454" y="2257"/>
                    <a:pt x="14387" y="2077"/>
                    <a:pt x="14234" y="2012"/>
                  </a:cubicBezTo>
                  <a:cubicBezTo>
                    <a:pt x="14196" y="1996"/>
                    <a:pt x="14156" y="1988"/>
                    <a:pt x="14118" y="1988"/>
                  </a:cubicBezTo>
                  <a:cubicBezTo>
                    <a:pt x="14000" y="1988"/>
                    <a:pt x="13889" y="2060"/>
                    <a:pt x="13845" y="2177"/>
                  </a:cubicBezTo>
                  <a:cubicBezTo>
                    <a:pt x="13827" y="2218"/>
                    <a:pt x="12120" y="6199"/>
                    <a:pt x="10923" y="8376"/>
                  </a:cubicBezTo>
                  <a:cubicBezTo>
                    <a:pt x="9724" y="10556"/>
                    <a:pt x="6527" y="15098"/>
                    <a:pt x="6188" y="15534"/>
                  </a:cubicBezTo>
                  <a:cubicBezTo>
                    <a:pt x="6036" y="15729"/>
                    <a:pt x="5788" y="15847"/>
                    <a:pt x="5605" y="15912"/>
                  </a:cubicBezTo>
                  <a:cubicBezTo>
                    <a:pt x="5419" y="15401"/>
                    <a:pt x="4977" y="14200"/>
                    <a:pt x="4477" y="12947"/>
                  </a:cubicBezTo>
                  <a:cubicBezTo>
                    <a:pt x="3981" y="11707"/>
                    <a:pt x="3063" y="11046"/>
                    <a:pt x="1889" y="11046"/>
                  </a:cubicBezTo>
                  <a:cubicBezTo>
                    <a:pt x="1580" y="11046"/>
                    <a:pt x="1253" y="11092"/>
                    <a:pt x="912" y="11185"/>
                  </a:cubicBezTo>
                  <a:cubicBezTo>
                    <a:pt x="893" y="11190"/>
                    <a:pt x="875" y="11197"/>
                    <a:pt x="856" y="11206"/>
                  </a:cubicBezTo>
                  <a:cubicBezTo>
                    <a:pt x="620" y="11327"/>
                    <a:pt x="64" y="11648"/>
                    <a:pt x="19" y="12031"/>
                  </a:cubicBezTo>
                  <a:cubicBezTo>
                    <a:pt x="1" y="12187"/>
                    <a:pt x="60" y="12333"/>
                    <a:pt x="185" y="12441"/>
                  </a:cubicBezTo>
                  <a:cubicBezTo>
                    <a:pt x="456" y="12672"/>
                    <a:pt x="997" y="12723"/>
                    <a:pt x="1617" y="12723"/>
                  </a:cubicBezTo>
                  <a:cubicBezTo>
                    <a:pt x="1734" y="12723"/>
                    <a:pt x="1852" y="12721"/>
                    <a:pt x="1973" y="12719"/>
                  </a:cubicBezTo>
                  <a:lnTo>
                    <a:pt x="1973" y="12719"/>
                  </a:lnTo>
                  <a:cubicBezTo>
                    <a:pt x="256" y="12900"/>
                    <a:pt x="179" y="13246"/>
                    <a:pt x="147" y="13391"/>
                  </a:cubicBezTo>
                  <a:cubicBezTo>
                    <a:pt x="97" y="13617"/>
                    <a:pt x="132" y="13808"/>
                    <a:pt x="252" y="13957"/>
                  </a:cubicBezTo>
                  <a:cubicBezTo>
                    <a:pt x="453" y="14209"/>
                    <a:pt x="845" y="14271"/>
                    <a:pt x="1368" y="14275"/>
                  </a:cubicBezTo>
                  <a:cubicBezTo>
                    <a:pt x="789" y="14411"/>
                    <a:pt x="373" y="14589"/>
                    <a:pt x="220" y="14873"/>
                  </a:cubicBezTo>
                  <a:cubicBezTo>
                    <a:pt x="98" y="15100"/>
                    <a:pt x="167" y="15270"/>
                    <a:pt x="218" y="15353"/>
                  </a:cubicBezTo>
                  <a:cubicBezTo>
                    <a:pt x="374" y="15603"/>
                    <a:pt x="744" y="15666"/>
                    <a:pt x="1315" y="15666"/>
                  </a:cubicBezTo>
                  <a:cubicBezTo>
                    <a:pt x="1513" y="15666"/>
                    <a:pt x="1736" y="15658"/>
                    <a:pt x="1982" y="15649"/>
                  </a:cubicBezTo>
                  <a:cubicBezTo>
                    <a:pt x="2166" y="15641"/>
                    <a:pt x="2354" y="15634"/>
                    <a:pt x="2506" y="15634"/>
                  </a:cubicBezTo>
                  <a:cubicBezTo>
                    <a:pt x="2618" y="15634"/>
                    <a:pt x="2711" y="15638"/>
                    <a:pt x="2770" y="15649"/>
                  </a:cubicBezTo>
                  <a:cubicBezTo>
                    <a:pt x="3000" y="15690"/>
                    <a:pt x="3142" y="15783"/>
                    <a:pt x="3228" y="15884"/>
                  </a:cubicBezTo>
                  <a:cubicBezTo>
                    <a:pt x="2922" y="15834"/>
                    <a:pt x="2545" y="15788"/>
                    <a:pt x="2176" y="15788"/>
                  </a:cubicBezTo>
                  <a:cubicBezTo>
                    <a:pt x="1611" y="15788"/>
                    <a:pt x="1067" y="15895"/>
                    <a:pt x="833" y="16256"/>
                  </a:cubicBezTo>
                  <a:cubicBezTo>
                    <a:pt x="687" y="16483"/>
                    <a:pt x="735" y="16670"/>
                    <a:pt x="777" y="16762"/>
                  </a:cubicBezTo>
                  <a:cubicBezTo>
                    <a:pt x="936" y="17105"/>
                    <a:pt x="1448" y="17199"/>
                    <a:pt x="2051" y="17277"/>
                  </a:cubicBezTo>
                  <a:cubicBezTo>
                    <a:pt x="2155" y="17291"/>
                    <a:pt x="2240" y="17300"/>
                    <a:pt x="2285" y="17312"/>
                  </a:cubicBezTo>
                  <a:cubicBezTo>
                    <a:pt x="2669" y="17421"/>
                    <a:pt x="2762" y="17680"/>
                    <a:pt x="2907" y="18168"/>
                  </a:cubicBezTo>
                  <a:cubicBezTo>
                    <a:pt x="3000" y="18480"/>
                    <a:pt x="3105" y="18833"/>
                    <a:pt x="3347" y="19164"/>
                  </a:cubicBezTo>
                  <a:lnTo>
                    <a:pt x="3476" y="19342"/>
                  </a:lnTo>
                  <a:cubicBezTo>
                    <a:pt x="3858" y="19876"/>
                    <a:pt x="4134" y="20262"/>
                    <a:pt x="5122" y="20262"/>
                  </a:cubicBezTo>
                  <a:cubicBezTo>
                    <a:pt x="6254" y="20262"/>
                    <a:pt x="8184" y="18198"/>
                    <a:pt x="11001" y="15048"/>
                  </a:cubicBezTo>
                  <a:cubicBezTo>
                    <a:pt x="12040" y="13888"/>
                    <a:pt x="13020" y="12789"/>
                    <a:pt x="13772" y="12083"/>
                  </a:cubicBezTo>
                  <a:cubicBezTo>
                    <a:pt x="17616" y="8465"/>
                    <a:pt x="19612" y="6148"/>
                    <a:pt x="20050" y="4794"/>
                  </a:cubicBezTo>
                  <a:cubicBezTo>
                    <a:pt x="20509" y="3382"/>
                    <a:pt x="19622" y="1608"/>
                    <a:pt x="19339" y="1098"/>
                  </a:cubicBezTo>
                  <a:cubicBezTo>
                    <a:pt x="19133" y="725"/>
                    <a:pt x="18739" y="90"/>
                    <a:pt x="18419" y="10"/>
                  </a:cubicBezTo>
                  <a:cubicBezTo>
                    <a:pt x="18394" y="4"/>
                    <a:pt x="18369" y="1"/>
                    <a:pt x="183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6"/>
            <p:cNvSpPr/>
            <p:nvPr/>
          </p:nvSpPr>
          <p:spPr>
            <a:xfrm>
              <a:off x="2019194" y="2892525"/>
              <a:ext cx="8435" cy="55783"/>
            </a:xfrm>
            <a:custGeom>
              <a:avLst/>
              <a:gdLst/>
              <a:ahLst/>
              <a:cxnLst/>
              <a:rect l="l" t="t" r="r" b="b"/>
              <a:pathLst>
                <a:path w="416" h="2751" extrusionOk="0">
                  <a:moveTo>
                    <a:pt x="1" y="0"/>
                  </a:moveTo>
                  <a:lnTo>
                    <a:pt x="415" y="2750"/>
                  </a:lnTo>
                  <a:cubicBezTo>
                    <a:pt x="415" y="1556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6"/>
            <p:cNvSpPr/>
            <p:nvPr/>
          </p:nvSpPr>
          <p:spPr>
            <a:xfrm>
              <a:off x="2012623" y="2886604"/>
              <a:ext cx="20926" cy="67625"/>
            </a:xfrm>
            <a:custGeom>
              <a:avLst/>
              <a:gdLst/>
              <a:ahLst/>
              <a:cxnLst/>
              <a:rect l="l" t="t" r="r" b="b"/>
              <a:pathLst>
                <a:path w="1032" h="3335" extrusionOk="0">
                  <a:moveTo>
                    <a:pt x="325" y="1"/>
                  </a:moveTo>
                  <a:cubicBezTo>
                    <a:pt x="300" y="1"/>
                    <a:pt x="275" y="4"/>
                    <a:pt x="251" y="10"/>
                  </a:cubicBezTo>
                  <a:cubicBezTo>
                    <a:pt x="94" y="51"/>
                    <a:pt x="1" y="211"/>
                    <a:pt x="43" y="368"/>
                  </a:cubicBezTo>
                  <a:cubicBezTo>
                    <a:pt x="46" y="383"/>
                    <a:pt x="447" y="1901"/>
                    <a:pt x="447" y="3042"/>
                  </a:cubicBezTo>
                  <a:cubicBezTo>
                    <a:pt x="447" y="3204"/>
                    <a:pt x="578" y="3335"/>
                    <a:pt x="739" y="3335"/>
                  </a:cubicBezTo>
                  <a:cubicBezTo>
                    <a:pt x="901" y="3335"/>
                    <a:pt x="1032" y="3204"/>
                    <a:pt x="1032" y="3042"/>
                  </a:cubicBezTo>
                  <a:cubicBezTo>
                    <a:pt x="1032" y="1823"/>
                    <a:pt x="625" y="282"/>
                    <a:pt x="608" y="217"/>
                  </a:cubicBezTo>
                  <a:cubicBezTo>
                    <a:pt x="572" y="87"/>
                    <a:pt x="454" y="1"/>
                    <a:pt x="3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6"/>
            <p:cNvSpPr/>
            <p:nvPr/>
          </p:nvSpPr>
          <p:spPr>
            <a:xfrm>
              <a:off x="1995062" y="2329807"/>
              <a:ext cx="62211" cy="54749"/>
            </a:xfrm>
            <a:custGeom>
              <a:avLst/>
              <a:gdLst/>
              <a:ahLst/>
              <a:cxnLst/>
              <a:rect l="l" t="t" r="r" b="b"/>
              <a:pathLst>
                <a:path w="3068" h="2700" extrusionOk="0">
                  <a:moveTo>
                    <a:pt x="2742" y="1"/>
                  </a:moveTo>
                  <a:cubicBezTo>
                    <a:pt x="2672" y="1"/>
                    <a:pt x="2602" y="26"/>
                    <a:pt x="2546" y="76"/>
                  </a:cubicBezTo>
                  <a:lnTo>
                    <a:pt x="199" y="2190"/>
                  </a:lnTo>
                  <a:cubicBezTo>
                    <a:pt x="1" y="2370"/>
                    <a:pt x="128" y="2698"/>
                    <a:pt x="395" y="2700"/>
                  </a:cubicBezTo>
                  <a:cubicBezTo>
                    <a:pt x="466" y="2700"/>
                    <a:pt x="537" y="2673"/>
                    <a:pt x="591" y="2624"/>
                  </a:cubicBezTo>
                  <a:lnTo>
                    <a:pt x="2938" y="511"/>
                  </a:lnTo>
                  <a:cubicBezTo>
                    <a:pt x="3057" y="403"/>
                    <a:pt x="3068" y="219"/>
                    <a:pt x="2959" y="98"/>
                  </a:cubicBezTo>
                  <a:cubicBezTo>
                    <a:pt x="2901" y="34"/>
                    <a:pt x="2822" y="1"/>
                    <a:pt x="27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6"/>
            <p:cNvSpPr/>
            <p:nvPr/>
          </p:nvSpPr>
          <p:spPr>
            <a:xfrm>
              <a:off x="1446665" y="2446491"/>
              <a:ext cx="62171" cy="21778"/>
            </a:xfrm>
            <a:custGeom>
              <a:avLst/>
              <a:gdLst/>
              <a:ahLst/>
              <a:cxnLst/>
              <a:rect l="l" t="t" r="r" b="b"/>
              <a:pathLst>
                <a:path w="3066" h="1074" extrusionOk="0">
                  <a:moveTo>
                    <a:pt x="0" y="1073"/>
                  </a:moveTo>
                  <a:lnTo>
                    <a:pt x="306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6"/>
            <p:cNvSpPr/>
            <p:nvPr/>
          </p:nvSpPr>
          <p:spPr>
            <a:xfrm>
              <a:off x="1440318" y="2440570"/>
              <a:ext cx="75209" cy="33661"/>
            </a:xfrm>
            <a:custGeom>
              <a:avLst/>
              <a:gdLst/>
              <a:ahLst/>
              <a:cxnLst/>
              <a:rect l="l" t="t" r="r" b="b"/>
              <a:pathLst>
                <a:path w="3709" h="1660" extrusionOk="0">
                  <a:moveTo>
                    <a:pt x="3379" y="0"/>
                  </a:moveTo>
                  <a:cubicBezTo>
                    <a:pt x="3347" y="0"/>
                    <a:pt x="3315" y="5"/>
                    <a:pt x="3283" y="17"/>
                  </a:cubicBezTo>
                  <a:lnTo>
                    <a:pt x="217" y="1090"/>
                  </a:lnTo>
                  <a:cubicBezTo>
                    <a:pt x="82" y="1137"/>
                    <a:pt x="1" y="1275"/>
                    <a:pt x="25" y="1415"/>
                  </a:cubicBezTo>
                  <a:cubicBezTo>
                    <a:pt x="48" y="1556"/>
                    <a:pt x="170" y="1659"/>
                    <a:pt x="313" y="1659"/>
                  </a:cubicBezTo>
                  <a:cubicBezTo>
                    <a:pt x="347" y="1659"/>
                    <a:pt x="379" y="1653"/>
                    <a:pt x="410" y="1642"/>
                  </a:cubicBezTo>
                  <a:lnTo>
                    <a:pt x="3476" y="568"/>
                  </a:lnTo>
                  <a:cubicBezTo>
                    <a:pt x="3628" y="515"/>
                    <a:pt x="3709" y="349"/>
                    <a:pt x="3655" y="195"/>
                  </a:cubicBezTo>
                  <a:cubicBezTo>
                    <a:pt x="3613" y="75"/>
                    <a:pt x="3500" y="0"/>
                    <a:pt x="33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6"/>
            <p:cNvSpPr/>
            <p:nvPr/>
          </p:nvSpPr>
          <p:spPr>
            <a:xfrm>
              <a:off x="1482396" y="1693212"/>
              <a:ext cx="407963" cy="444828"/>
            </a:xfrm>
            <a:custGeom>
              <a:avLst/>
              <a:gdLst/>
              <a:ahLst/>
              <a:cxnLst/>
              <a:rect l="l" t="t" r="r" b="b"/>
              <a:pathLst>
                <a:path w="20119" h="21937" extrusionOk="0">
                  <a:moveTo>
                    <a:pt x="9961" y="1"/>
                  </a:moveTo>
                  <a:cubicBezTo>
                    <a:pt x="6279" y="1"/>
                    <a:pt x="2421" y="1144"/>
                    <a:pt x="1730" y="2893"/>
                  </a:cubicBezTo>
                  <a:cubicBezTo>
                    <a:pt x="616" y="5714"/>
                    <a:pt x="2171" y="10227"/>
                    <a:pt x="1154" y="12924"/>
                  </a:cubicBezTo>
                  <a:cubicBezTo>
                    <a:pt x="137" y="15622"/>
                    <a:pt x="0" y="19109"/>
                    <a:pt x="1043" y="20325"/>
                  </a:cubicBezTo>
                  <a:cubicBezTo>
                    <a:pt x="1043" y="20325"/>
                    <a:pt x="1905" y="21899"/>
                    <a:pt x="4372" y="21936"/>
                  </a:cubicBezTo>
                  <a:cubicBezTo>
                    <a:pt x="4385" y="21937"/>
                    <a:pt x="4399" y="21937"/>
                    <a:pt x="4412" y="21937"/>
                  </a:cubicBezTo>
                  <a:cubicBezTo>
                    <a:pt x="6823" y="21937"/>
                    <a:pt x="5256" y="18558"/>
                    <a:pt x="12420" y="17441"/>
                  </a:cubicBezTo>
                  <a:cubicBezTo>
                    <a:pt x="12804" y="17381"/>
                    <a:pt x="13134" y="17353"/>
                    <a:pt x="13414" y="17353"/>
                  </a:cubicBezTo>
                  <a:cubicBezTo>
                    <a:pt x="16829" y="17353"/>
                    <a:pt x="13019" y="21467"/>
                    <a:pt x="14064" y="21548"/>
                  </a:cubicBezTo>
                  <a:cubicBezTo>
                    <a:pt x="14124" y="21552"/>
                    <a:pt x="14189" y="21555"/>
                    <a:pt x="14257" y="21555"/>
                  </a:cubicBezTo>
                  <a:cubicBezTo>
                    <a:pt x="15478" y="21555"/>
                    <a:pt x="17970" y="20765"/>
                    <a:pt x="19015" y="17142"/>
                  </a:cubicBezTo>
                  <a:cubicBezTo>
                    <a:pt x="20119" y="13314"/>
                    <a:pt x="19327" y="4007"/>
                    <a:pt x="15767" y="1416"/>
                  </a:cubicBezTo>
                  <a:cubicBezTo>
                    <a:pt x="14413" y="431"/>
                    <a:pt x="12221" y="1"/>
                    <a:pt x="9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6"/>
            <p:cNvSpPr/>
            <p:nvPr/>
          </p:nvSpPr>
          <p:spPr>
            <a:xfrm>
              <a:off x="1475157" y="1687331"/>
              <a:ext cx="420454" cy="456670"/>
            </a:xfrm>
            <a:custGeom>
              <a:avLst/>
              <a:gdLst/>
              <a:ahLst/>
              <a:cxnLst/>
              <a:rect l="l" t="t" r="r" b="b"/>
              <a:pathLst>
                <a:path w="20735" h="22521" extrusionOk="0">
                  <a:moveTo>
                    <a:pt x="10341" y="577"/>
                  </a:moveTo>
                  <a:cubicBezTo>
                    <a:pt x="12526" y="577"/>
                    <a:pt x="14642" y="989"/>
                    <a:pt x="15952" y="1942"/>
                  </a:cubicBezTo>
                  <a:cubicBezTo>
                    <a:pt x="19381" y="4438"/>
                    <a:pt x="20148" y="13684"/>
                    <a:pt x="19091" y="17350"/>
                  </a:cubicBezTo>
                  <a:cubicBezTo>
                    <a:pt x="18128" y="20690"/>
                    <a:pt x="15869" y="21552"/>
                    <a:pt x="14631" y="21552"/>
                  </a:cubicBezTo>
                  <a:cubicBezTo>
                    <a:pt x="14598" y="21552"/>
                    <a:pt x="14565" y="21551"/>
                    <a:pt x="14533" y="21550"/>
                  </a:cubicBezTo>
                  <a:cubicBezTo>
                    <a:pt x="14573" y="21358"/>
                    <a:pt x="14749" y="20975"/>
                    <a:pt x="14883" y="20684"/>
                  </a:cubicBezTo>
                  <a:cubicBezTo>
                    <a:pt x="15305" y="19763"/>
                    <a:pt x="15831" y="18619"/>
                    <a:pt x="15286" y="17898"/>
                  </a:cubicBezTo>
                  <a:cubicBezTo>
                    <a:pt x="15009" y="17533"/>
                    <a:pt x="14508" y="17351"/>
                    <a:pt x="13764" y="17351"/>
                  </a:cubicBezTo>
                  <a:cubicBezTo>
                    <a:pt x="13461" y="17351"/>
                    <a:pt x="13117" y="17381"/>
                    <a:pt x="12732" y="17442"/>
                  </a:cubicBezTo>
                  <a:cubicBezTo>
                    <a:pt x="8171" y="18153"/>
                    <a:pt x="7017" y="19807"/>
                    <a:pt x="6253" y="20902"/>
                  </a:cubicBezTo>
                  <a:cubicBezTo>
                    <a:pt x="5813" y="21534"/>
                    <a:pt x="5554" y="21935"/>
                    <a:pt x="4804" y="21935"/>
                  </a:cubicBezTo>
                  <a:cubicBezTo>
                    <a:pt x="4781" y="21935"/>
                    <a:pt x="4758" y="21935"/>
                    <a:pt x="4734" y="21934"/>
                  </a:cubicBezTo>
                  <a:cubicBezTo>
                    <a:pt x="2489" y="21900"/>
                    <a:pt x="1693" y="20539"/>
                    <a:pt x="1656" y="20474"/>
                  </a:cubicBezTo>
                  <a:cubicBezTo>
                    <a:pt x="1647" y="20456"/>
                    <a:pt x="1635" y="20439"/>
                    <a:pt x="1623" y="20424"/>
                  </a:cubicBezTo>
                  <a:cubicBezTo>
                    <a:pt x="692" y="19338"/>
                    <a:pt x="768" y="16016"/>
                    <a:pt x="1785" y="13316"/>
                  </a:cubicBezTo>
                  <a:cubicBezTo>
                    <a:pt x="2305" y="11937"/>
                    <a:pt x="2182" y="10107"/>
                    <a:pt x="2063" y="8339"/>
                  </a:cubicBezTo>
                  <a:cubicBezTo>
                    <a:pt x="1941" y="6534"/>
                    <a:pt x="1815" y="4668"/>
                    <a:pt x="2360" y="3290"/>
                  </a:cubicBezTo>
                  <a:cubicBezTo>
                    <a:pt x="2678" y="2483"/>
                    <a:pt x="3870" y="1727"/>
                    <a:pt x="5629" y="1215"/>
                  </a:cubicBezTo>
                  <a:cubicBezTo>
                    <a:pt x="7031" y="808"/>
                    <a:pt x="8705" y="577"/>
                    <a:pt x="10341" y="577"/>
                  </a:cubicBezTo>
                  <a:close/>
                  <a:moveTo>
                    <a:pt x="10311" y="0"/>
                  </a:moveTo>
                  <a:cubicBezTo>
                    <a:pt x="8622" y="0"/>
                    <a:pt x="6904" y="236"/>
                    <a:pt x="5466" y="655"/>
                  </a:cubicBezTo>
                  <a:cubicBezTo>
                    <a:pt x="3503" y="1225"/>
                    <a:pt x="2206" y="2085"/>
                    <a:pt x="1815" y="3075"/>
                  </a:cubicBezTo>
                  <a:cubicBezTo>
                    <a:pt x="1222" y="4576"/>
                    <a:pt x="1353" y="6510"/>
                    <a:pt x="1479" y="8379"/>
                  </a:cubicBezTo>
                  <a:cubicBezTo>
                    <a:pt x="1599" y="10164"/>
                    <a:pt x="1713" y="11850"/>
                    <a:pt x="1238" y="13112"/>
                  </a:cubicBezTo>
                  <a:cubicBezTo>
                    <a:pt x="261" y="15703"/>
                    <a:pt x="1" y="19392"/>
                    <a:pt x="1161" y="20785"/>
                  </a:cubicBezTo>
                  <a:cubicBezTo>
                    <a:pt x="1300" y="21017"/>
                    <a:pt x="2274" y="22483"/>
                    <a:pt x="4725" y="22520"/>
                  </a:cubicBezTo>
                  <a:lnTo>
                    <a:pt x="4770" y="22520"/>
                  </a:lnTo>
                  <a:cubicBezTo>
                    <a:pt x="5839" y="22520"/>
                    <a:pt x="6254" y="21925"/>
                    <a:pt x="6734" y="21237"/>
                  </a:cubicBezTo>
                  <a:cubicBezTo>
                    <a:pt x="7482" y="20164"/>
                    <a:pt x="8509" y="18693"/>
                    <a:pt x="12822" y="18020"/>
                  </a:cubicBezTo>
                  <a:cubicBezTo>
                    <a:pt x="13205" y="17960"/>
                    <a:pt x="13518" y="17934"/>
                    <a:pt x="13774" y="17934"/>
                  </a:cubicBezTo>
                  <a:cubicBezTo>
                    <a:pt x="14418" y="17934"/>
                    <a:pt x="14698" y="18093"/>
                    <a:pt x="14819" y="18252"/>
                  </a:cubicBezTo>
                  <a:cubicBezTo>
                    <a:pt x="15153" y="18693"/>
                    <a:pt x="14690" y="19703"/>
                    <a:pt x="14351" y="20440"/>
                  </a:cubicBezTo>
                  <a:cubicBezTo>
                    <a:pt x="14034" y="21131"/>
                    <a:pt x="13825" y="21587"/>
                    <a:pt x="14010" y="21901"/>
                  </a:cubicBezTo>
                  <a:cubicBezTo>
                    <a:pt x="14055" y="21978"/>
                    <a:pt x="14167" y="22110"/>
                    <a:pt x="14399" y="22129"/>
                  </a:cubicBezTo>
                  <a:cubicBezTo>
                    <a:pt x="14464" y="22134"/>
                    <a:pt x="14533" y="22136"/>
                    <a:pt x="14605" y="22136"/>
                  </a:cubicBezTo>
                  <a:cubicBezTo>
                    <a:pt x="15994" y="22136"/>
                    <a:pt x="18589" y="21206"/>
                    <a:pt x="19654" y="17512"/>
                  </a:cubicBezTo>
                  <a:cubicBezTo>
                    <a:pt x="20734" y="13763"/>
                    <a:pt x="20043" y="4195"/>
                    <a:pt x="16297" y="1470"/>
                  </a:cubicBezTo>
                  <a:cubicBezTo>
                    <a:pt x="14888" y="444"/>
                    <a:pt x="12627" y="0"/>
                    <a:pt x="103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6"/>
            <p:cNvSpPr/>
            <p:nvPr/>
          </p:nvSpPr>
          <p:spPr>
            <a:xfrm>
              <a:off x="1516424" y="1902125"/>
              <a:ext cx="54040" cy="100272"/>
            </a:xfrm>
            <a:custGeom>
              <a:avLst/>
              <a:gdLst/>
              <a:ahLst/>
              <a:cxnLst/>
              <a:rect l="l" t="t" r="r" b="b"/>
              <a:pathLst>
                <a:path w="2665" h="4945" extrusionOk="0">
                  <a:moveTo>
                    <a:pt x="431" y="1"/>
                  </a:moveTo>
                  <a:cubicBezTo>
                    <a:pt x="283" y="1"/>
                    <a:pt x="167" y="170"/>
                    <a:pt x="131" y="640"/>
                  </a:cubicBezTo>
                  <a:cubicBezTo>
                    <a:pt x="1" y="2335"/>
                    <a:pt x="533" y="3950"/>
                    <a:pt x="1385" y="4517"/>
                  </a:cubicBezTo>
                  <a:cubicBezTo>
                    <a:pt x="1925" y="4878"/>
                    <a:pt x="2295" y="4944"/>
                    <a:pt x="2494" y="4944"/>
                  </a:cubicBezTo>
                  <a:cubicBezTo>
                    <a:pt x="2608" y="4944"/>
                    <a:pt x="2665" y="4923"/>
                    <a:pt x="2665" y="4923"/>
                  </a:cubicBezTo>
                  <a:lnTo>
                    <a:pt x="1425" y="1154"/>
                  </a:lnTo>
                  <a:cubicBezTo>
                    <a:pt x="1425" y="1154"/>
                    <a:pt x="818" y="1"/>
                    <a:pt x="4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6"/>
            <p:cNvSpPr/>
            <p:nvPr/>
          </p:nvSpPr>
          <p:spPr>
            <a:xfrm>
              <a:off x="1510360" y="1896204"/>
              <a:ext cx="66754" cy="112135"/>
            </a:xfrm>
            <a:custGeom>
              <a:avLst/>
              <a:gdLst/>
              <a:ahLst/>
              <a:cxnLst/>
              <a:rect l="l" t="t" r="r" b="b"/>
              <a:pathLst>
                <a:path w="3292" h="5530" extrusionOk="0">
                  <a:moveTo>
                    <a:pt x="778" y="620"/>
                  </a:moveTo>
                  <a:cubicBezTo>
                    <a:pt x="942" y="747"/>
                    <a:pt x="1234" y="1149"/>
                    <a:pt x="1454" y="1561"/>
                  </a:cubicBezTo>
                  <a:lnTo>
                    <a:pt x="2555" y="4908"/>
                  </a:lnTo>
                  <a:cubicBezTo>
                    <a:pt x="2387" y="4864"/>
                    <a:pt x="2150" y="4769"/>
                    <a:pt x="1846" y="4566"/>
                  </a:cubicBezTo>
                  <a:cubicBezTo>
                    <a:pt x="1086" y="4060"/>
                    <a:pt x="603" y="2506"/>
                    <a:pt x="722" y="954"/>
                  </a:cubicBezTo>
                  <a:cubicBezTo>
                    <a:pt x="735" y="780"/>
                    <a:pt x="758" y="677"/>
                    <a:pt x="778" y="620"/>
                  </a:cubicBezTo>
                  <a:close/>
                  <a:moveTo>
                    <a:pt x="724" y="1"/>
                  </a:moveTo>
                  <a:cubicBezTo>
                    <a:pt x="694" y="1"/>
                    <a:pt x="664" y="3"/>
                    <a:pt x="634" y="9"/>
                  </a:cubicBezTo>
                  <a:cubicBezTo>
                    <a:pt x="201" y="99"/>
                    <a:pt x="156" y="687"/>
                    <a:pt x="138" y="909"/>
                  </a:cubicBezTo>
                  <a:cubicBezTo>
                    <a:pt x="0" y="2713"/>
                    <a:pt x="568" y="4417"/>
                    <a:pt x="1521" y="5053"/>
                  </a:cubicBezTo>
                  <a:cubicBezTo>
                    <a:pt x="2108" y="5446"/>
                    <a:pt x="2533" y="5529"/>
                    <a:pt x="2791" y="5529"/>
                  </a:cubicBezTo>
                  <a:cubicBezTo>
                    <a:pt x="2941" y="5529"/>
                    <a:pt x="3034" y="5501"/>
                    <a:pt x="3068" y="5487"/>
                  </a:cubicBezTo>
                  <a:cubicBezTo>
                    <a:pt x="3215" y="5432"/>
                    <a:pt x="3291" y="5271"/>
                    <a:pt x="3241" y="5123"/>
                  </a:cubicBezTo>
                  <a:lnTo>
                    <a:pt x="2002" y="1356"/>
                  </a:lnTo>
                  <a:cubicBezTo>
                    <a:pt x="1997" y="1340"/>
                    <a:pt x="1990" y="1326"/>
                    <a:pt x="1983" y="1311"/>
                  </a:cubicBezTo>
                  <a:cubicBezTo>
                    <a:pt x="1661" y="701"/>
                    <a:pt x="1194" y="1"/>
                    <a:pt x="7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6"/>
            <p:cNvSpPr/>
            <p:nvPr/>
          </p:nvSpPr>
          <p:spPr>
            <a:xfrm>
              <a:off x="1516708" y="1657947"/>
              <a:ext cx="310570" cy="461415"/>
            </a:xfrm>
            <a:custGeom>
              <a:avLst/>
              <a:gdLst/>
              <a:ahLst/>
              <a:cxnLst/>
              <a:rect l="l" t="t" r="r" b="b"/>
              <a:pathLst>
                <a:path w="15316" h="22755" extrusionOk="0">
                  <a:moveTo>
                    <a:pt x="7021" y="1"/>
                  </a:moveTo>
                  <a:cubicBezTo>
                    <a:pt x="5906" y="1"/>
                    <a:pt x="4708" y="277"/>
                    <a:pt x="3468" y="956"/>
                  </a:cubicBezTo>
                  <a:cubicBezTo>
                    <a:pt x="3468" y="956"/>
                    <a:pt x="1660" y="1648"/>
                    <a:pt x="831" y="5217"/>
                  </a:cubicBezTo>
                  <a:cubicBezTo>
                    <a:pt x="1" y="8787"/>
                    <a:pt x="2059" y="17657"/>
                    <a:pt x="2949" y="18494"/>
                  </a:cubicBezTo>
                  <a:cubicBezTo>
                    <a:pt x="3822" y="19315"/>
                    <a:pt x="6771" y="22755"/>
                    <a:pt x="9246" y="22755"/>
                  </a:cubicBezTo>
                  <a:cubicBezTo>
                    <a:pt x="9297" y="22755"/>
                    <a:pt x="9347" y="22753"/>
                    <a:pt x="9397" y="22750"/>
                  </a:cubicBezTo>
                  <a:cubicBezTo>
                    <a:pt x="10990" y="22657"/>
                    <a:pt x="14524" y="18536"/>
                    <a:pt x="14920" y="16596"/>
                  </a:cubicBezTo>
                  <a:cubicBezTo>
                    <a:pt x="15316" y="14656"/>
                    <a:pt x="14515" y="6239"/>
                    <a:pt x="13804" y="4276"/>
                  </a:cubicBezTo>
                  <a:cubicBezTo>
                    <a:pt x="13264" y="2782"/>
                    <a:pt x="10561" y="1"/>
                    <a:pt x="70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6"/>
            <p:cNvSpPr/>
            <p:nvPr/>
          </p:nvSpPr>
          <p:spPr>
            <a:xfrm>
              <a:off x="1510908" y="1652046"/>
              <a:ext cx="322047" cy="473257"/>
            </a:xfrm>
            <a:custGeom>
              <a:avLst/>
              <a:gdLst/>
              <a:ahLst/>
              <a:cxnLst/>
              <a:rect l="l" t="t" r="r" b="b"/>
              <a:pathLst>
                <a:path w="15882" h="23339" extrusionOk="0">
                  <a:moveTo>
                    <a:pt x="7317" y="588"/>
                  </a:moveTo>
                  <a:cubicBezTo>
                    <a:pt x="8119" y="588"/>
                    <a:pt x="8920" y="736"/>
                    <a:pt x="9705" y="1032"/>
                  </a:cubicBezTo>
                  <a:cubicBezTo>
                    <a:pt x="11938" y="1876"/>
                    <a:pt x="13452" y="3666"/>
                    <a:pt x="13815" y="4666"/>
                  </a:cubicBezTo>
                  <a:cubicBezTo>
                    <a:pt x="14522" y="6621"/>
                    <a:pt x="15286" y="15033"/>
                    <a:pt x="14919" y="16830"/>
                  </a:cubicBezTo>
                  <a:cubicBezTo>
                    <a:pt x="14530" y="18740"/>
                    <a:pt x="11044" y="22669"/>
                    <a:pt x="9666" y="22750"/>
                  </a:cubicBezTo>
                  <a:cubicBezTo>
                    <a:pt x="9623" y="22752"/>
                    <a:pt x="9580" y="22754"/>
                    <a:pt x="9536" y="22754"/>
                  </a:cubicBezTo>
                  <a:cubicBezTo>
                    <a:pt x="7552" y="22754"/>
                    <a:pt x="5117" y="20280"/>
                    <a:pt x="3939" y="19076"/>
                  </a:cubicBezTo>
                  <a:cubicBezTo>
                    <a:pt x="3733" y="18866"/>
                    <a:pt x="3563" y="18692"/>
                    <a:pt x="3436" y="18572"/>
                  </a:cubicBezTo>
                  <a:cubicBezTo>
                    <a:pt x="2680" y="17861"/>
                    <a:pt x="563" y="9186"/>
                    <a:pt x="1402" y="5574"/>
                  </a:cubicBezTo>
                  <a:cubicBezTo>
                    <a:pt x="2177" y="2239"/>
                    <a:pt x="3834" y="1530"/>
                    <a:pt x="3861" y="1518"/>
                  </a:cubicBezTo>
                  <a:lnTo>
                    <a:pt x="3860" y="1518"/>
                  </a:lnTo>
                  <a:cubicBezTo>
                    <a:pt x="3871" y="1514"/>
                    <a:pt x="3883" y="1509"/>
                    <a:pt x="3895" y="1503"/>
                  </a:cubicBezTo>
                  <a:cubicBezTo>
                    <a:pt x="5007" y="894"/>
                    <a:pt x="6163" y="588"/>
                    <a:pt x="7317" y="588"/>
                  </a:cubicBezTo>
                  <a:close/>
                  <a:moveTo>
                    <a:pt x="7312" y="0"/>
                  </a:moveTo>
                  <a:cubicBezTo>
                    <a:pt x="6068" y="0"/>
                    <a:pt x="4824" y="329"/>
                    <a:pt x="3628" y="982"/>
                  </a:cubicBezTo>
                  <a:cubicBezTo>
                    <a:pt x="3401" y="1078"/>
                    <a:pt x="1647" y="1930"/>
                    <a:pt x="832" y="5442"/>
                  </a:cubicBezTo>
                  <a:cubicBezTo>
                    <a:pt x="0" y="9022"/>
                    <a:pt x="2035" y="18057"/>
                    <a:pt x="3034" y="18998"/>
                  </a:cubicBezTo>
                  <a:cubicBezTo>
                    <a:pt x="3158" y="19114"/>
                    <a:pt x="3321" y="19283"/>
                    <a:pt x="3520" y="19486"/>
                  </a:cubicBezTo>
                  <a:cubicBezTo>
                    <a:pt x="4754" y="20746"/>
                    <a:pt x="7288" y="23338"/>
                    <a:pt x="9535" y="23338"/>
                  </a:cubicBezTo>
                  <a:cubicBezTo>
                    <a:pt x="9590" y="23338"/>
                    <a:pt x="9644" y="23336"/>
                    <a:pt x="9700" y="23334"/>
                  </a:cubicBezTo>
                  <a:cubicBezTo>
                    <a:pt x="11483" y="23229"/>
                    <a:pt x="15073" y="19002"/>
                    <a:pt x="15492" y="16946"/>
                  </a:cubicBezTo>
                  <a:cubicBezTo>
                    <a:pt x="15881" y="15043"/>
                    <a:pt x="15112" y="6530"/>
                    <a:pt x="14365" y="4467"/>
                  </a:cubicBezTo>
                  <a:cubicBezTo>
                    <a:pt x="13897" y="3176"/>
                    <a:pt x="12177" y="1341"/>
                    <a:pt x="9911" y="485"/>
                  </a:cubicBezTo>
                  <a:cubicBezTo>
                    <a:pt x="9056" y="161"/>
                    <a:pt x="8184" y="0"/>
                    <a:pt x="7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6"/>
            <p:cNvSpPr/>
            <p:nvPr/>
          </p:nvSpPr>
          <p:spPr>
            <a:xfrm>
              <a:off x="1598593" y="1886044"/>
              <a:ext cx="44894" cy="13768"/>
            </a:xfrm>
            <a:custGeom>
              <a:avLst/>
              <a:gdLst/>
              <a:ahLst/>
              <a:cxnLst/>
              <a:rect l="l" t="t" r="r" b="b"/>
              <a:pathLst>
                <a:path w="2214" h="679" extrusionOk="0">
                  <a:moveTo>
                    <a:pt x="1091" y="1"/>
                  </a:moveTo>
                  <a:cubicBezTo>
                    <a:pt x="778" y="1"/>
                    <a:pt x="23" y="177"/>
                    <a:pt x="6" y="448"/>
                  </a:cubicBezTo>
                  <a:cubicBezTo>
                    <a:pt x="0" y="538"/>
                    <a:pt x="81" y="568"/>
                    <a:pt x="204" y="568"/>
                  </a:cubicBezTo>
                  <a:cubicBezTo>
                    <a:pt x="454" y="568"/>
                    <a:pt x="879" y="440"/>
                    <a:pt x="1082" y="440"/>
                  </a:cubicBezTo>
                  <a:cubicBezTo>
                    <a:pt x="1090" y="440"/>
                    <a:pt x="1098" y="440"/>
                    <a:pt x="1105" y="441"/>
                  </a:cubicBezTo>
                  <a:cubicBezTo>
                    <a:pt x="1316" y="453"/>
                    <a:pt x="1806" y="679"/>
                    <a:pt x="2052" y="679"/>
                  </a:cubicBezTo>
                  <a:cubicBezTo>
                    <a:pt x="2137" y="679"/>
                    <a:pt x="2192" y="651"/>
                    <a:pt x="2196" y="579"/>
                  </a:cubicBezTo>
                  <a:cubicBezTo>
                    <a:pt x="2214" y="296"/>
                    <a:pt x="1414" y="18"/>
                    <a:pt x="1132" y="2"/>
                  </a:cubicBezTo>
                  <a:cubicBezTo>
                    <a:pt x="1119" y="1"/>
                    <a:pt x="1106" y="1"/>
                    <a:pt x="1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6"/>
            <p:cNvSpPr/>
            <p:nvPr/>
          </p:nvSpPr>
          <p:spPr>
            <a:xfrm>
              <a:off x="1718278" y="1872802"/>
              <a:ext cx="22001" cy="20805"/>
            </a:xfrm>
            <a:custGeom>
              <a:avLst/>
              <a:gdLst/>
              <a:ahLst/>
              <a:cxnLst/>
              <a:rect l="l" t="t" r="r" b="b"/>
              <a:pathLst>
                <a:path w="1085" h="1026" extrusionOk="0">
                  <a:moveTo>
                    <a:pt x="552" y="1"/>
                  </a:moveTo>
                  <a:cubicBezTo>
                    <a:pt x="531" y="1"/>
                    <a:pt x="510" y="2"/>
                    <a:pt x="489" y="5"/>
                  </a:cubicBezTo>
                  <a:cubicBezTo>
                    <a:pt x="283" y="29"/>
                    <a:pt x="112" y="176"/>
                    <a:pt x="57" y="375"/>
                  </a:cubicBezTo>
                  <a:cubicBezTo>
                    <a:pt x="1" y="575"/>
                    <a:pt x="72" y="788"/>
                    <a:pt x="234" y="916"/>
                  </a:cubicBezTo>
                  <a:cubicBezTo>
                    <a:pt x="327" y="988"/>
                    <a:pt x="439" y="1025"/>
                    <a:pt x="551" y="1025"/>
                  </a:cubicBezTo>
                  <a:cubicBezTo>
                    <a:pt x="637" y="1025"/>
                    <a:pt x="724" y="1003"/>
                    <a:pt x="802" y="959"/>
                  </a:cubicBezTo>
                  <a:cubicBezTo>
                    <a:pt x="983" y="857"/>
                    <a:pt x="1084" y="657"/>
                    <a:pt x="1060" y="452"/>
                  </a:cubicBezTo>
                  <a:cubicBezTo>
                    <a:pt x="1027" y="192"/>
                    <a:pt x="807" y="1"/>
                    <a:pt x="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6"/>
            <p:cNvSpPr/>
            <p:nvPr/>
          </p:nvSpPr>
          <p:spPr>
            <a:xfrm>
              <a:off x="1665391" y="1966957"/>
              <a:ext cx="90255" cy="40555"/>
            </a:xfrm>
            <a:custGeom>
              <a:avLst/>
              <a:gdLst/>
              <a:ahLst/>
              <a:cxnLst/>
              <a:rect l="l" t="t" r="r" b="b"/>
              <a:pathLst>
                <a:path w="4451" h="2000" extrusionOk="0">
                  <a:moveTo>
                    <a:pt x="4123" y="1"/>
                  </a:moveTo>
                  <a:cubicBezTo>
                    <a:pt x="4054" y="1"/>
                    <a:pt x="3985" y="25"/>
                    <a:pt x="3930" y="74"/>
                  </a:cubicBezTo>
                  <a:cubicBezTo>
                    <a:pt x="2588" y="1258"/>
                    <a:pt x="1291" y="1415"/>
                    <a:pt x="697" y="1415"/>
                  </a:cubicBezTo>
                  <a:cubicBezTo>
                    <a:pt x="500" y="1415"/>
                    <a:pt x="381" y="1397"/>
                    <a:pt x="363" y="1395"/>
                  </a:cubicBezTo>
                  <a:cubicBezTo>
                    <a:pt x="347" y="1392"/>
                    <a:pt x="331" y="1391"/>
                    <a:pt x="316" y="1391"/>
                  </a:cubicBezTo>
                  <a:cubicBezTo>
                    <a:pt x="174" y="1391"/>
                    <a:pt x="50" y="1493"/>
                    <a:pt x="27" y="1636"/>
                  </a:cubicBezTo>
                  <a:cubicBezTo>
                    <a:pt x="1" y="1796"/>
                    <a:pt x="110" y="1946"/>
                    <a:pt x="269" y="1973"/>
                  </a:cubicBezTo>
                  <a:cubicBezTo>
                    <a:pt x="400" y="1990"/>
                    <a:pt x="534" y="2000"/>
                    <a:pt x="668" y="2000"/>
                  </a:cubicBezTo>
                  <a:cubicBezTo>
                    <a:pt x="675" y="2000"/>
                    <a:pt x="683" y="2000"/>
                    <a:pt x="691" y="2000"/>
                  </a:cubicBezTo>
                  <a:cubicBezTo>
                    <a:pt x="1387" y="2000"/>
                    <a:pt x="2839" y="1817"/>
                    <a:pt x="4317" y="512"/>
                  </a:cubicBezTo>
                  <a:cubicBezTo>
                    <a:pt x="4438" y="406"/>
                    <a:pt x="4450" y="221"/>
                    <a:pt x="4342" y="100"/>
                  </a:cubicBezTo>
                  <a:cubicBezTo>
                    <a:pt x="4284" y="34"/>
                    <a:pt x="4204" y="1"/>
                    <a:pt x="4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6"/>
            <p:cNvSpPr/>
            <p:nvPr/>
          </p:nvSpPr>
          <p:spPr>
            <a:xfrm>
              <a:off x="1649026" y="1922161"/>
              <a:ext cx="70850" cy="51627"/>
            </a:xfrm>
            <a:custGeom>
              <a:avLst/>
              <a:gdLst/>
              <a:ahLst/>
              <a:cxnLst/>
              <a:rect l="l" t="t" r="r" b="b"/>
              <a:pathLst>
                <a:path w="3494" h="2546" extrusionOk="0">
                  <a:moveTo>
                    <a:pt x="2758" y="1"/>
                  </a:moveTo>
                  <a:cubicBezTo>
                    <a:pt x="2683" y="1"/>
                    <a:pt x="2609" y="29"/>
                    <a:pt x="2552" y="85"/>
                  </a:cubicBezTo>
                  <a:cubicBezTo>
                    <a:pt x="2437" y="199"/>
                    <a:pt x="2436" y="386"/>
                    <a:pt x="2551" y="500"/>
                  </a:cubicBezTo>
                  <a:cubicBezTo>
                    <a:pt x="2643" y="593"/>
                    <a:pt x="2902" y="919"/>
                    <a:pt x="2895" y="1204"/>
                  </a:cubicBezTo>
                  <a:cubicBezTo>
                    <a:pt x="2892" y="1325"/>
                    <a:pt x="2841" y="1426"/>
                    <a:pt x="2737" y="1522"/>
                  </a:cubicBezTo>
                  <a:cubicBezTo>
                    <a:pt x="2368" y="1859"/>
                    <a:pt x="1956" y="1957"/>
                    <a:pt x="1602" y="1957"/>
                  </a:cubicBezTo>
                  <a:cubicBezTo>
                    <a:pt x="1295" y="1957"/>
                    <a:pt x="1032" y="1883"/>
                    <a:pt x="878" y="1829"/>
                  </a:cubicBezTo>
                  <a:cubicBezTo>
                    <a:pt x="849" y="1818"/>
                    <a:pt x="820" y="1801"/>
                    <a:pt x="795" y="1746"/>
                  </a:cubicBezTo>
                  <a:cubicBezTo>
                    <a:pt x="680" y="1496"/>
                    <a:pt x="819" y="894"/>
                    <a:pt x="955" y="547"/>
                  </a:cubicBezTo>
                  <a:cubicBezTo>
                    <a:pt x="1014" y="396"/>
                    <a:pt x="940" y="227"/>
                    <a:pt x="789" y="169"/>
                  </a:cubicBezTo>
                  <a:cubicBezTo>
                    <a:pt x="754" y="155"/>
                    <a:pt x="717" y="148"/>
                    <a:pt x="682" y="148"/>
                  </a:cubicBezTo>
                  <a:cubicBezTo>
                    <a:pt x="565" y="148"/>
                    <a:pt x="455" y="219"/>
                    <a:pt x="411" y="334"/>
                  </a:cubicBezTo>
                  <a:cubicBezTo>
                    <a:pt x="368" y="443"/>
                    <a:pt x="1" y="1414"/>
                    <a:pt x="262" y="1988"/>
                  </a:cubicBezTo>
                  <a:cubicBezTo>
                    <a:pt x="348" y="2177"/>
                    <a:pt x="492" y="2312"/>
                    <a:pt x="681" y="2379"/>
                  </a:cubicBezTo>
                  <a:cubicBezTo>
                    <a:pt x="976" y="2487"/>
                    <a:pt x="1287" y="2543"/>
                    <a:pt x="1600" y="2545"/>
                  </a:cubicBezTo>
                  <a:cubicBezTo>
                    <a:pt x="2173" y="2545"/>
                    <a:pt x="2704" y="2344"/>
                    <a:pt x="3132" y="1954"/>
                  </a:cubicBezTo>
                  <a:cubicBezTo>
                    <a:pt x="3352" y="1752"/>
                    <a:pt x="3473" y="1497"/>
                    <a:pt x="3480" y="1218"/>
                  </a:cubicBezTo>
                  <a:cubicBezTo>
                    <a:pt x="3494" y="637"/>
                    <a:pt x="3020" y="142"/>
                    <a:pt x="2967" y="89"/>
                  </a:cubicBezTo>
                  <a:cubicBezTo>
                    <a:pt x="2909" y="30"/>
                    <a:pt x="2833" y="1"/>
                    <a:pt x="2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6"/>
            <p:cNvSpPr/>
            <p:nvPr/>
          </p:nvSpPr>
          <p:spPr>
            <a:xfrm>
              <a:off x="1561889" y="1843093"/>
              <a:ext cx="88532" cy="32464"/>
            </a:xfrm>
            <a:custGeom>
              <a:avLst/>
              <a:gdLst/>
              <a:ahLst/>
              <a:cxnLst/>
              <a:rect l="l" t="t" r="r" b="b"/>
              <a:pathLst>
                <a:path w="4366" h="1601" extrusionOk="0">
                  <a:moveTo>
                    <a:pt x="2200" y="1"/>
                  </a:moveTo>
                  <a:cubicBezTo>
                    <a:pt x="2177" y="1"/>
                    <a:pt x="2152" y="1"/>
                    <a:pt x="2128" y="1"/>
                  </a:cubicBezTo>
                  <a:cubicBezTo>
                    <a:pt x="462" y="42"/>
                    <a:pt x="0" y="1273"/>
                    <a:pt x="0" y="1273"/>
                  </a:cubicBezTo>
                  <a:cubicBezTo>
                    <a:pt x="0" y="1273"/>
                    <a:pt x="996" y="584"/>
                    <a:pt x="1794" y="584"/>
                  </a:cubicBezTo>
                  <a:cubicBezTo>
                    <a:pt x="1902" y="584"/>
                    <a:pt x="2006" y="596"/>
                    <a:pt x="2104" y="625"/>
                  </a:cubicBezTo>
                  <a:cubicBezTo>
                    <a:pt x="2733" y="808"/>
                    <a:pt x="3401" y="1601"/>
                    <a:pt x="3926" y="1601"/>
                  </a:cubicBezTo>
                  <a:cubicBezTo>
                    <a:pt x="4088" y="1601"/>
                    <a:pt x="4236" y="1526"/>
                    <a:pt x="4365" y="1335"/>
                  </a:cubicBezTo>
                  <a:cubicBezTo>
                    <a:pt x="4365" y="1335"/>
                    <a:pt x="3811" y="1"/>
                    <a:pt x="22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6"/>
            <p:cNvSpPr/>
            <p:nvPr/>
          </p:nvSpPr>
          <p:spPr>
            <a:xfrm>
              <a:off x="1689624" y="1806023"/>
              <a:ext cx="88004" cy="31532"/>
            </a:xfrm>
            <a:custGeom>
              <a:avLst/>
              <a:gdLst/>
              <a:ahLst/>
              <a:cxnLst/>
              <a:rect l="l" t="t" r="r" b="b"/>
              <a:pathLst>
                <a:path w="4340" h="1555" extrusionOk="0">
                  <a:moveTo>
                    <a:pt x="1975" y="0"/>
                  </a:moveTo>
                  <a:cubicBezTo>
                    <a:pt x="615" y="0"/>
                    <a:pt x="0" y="1077"/>
                    <a:pt x="0" y="1077"/>
                  </a:cubicBezTo>
                  <a:cubicBezTo>
                    <a:pt x="120" y="1312"/>
                    <a:pt x="282" y="1399"/>
                    <a:pt x="473" y="1399"/>
                  </a:cubicBezTo>
                  <a:cubicBezTo>
                    <a:pt x="990" y="1399"/>
                    <a:pt x="1712" y="751"/>
                    <a:pt x="2331" y="651"/>
                  </a:cubicBezTo>
                  <a:cubicBezTo>
                    <a:pt x="2383" y="643"/>
                    <a:pt x="2436" y="639"/>
                    <a:pt x="2490" y="639"/>
                  </a:cubicBezTo>
                  <a:cubicBezTo>
                    <a:pt x="3315" y="639"/>
                    <a:pt x="4339" y="1554"/>
                    <a:pt x="4339" y="1554"/>
                  </a:cubicBezTo>
                  <a:cubicBezTo>
                    <a:pt x="4339" y="1554"/>
                    <a:pt x="4033" y="276"/>
                    <a:pt x="2384" y="31"/>
                  </a:cubicBezTo>
                  <a:cubicBezTo>
                    <a:pt x="2241" y="10"/>
                    <a:pt x="2105" y="0"/>
                    <a:pt x="19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6"/>
            <p:cNvSpPr/>
            <p:nvPr/>
          </p:nvSpPr>
          <p:spPr>
            <a:xfrm>
              <a:off x="1460292" y="1645881"/>
              <a:ext cx="165728" cy="474088"/>
            </a:xfrm>
            <a:custGeom>
              <a:avLst/>
              <a:gdLst/>
              <a:ahLst/>
              <a:cxnLst/>
              <a:rect l="l" t="t" r="r" b="b"/>
              <a:pathLst>
                <a:path w="8173" h="23380" extrusionOk="0">
                  <a:moveTo>
                    <a:pt x="6952" y="0"/>
                  </a:moveTo>
                  <a:cubicBezTo>
                    <a:pt x="6359" y="0"/>
                    <a:pt x="5351" y="300"/>
                    <a:pt x="3716" y="1534"/>
                  </a:cubicBezTo>
                  <a:cubicBezTo>
                    <a:pt x="537" y="3935"/>
                    <a:pt x="1764" y="7593"/>
                    <a:pt x="1956" y="11039"/>
                  </a:cubicBezTo>
                  <a:cubicBezTo>
                    <a:pt x="2150" y="14486"/>
                    <a:pt x="0" y="17993"/>
                    <a:pt x="1284" y="21194"/>
                  </a:cubicBezTo>
                  <a:cubicBezTo>
                    <a:pt x="1960" y="22882"/>
                    <a:pt x="2710" y="23380"/>
                    <a:pt x="3224" y="23380"/>
                  </a:cubicBezTo>
                  <a:cubicBezTo>
                    <a:pt x="3686" y="23380"/>
                    <a:pt x="3957" y="22979"/>
                    <a:pt x="3815" y="22679"/>
                  </a:cubicBezTo>
                  <a:cubicBezTo>
                    <a:pt x="3514" y="22044"/>
                    <a:pt x="1946" y="17420"/>
                    <a:pt x="3226" y="14132"/>
                  </a:cubicBezTo>
                  <a:cubicBezTo>
                    <a:pt x="4508" y="10842"/>
                    <a:pt x="3542" y="7489"/>
                    <a:pt x="4431" y="5590"/>
                  </a:cubicBezTo>
                  <a:cubicBezTo>
                    <a:pt x="5040" y="4291"/>
                    <a:pt x="6568" y="4086"/>
                    <a:pt x="7472" y="4086"/>
                  </a:cubicBezTo>
                  <a:cubicBezTo>
                    <a:pt x="7888" y="4086"/>
                    <a:pt x="8173" y="4130"/>
                    <a:pt x="8173" y="4130"/>
                  </a:cubicBezTo>
                  <a:lnTo>
                    <a:pt x="7704" y="268"/>
                  </a:lnTo>
                  <a:cubicBezTo>
                    <a:pt x="7704" y="268"/>
                    <a:pt x="7513" y="0"/>
                    <a:pt x="69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6"/>
            <p:cNvSpPr/>
            <p:nvPr/>
          </p:nvSpPr>
          <p:spPr>
            <a:xfrm>
              <a:off x="1464754" y="1639980"/>
              <a:ext cx="167594" cy="485930"/>
            </a:xfrm>
            <a:custGeom>
              <a:avLst/>
              <a:gdLst/>
              <a:ahLst/>
              <a:cxnLst/>
              <a:rect l="l" t="t" r="r" b="b"/>
              <a:pathLst>
                <a:path w="8265" h="23964" extrusionOk="0">
                  <a:moveTo>
                    <a:pt x="6727" y="582"/>
                  </a:moveTo>
                  <a:cubicBezTo>
                    <a:pt x="6994" y="582"/>
                    <a:pt x="7142" y="655"/>
                    <a:pt x="7205" y="699"/>
                  </a:cubicBezTo>
                  <a:lnTo>
                    <a:pt x="7617" y="4095"/>
                  </a:lnTo>
                  <a:cubicBezTo>
                    <a:pt x="7507" y="4088"/>
                    <a:pt x="7376" y="4083"/>
                    <a:pt x="7231" y="4083"/>
                  </a:cubicBezTo>
                  <a:cubicBezTo>
                    <a:pt x="6256" y="4083"/>
                    <a:pt x="4621" y="4315"/>
                    <a:pt x="3945" y="5757"/>
                  </a:cubicBezTo>
                  <a:cubicBezTo>
                    <a:pt x="3515" y="6679"/>
                    <a:pt x="3494" y="7863"/>
                    <a:pt x="3469" y="9233"/>
                  </a:cubicBezTo>
                  <a:cubicBezTo>
                    <a:pt x="3443" y="10799"/>
                    <a:pt x="3413" y="12575"/>
                    <a:pt x="2733" y="14317"/>
                  </a:cubicBezTo>
                  <a:cubicBezTo>
                    <a:pt x="1423" y="17682"/>
                    <a:pt x="2988" y="22372"/>
                    <a:pt x="3330" y="23095"/>
                  </a:cubicBezTo>
                  <a:cubicBezTo>
                    <a:pt x="3359" y="23157"/>
                    <a:pt x="3315" y="23225"/>
                    <a:pt x="3301" y="23245"/>
                  </a:cubicBezTo>
                  <a:cubicBezTo>
                    <a:pt x="3277" y="23280"/>
                    <a:pt x="3192" y="23379"/>
                    <a:pt x="3004" y="23379"/>
                  </a:cubicBezTo>
                  <a:cubicBezTo>
                    <a:pt x="2983" y="23379"/>
                    <a:pt x="2961" y="23378"/>
                    <a:pt x="2938" y="23375"/>
                  </a:cubicBezTo>
                  <a:cubicBezTo>
                    <a:pt x="2740" y="23351"/>
                    <a:pt x="2040" y="23135"/>
                    <a:pt x="1336" y="21377"/>
                  </a:cubicBezTo>
                  <a:cubicBezTo>
                    <a:pt x="611" y="19569"/>
                    <a:pt x="1033" y="17655"/>
                    <a:pt x="1479" y="15628"/>
                  </a:cubicBezTo>
                  <a:cubicBezTo>
                    <a:pt x="1790" y="14220"/>
                    <a:pt x="2110" y="12764"/>
                    <a:pt x="2029" y="11314"/>
                  </a:cubicBezTo>
                  <a:cubicBezTo>
                    <a:pt x="1992" y="10647"/>
                    <a:pt x="1915" y="9965"/>
                    <a:pt x="1841" y="9306"/>
                  </a:cubicBezTo>
                  <a:cubicBezTo>
                    <a:pt x="1530" y="6526"/>
                    <a:pt x="1235" y="3900"/>
                    <a:pt x="3673" y="2060"/>
                  </a:cubicBezTo>
                  <a:cubicBezTo>
                    <a:pt x="5284" y="843"/>
                    <a:pt x="6219" y="582"/>
                    <a:pt x="6727" y="582"/>
                  </a:cubicBezTo>
                  <a:close/>
                  <a:moveTo>
                    <a:pt x="6724" y="0"/>
                  </a:moveTo>
                  <a:cubicBezTo>
                    <a:pt x="5862" y="0"/>
                    <a:pt x="4721" y="536"/>
                    <a:pt x="3320" y="1593"/>
                  </a:cubicBezTo>
                  <a:cubicBezTo>
                    <a:pt x="615" y="3634"/>
                    <a:pt x="942" y="6551"/>
                    <a:pt x="1259" y="9371"/>
                  </a:cubicBezTo>
                  <a:cubicBezTo>
                    <a:pt x="1332" y="10022"/>
                    <a:pt x="1408" y="10695"/>
                    <a:pt x="1444" y="11347"/>
                  </a:cubicBezTo>
                  <a:cubicBezTo>
                    <a:pt x="1522" y="12716"/>
                    <a:pt x="1209" y="14133"/>
                    <a:pt x="907" y="15502"/>
                  </a:cubicBezTo>
                  <a:cubicBezTo>
                    <a:pt x="462" y="17526"/>
                    <a:pt x="1" y="19619"/>
                    <a:pt x="793" y="21594"/>
                  </a:cubicBezTo>
                  <a:cubicBezTo>
                    <a:pt x="1564" y="23523"/>
                    <a:pt x="2423" y="23901"/>
                    <a:pt x="2867" y="23956"/>
                  </a:cubicBezTo>
                  <a:cubicBezTo>
                    <a:pt x="2913" y="23961"/>
                    <a:pt x="2959" y="23964"/>
                    <a:pt x="3005" y="23964"/>
                  </a:cubicBezTo>
                  <a:cubicBezTo>
                    <a:pt x="3321" y="23964"/>
                    <a:pt x="3602" y="23829"/>
                    <a:pt x="3776" y="23588"/>
                  </a:cubicBezTo>
                  <a:cubicBezTo>
                    <a:pt x="3941" y="23360"/>
                    <a:pt x="3972" y="23083"/>
                    <a:pt x="3859" y="22845"/>
                  </a:cubicBezTo>
                  <a:cubicBezTo>
                    <a:pt x="3584" y="22265"/>
                    <a:pt x="2046" y="17695"/>
                    <a:pt x="3279" y="14528"/>
                  </a:cubicBezTo>
                  <a:cubicBezTo>
                    <a:pt x="3995" y="12688"/>
                    <a:pt x="4027" y="10858"/>
                    <a:pt x="4056" y="9243"/>
                  </a:cubicBezTo>
                  <a:cubicBezTo>
                    <a:pt x="4078" y="7940"/>
                    <a:pt x="4097" y="6814"/>
                    <a:pt x="4476" y="6006"/>
                  </a:cubicBezTo>
                  <a:cubicBezTo>
                    <a:pt x="5016" y="4853"/>
                    <a:pt x="6425" y="4672"/>
                    <a:pt x="7260" y="4672"/>
                  </a:cubicBezTo>
                  <a:cubicBezTo>
                    <a:pt x="7639" y="4672"/>
                    <a:pt x="7900" y="4709"/>
                    <a:pt x="7907" y="4710"/>
                  </a:cubicBezTo>
                  <a:cubicBezTo>
                    <a:pt x="7922" y="4712"/>
                    <a:pt x="7937" y="4713"/>
                    <a:pt x="7952" y="4713"/>
                  </a:cubicBezTo>
                  <a:cubicBezTo>
                    <a:pt x="8124" y="4713"/>
                    <a:pt x="8264" y="4563"/>
                    <a:pt x="8243" y="4386"/>
                  </a:cubicBezTo>
                  <a:lnTo>
                    <a:pt x="7775" y="525"/>
                  </a:lnTo>
                  <a:cubicBezTo>
                    <a:pt x="7769" y="477"/>
                    <a:pt x="7751" y="430"/>
                    <a:pt x="7722" y="391"/>
                  </a:cubicBezTo>
                  <a:cubicBezTo>
                    <a:pt x="7687" y="342"/>
                    <a:pt x="7489" y="95"/>
                    <a:pt x="7009" y="21"/>
                  </a:cubicBezTo>
                  <a:cubicBezTo>
                    <a:pt x="6917" y="7"/>
                    <a:pt x="6822" y="0"/>
                    <a:pt x="67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6"/>
            <p:cNvSpPr/>
            <p:nvPr/>
          </p:nvSpPr>
          <p:spPr>
            <a:xfrm>
              <a:off x="1511111" y="1590885"/>
              <a:ext cx="476947" cy="542423"/>
            </a:xfrm>
            <a:custGeom>
              <a:avLst/>
              <a:gdLst/>
              <a:ahLst/>
              <a:cxnLst/>
              <a:rect l="l" t="t" r="r" b="b"/>
              <a:pathLst>
                <a:path w="23521" h="26750" extrusionOk="0">
                  <a:moveTo>
                    <a:pt x="8887" y="1"/>
                  </a:moveTo>
                  <a:cubicBezTo>
                    <a:pt x="8521" y="1"/>
                    <a:pt x="8163" y="18"/>
                    <a:pt x="7818" y="51"/>
                  </a:cubicBezTo>
                  <a:cubicBezTo>
                    <a:pt x="7703" y="41"/>
                    <a:pt x="7585" y="35"/>
                    <a:pt x="7463" y="35"/>
                  </a:cubicBezTo>
                  <a:cubicBezTo>
                    <a:pt x="7175" y="35"/>
                    <a:pt x="6866" y="66"/>
                    <a:pt x="6532" y="132"/>
                  </a:cubicBezTo>
                  <a:cubicBezTo>
                    <a:pt x="2380" y="972"/>
                    <a:pt x="1" y="3499"/>
                    <a:pt x="973" y="5060"/>
                  </a:cubicBezTo>
                  <a:cubicBezTo>
                    <a:pt x="1945" y="6621"/>
                    <a:pt x="5667" y="6842"/>
                    <a:pt x="5667" y="6842"/>
                  </a:cubicBezTo>
                  <a:lnTo>
                    <a:pt x="6245" y="6995"/>
                  </a:lnTo>
                  <a:cubicBezTo>
                    <a:pt x="6203" y="6812"/>
                    <a:pt x="6174" y="6625"/>
                    <a:pt x="6159" y="6437"/>
                  </a:cubicBezTo>
                  <a:cubicBezTo>
                    <a:pt x="6433" y="6266"/>
                    <a:pt x="6813" y="6105"/>
                    <a:pt x="7270" y="6105"/>
                  </a:cubicBezTo>
                  <a:cubicBezTo>
                    <a:pt x="7742" y="6105"/>
                    <a:pt x="8297" y="6276"/>
                    <a:pt x="8905" y="6785"/>
                  </a:cubicBezTo>
                  <a:cubicBezTo>
                    <a:pt x="10774" y="8350"/>
                    <a:pt x="12420" y="11165"/>
                    <a:pt x="12681" y="13939"/>
                  </a:cubicBezTo>
                  <a:cubicBezTo>
                    <a:pt x="13080" y="18144"/>
                    <a:pt x="15363" y="19435"/>
                    <a:pt x="15577" y="21200"/>
                  </a:cubicBezTo>
                  <a:cubicBezTo>
                    <a:pt x="15790" y="22965"/>
                    <a:pt x="12968" y="25547"/>
                    <a:pt x="12373" y="26178"/>
                  </a:cubicBezTo>
                  <a:cubicBezTo>
                    <a:pt x="11929" y="26652"/>
                    <a:pt x="13391" y="26750"/>
                    <a:pt x="14467" y="26750"/>
                  </a:cubicBezTo>
                  <a:cubicBezTo>
                    <a:pt x="14989" y="26750"/>
                    <a:pt x="15420" y="26726"/>
                    <a:pt x="15498" y="26712"/>
                  </a:cubicBezTo>
                  <a:cubicBezTo>
                    <a:pt x="19026" y="26062"/>
                    <a:pt x="21110" y="23455"/>
                    <a:pt x="22216" y="20178"/>
                  </a:cubicBezTo>
                  <a:cubicBezTo>
                    <a:pt x="23520" y="16318"/>
                    <a:pt x="21417" y="13664"/>
                    <a:pt x="19863" y="10384"/>
                  </a:cubicBezTo>
                  <a:cubicBezTo>
                    <a:pt x="18960" y="8478"/>
                    <a:pt x="18629" y="4823"/>
                    <a:pt x="15622" y="2166"/>
                  </a:cubicBezTo>
                  <a:cubicBezTo>
                    <a:pt x="13985" y="720"/>
                    <a:pt x="11279" y="1"/>
                    <a:pt x="88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6"/>
            <p:cNvSpPr/>
            <p:nvPr/>
          </p:nvSpPr>
          <p:spPr>
            <a:xfrm>
              <a:off x="1518736" y="1585024"/>
              <a:ext cx="471026" cy="554306"/>
            </a:xfrm>
            <a:custGeom>
              <a:avLst/>
              <a:gdLst/>
              <a:ahLst/>
              <a:cxnLst/>
              <a:rect l="l" t="t" r="r" b="b"/>
              <a:pathLst>
                <a:path w="23229" h="27336" extrusionOk="0">
                  <a:moveTo>
                    <a:pt x="8483" y="585"/>
                  </a:moveTo>
                  <a:cubicBezTo>
                    <a:pt x="10664" y="585"/>
                    <a:pt x="13377" y="1194"/>
                    <a:pt x="15052" y="2673"/>
                  </a:cubicBezTo>
                  <a:cubicBezTo>
                    <a:pt x="17180" y="4554"/>
                    <a:pt x="17930" y="6945"/>
                    <a:pt x="18532" y="8868"/>
                  </a:cubicBezTo>
                  <a:cubicBezTo>
                    <a:pt x="18765" y="9614"/>
                    <a:pt x="18967" y="10259"/>
                    <a:pt x="19223" y="10797"/>
                  </a:cubicBezTo>
                  <a:cubicBezTo>
                    <a:pt x="19501" y="11385"/>
                    <a:pt x="19797" y="11954"/>
                    <a:pt x="20089" y="12514"/>
                  </a:cubicBezTo>
                  <a:cubicBezTo>
                    <a:pt x="21433" y="15093"/>
                    <a:pt x="22594" y="17320"/>
                    <a:pt x="21563" y="20373"/>
                  </a:cubicBezTo>
                  <a:cubicBezTo>
                    <a:pt x="20335" y="24013"/>
                    <a:pt x="18150" y="26147"/>
                    <a:pt x="15070" y="26714"/>
                  </a:cubicBezTo>
                  <a:cubicBezTo>
                    <a:pt x="14937" y="26735"/>
                    <a:pt x="14603" y="26749"/>
                    <a:pt x="14206" y="26749"/>
                  </a:cubicBezTo>
                  <a:cubicBezTo>
                    <a:pt x="13512" y="26749"/>
                    <a:pt x="12627" y="26707"/>
                    <a:pt x="12286" y="26589"/>
                  </a:cubicBezTo>
                  <a:cubicBezTo>
                    <a:pt x="12344" y="26530"/>
                    <a:pt x="12412" y="26461"/>
                    <a:pt x="12491" y="26381"/>
                  </a:cubicBezTo>
                  <a:cubicBezTo>
                    <a:pt x="13451" y="25416"/>
                    <a:pt x="15697" y="23156"/>
                    <a:pt x="15492" y="21453"/>
                  </a:cubicBezTo>
                  <a:cubicBezTo>
                    <a:pt x="15400" y="20704"/>
                    <a:pt x="14982" y="20051"/>
                    <a:pt x="14497" y="19297"/>
                  </a:cubicBezTo>
                  <a:cubicBezTo>
                    <a:pt x="13756" y="18143"/>
                    <a:pt x="12835" y="16707"/>
                    <a:pt x="12598" y="14201"/>
                  </a:cubicBezTo>
                  <a:cubicBezTo>
                    <a:pt x="12345" y="11536"/>
                    <a:pt x="10787" y="8582"/>
                    <a:pt x="8717" y="6850"/>
                  </a:cubicBezTo>
                  <a:cubicBezTo>
                    <a:pt x="8043" y="6285"/>
                    <a:pt x="7422" y="6101"/>
                    <a:pt x="6896" y="6101"/>
                  </a:cubicBezTo>
                  <a:cubicBezTo>
                    <a:pt x="6355" y="6101"/>
                    <a:pt x="5916" y="6297"/>
                    <a:pt x="5628" y="6476"/>
                  </a:cubicBezTo>
                  <a:cubicBezTo>
                    <a:pt x="5534" y="6536"/>
                    <a:pt x="5482" y="6640"/>
                    <a:pt x="5491" y="6750"/>
                  </a:cubicBezTo>
                  <a:cubicBezTo>
                    <a:pt x="5495" y="6797"/>
                    <a:pt x="5499" y="6841"/>
                    <a:pt x="5505" y="6885"/>
                  </a:cubicBezTo>
                  <a:lnTo>
                    <a:pt x="5366" y="6848"/>
                  </a:lnTo>
                  <a:cubicBezTo>
                    <a:pt x="5346" y="6843"/>
                    <a:pt x="5328" y="6840"/>
                    <a:pt x="5308" y="6839"/>
                  </a:cubicBezTo>
                  <a:cubicBezTo>
                    <a:pt x="4314" y="6779"/>
                    <a:pt x="1577" y="6368"/>
                    <a:pt x="845" y="5194"/>
                  </a:cubicBezTo>
                  <a:cubicBezTo>
                    <a:pt x="624" y="4838"/>
                    <a:pt x="615" y="4419"/>
                    <a:pt x="818" y="3948"/>
                  </a:cubicBezTo>
                  <a:cubicBezTo>
                    <a:pt x="1323" y="2776"/>
                    <a:pt x="3187" y="1320"/>
                    <a:pt x="6215" y="708"/>
                  </a:cubicBezTo>
                  <a:cubicBezTo>
                    <a:pt x="6509" y="648"/>
                    <a:pt x="6810" y="617"/>
                    <a:pt x="7112" y="617"/>
                  </a:cubicBezTo>
                  <a:cubicBezTo>
                    <a:pt x="7231" y="617"/>
                    <a:pt x="7351" y="622"/>
                    <a:pt x="7471" y="632"/>
                  </a:cubicBezTo>
                  <a:cubicBezTo>
                    <a:pt x="7790" y="601"/>
                    <a:pt x="8129" y="585"/>
                    <a:pt x="8483" y="585"/>
                  </a:cubicBezTo>
                  <a:close/>
                  <a:moveTo>
                    <a:pt x="8498" y="0"/>
                  </a:moveTo>
                  <a:cubicBezTo>
                    <a:pt x="8137" y="0"/>
                    <a:pt x="7792" y="17"/>
                    <a:pt x="7468" y="49"/>
                  </a:cubicBezTo>
                  <a:cubicBezTo>
                    <a:pt x="7345" y="38"/>
                    <a:pt x="7219" y="32"/>
                    <a:pt x="7091" y="32"/>
                  </a:cubicBezTo>
                  <a:cubicBezTo>
                    <a:pt x="6771" y="32"/>
                    <a:pt x="6439" y="67"/>
                    <a:pt x="6098" y="135"/>
                  </a:cubicBezTo>
                  <a:cubicBezTo>
                    <a:pt x="3299" y="701"/>
                    <a:pt x="959" y="2139"/>
                    <a:pt x="280" y="3717"/>
                  </a:cubicBezTo>
                  <a:cubicBezTo>
                    <a:pt x="1" y="4365"/>
                    <a:pt x="24" y="4982"/>
                    <a:pt x="349" y="5504"/>
                  </a:cubicBezTo>
                  <a:cubicBezTo>
                    <a:pt x="1352" y="7115"/>
                    <a:pt x="4853" y="7395"/>
                    <a:pt x="5243" y="7420"/>
                  </a:cubicBezTo>
                  <a:lnTo>
                    <a:pt x="5793" y="7568"/>
                  </a:lnTo>
                  <a:cubicBezTo>
                    <a:pt x="5819" y="7574"/>
                    <a:pt x="5844" y="7577"/>
                    <a:pt x="5869" y="7577"/>
                  </a:cubicBezTo>
                  <a:cubicBezTo>
                    <a:pt x="6049" y="7577"/>
                    <a:pt x="6197" y="7408"/>
                    <a:pt x="6153" y="7219"/>
                  </a:cubicBezTo>
                  <a:cubicBezTo>
                    <a:pt x="6127" y="7109"/>
                    <a:pt x="6108" y="6998"/>
                    <a:pt x="6094" y="6885"/>
                  </a:cubicBezTo>
                  <a:cubicBezTo>
                    <a:pt x="6318" y="6771"/>
                    <a:pt x="6586" y="6688"/>
                    <a:pt x="6891" y="6688"/>
                  </a:cubicBezTo>
                  <a:cubicBezTo>
                    <a:pt x="7311" y="6688"/>
                    <a:pt x="7800" y="6845"/>
                    <a:pt x="8341" y="7298"/>
                  </a:cubicBezTo>
                  <a:cubicBezTo>
                    <a:pt x="10301" y="8940"/>
                    <a:pt x="11776" y="11735"/>
                    <a:pt x="12015" y="14256"/>
                  </a:cubicBezTo>
                  <a:cubicBezTo>
                    <a:pt x="12265" y="16904"/>
                    <a:pt x="13229" y="18406"/>
                    <a:pt x="14005" y="19613"/>
                  </a:cubicBezTo>
                  <a:cubicBezTo>
                    <a:pt x="14469" y="20337"/>
                    <a:pt x="14835" y="20908"/>
                    <a:pt x="14910" y="21524"/>
                  </a:cubicBezTo>
                  <a:cubicBezTo>
                    <a:pt x="15082" y="22945"/>
                    <a:pt x="12899" y="25143"/>
                    <a:pt x="12076" y="25969"/>
                  </a:cubicBezTo>
                  <a:cubicBezTo>
                    <a:pt x="11954" y="26092"/>
                    <a:pt x="11854" y="26193"/>
                    <a:pt x="11783" y="26267"/>
                  </a:cubicBezTo>
                  <a:cubicBezTo>
                    <a:pt x="11545" y="26522"/>
                    <a:pt x="11629" y="26749"/>
                    <a:pt x="11676" y="26835"/>
                  </a:cubicBezTo>
                  <a:cubicBezTo>
                    <a:pt x="11901" y="27248"/>
                    <a:pt x="13056" y="27335"/>
                    <a:pt x="13978" y="27335"/>
                  </a:cubicBezTo>
                  <a:cubicBezTo>
                    <a:pt x="14628" y="27335"/>
                    <a:pt x="15162" y="27292"/>
                    <a:pt x="15175" y="27289"/>
                  </a:cubicBezTo>
                  <a:cubicBezTo>
                    <a:pt x="18435" y="26688"/>
                    <a:pt x="20835" y="24361"/>
                    <a:pt x="22118" y="20561"/>
                  </a:cubicBezTo>
                  <a:cubicBezTo>
                    <a:pt x="23229" y="17271"/>
                    <a:pt x="21957" y="14829"/>
                    <a:pt x="20609" y="12243"/>
                  </a:cubicBezTo>
                  <a:cubicBezTo>
                    <a:pt x="20321" y="11691"/>
                    <a:pt x="20027" y="11129"/>
                    <a:pt x="19752" y="10546"/>
                  </a:cubicBezTo>
                  <a:cubicBezTo>
                    <a:pt x="19514" y="10046"/>
                    <a:pt x="19318" y="9419"/>
                    <a:pt x="19090" y="8694"/>
                  </a:cubicBezTo>
                  <a:cubicBezTo>
                    <a:pt x="18466" y="6702"/>
                    <a:pt x="17689" y="4224"/>
                    <a:pt x="15440" y="2236"/>
                  </a:cubicBezTo>
                  <a:cubicBezTo>
                    <a:pt x="13647" y="652"/>
                    <a:pt x="10768" y="0"/>
                    <a:pt x="84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6"/>
            <p:cNvSpPr/>
            <p:nvPr/>
          </p:nvSpPr>
          <p:spPr>
            <a:xfrm>
              <a:off x="1850110" y="2075834"/>
              <a:ext cx="18311" cy="21839"/>
            </a:xfrm>
            <a:custGeom>
              <a:avLst/>
              <a:gdLst/>
              <a:ahLst/>
              <a:cxnLst/>
              <a:rect l="l" t="t" r="r" b="b"/>
              <a:pathLst>
                <a:path w="903" h="1077" extrusionOk="0">
                  <a:moveTo>
                    <a:pt x="736" y="0"/>
                  </a:moveTo>
                  <a:cubicBezTo>
                    <a:pt x="680" y="0"/>
                    <a:pt x="627" y="33"/>
                    <a:pt x="602" y="87"/>
                  </a:cubicBezTo>
                  <a:cubicBezTo>
                    <a:pt x="479" y="363"/>
                    <a:pt x="306" y="613"/>
                    <a:pt x="92" y="827"/>
                  </a:cubicBezTo>
                  <a:cubicBezTo>
                    <a:pt x="1" y="920"/>
                    <a:pt x="66" y="1077"/>
                    <a:pt x="197" y="1077"/>
                  </a:cubicBezTo>
                  <a:cubicBezTo>
                    <a:pt x="235" y="1077"/>
                    <a:pt x="272" y="1061"/>
                    <a:pt x="300" y="1034"/>
                  </a:cubicBezTo>
                  <a:cubicBezTo>
                    <a:pt x="538" y="794"/>
                    <a:pt x="732" y="515"/>
                    <a:pt x="869" y="207"/>
                  </a:cubicBezTo>
                  <a:cubicBezTo>
                    <a:pt x="903" y="133"/>
                    <a:pt x="869" y="46"/>
                    <a:pt x="796" y="13"/>
                  </a:cubicBezTo>
                  <a:cubicBezTo>
                    <a:pt x="776" y="4"/>
                    <a:pt x="756" y="0"/>
                    <a:pt x="7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6"/>
            <p:cNvSpPr/>
            <p:nvPr/>
          </p:nvSpPr>
          <p:spPr>
            <a:xfrm>
              <a:off x="1590542" y="1660320"/>
              <a:ext cx="282384" cy="388760"/>
            </a:xfrm>
            <a:custGeom>
              <a:avLst/>
              <a:gdLst/>
              <a:ahLst/>
              <a:cxnLst/>
              <a:rect l="l" t="t" r="r" b="b"/>
              <a:pathLst>
                <a:path w="13926" h="19172" extrusionOk="0">
                  <a:moveTo>
                    <a:pt x="2223" y="0"/>
                  </a:moveTo>
                  <a:cubicBezTo>
                    <a:pt x="1698" y="0"/>
                    <a:pt x="1239" y="124"/>
                    <a:pt x="866" y="371"/>
                  </a:cubicBezTo>
                  <a:cubicBezTo>
                    <a:pt x="276" y="761"/>
                    <a:pt x="0" y="1180"/>
                    <a:pt x="45" y="1616"/>
                  </a:cubicBezTo>
                  <a:cubicBezTo>
                    <a:pt x="138" y="2509"/>
                    <a:pt x="1581" y="3088"/>
                    <a:pt x="1642" y="3113"/>
                  </a:cubicBezTo>
                  <a:cubicBezTo>
                    <a:pt x="1659" y="3119"/>
                    <a:pt x="1676" y="3122"/>
                    <a:pt x="1693" y="3122"/>
                  </a:cubicBezTo>
                  <a:cubicBezTo>
                    <a:pt x="1752" y="3122"/>
                    <a:pt x="1807" y="3087"/>
                    <a:pt x="1830" y="3029"/>
                  </a:cubicBezTo>
                  <a:cubicBezTo>
                    <a:pt x="1859" y="2955"/>
                    <a:pt x="1823" y="2871"/>
                    <a:pt x="1750" y="2840"/>
                  </a:cubicBezTo>
                  <a:cubicBezTo>
                    <a:pt x="1378" y="2694"/>
                    <a:pt x="398" y="2183"/>
                    <a:pt x="336" y="1586"/>
                  </a:cubicBezTo>
                  <a:cubicBezTo>
                    <a:pt x="303" y="1267"/>
                    <a:pt x="535" y="941"/>
                    <a:pt x="1027" y="615"/>
                  </a:cubicBezTo>
                  <a:cubicBezTo>
                    <a:pt x="1352" y="400"/>
                    <a:pt x="1756" y="292"/>
                    <a:pt x="2223" y="292"/>
                  </a:cubicBezTo>
                  <a:cubicBezTo>
                    <a:pt x="2566" y="292"/>
                    <a:pt x="2944" y="351"/>
                    <a:pt x="3349" y="468"/>
                  </a:cubicBezTo>
                  <a:cubicBezTo>
                    <a:pt x="5476" y="1086"/>
                    <a:pt x="7853" y="3158"/>
                    <a:pt x="8763" y="5186"/>
                  </a:cubicBezTo>
                  <a:cubicBezTo>
                    <a:pt x="9363" y="6527"/>
                    <a:pt x="9638" y="8003"/>
                    <a:pt x="9904" y="9432"/>
                  </a:cubicBezTo>
                  <a:cubicBezTo>
                    <a:pt x="10249" y="11288"/>
                    <a:pt x="10575" y="13040"/>
                    <a:pt x="11569" y="14390"/>
                  </a:cubicBezTo>
                  <a:cubicBezTo>
                    <a:pt x="12012" y="14992"/>
                    <a:pt x="13472" y="17107"/>
                    <a:pt x="13627" y="19037"/>
                  </a:cubicBezTo>
                  <a:cubicBezTo>
                    <a:pt x="13633" y="19113"/>
                    <a:pt x="13697" y="19172"/>
                    <a:pt x="13772" y="19172"/>
                  </a:cubicBezTo>
                  <a:lnTo>
                    <a:pt x="13785" y="19172"/>
                  </a:lnTo>
                  <a:cubicBezTo>
                    <a:pt x="13865" y="19165"/>
                    <a:pt x="13925" y="19094"/>
                    <a:pt x="13918" y="19014"/>
                  </a:cubicBezTo>
                  <a:cubicBezTo>
                    <a:pt x="13761" y="17060"/>
                    <a:pt x="12387" y="15008"/>
                    <a:pt x="11805" y="14216"/>
                  </a:cubicBezTo>
                  <a:cubicBezTo>
                    <a:pt x="10850" y="12922"/>
                    <a:pt x="10530" y="11200"/>
                    <a:pt x="10191" y="9378"/>
                  </a:cubicBezTo>
                  <a:cubicBezTo>
                    <a:pt x="9923" y="7934"/>
                    <a:pt x="9644" y="6440"/>
                    <a:pt x="9029" y="5066"/>
                  </a:cubicBezTo>
                  <a:cubicBezTo>
                    <a:pt x="8089" y="2969"/>
                    <a:pt x="5630" y="826"/>
                    <a:pt x="3430" y="187"/>
                  </a:cubicBezTo>
                  <a:cubicBezTo>
                    <a:pt x="3000" y="62"/>
                    <a:pt x="2595" y="0"/>
                    <a:pt x="22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6"/>
            <p:cNvSpPr/>
            <p:nvPr/>
          </p:nvSpPr>
          <p:spPr>
            <a:xfrm>
              <a:off x="1574015" y="1629374"/>
              <a:ext cx="373572" cy="417635"/>
            </a:xfrm>
            <a:custGeom>
              <a:avLst/>
              <a:gdLst/>
              <a:ahLst/>
              <a:cxnLst/>
              <a:rect l="l" t="t" r="r" b="b"/>
              <a:pathLst>
                <a:path w="18423" h="20596" extrusionOk="0">
                  <a:moveTo>
                    <a:pt x="4304" y="1"/>
                  </a:moveTo>
                  <a:cubicBezTo>
                    <a:pt x="3006" y="1"/>
                    <a:pt x="1760" y="373"/>
                    <a:pt x="903" y="1224"/>
                  </a:cubicBezTo>
                  <a:cubicBezTo>
                    <a:pt x="246" y="1875"/>
                    <a:pt x="0" y="2417"/>
                    <a:pt x="171" y="2836"/>
                  </a:cubicBezTo>
                  <a:cubicBezTo>
                    <a:pt x="195" y="2892"/>
                    <a:pt x="249" y="2927"/>
                    <a:pt x="307" y="2927"/>
                  </a:cubicBezTo>
                  <a:cubicBezTo>
                    <a:pt x="326" y="2927"/>
                    <a:pt x="344" y="2923"/>
                    <a:pt x="362" y="2916"/>
                  </a:cubicBezTo>
                  <a:cubicBezTo>
                    <a:pt x="437" y="2885"/>
                    <a:pt x="473" y="2800"/>
                    <a:pt x="443" y="2725"/>
                  </a:cubicBezTo>
                  <a:cubicBezTo>
                    <a:pt x="322" y="2431"/>
                    <a:pt x="553" y="1983"/>
                    <a:pt x="1110" y="1430"/>
                  </a:cubicBezTo>
                  <a:cubicBezTo>
                    <a:pt x="1913" y="633"/>
                    <a:pt x="3081" y="285"/>
                    <a:pt x="4303" y="285"/>
                  </a:cubicBezTo>
                  <a:cubicBezTo>
                    <a:pt x="5844" y="285"/>
                    <a:pt x="7471" y="839"/>
                    <a:pt x="8561" y="1745"/>
                  </a:cubicBezTo>
                  <a:cubicBezTo>
                    <a:pt x="10426" y="3295"/>
                    <a:pt x="11499" y="5347"/>
                    <a:pt x="12152" y="8608"/>
                  </a:cubicBezTo>
                  <a:cubicBezTo>
                    <a:pt x="12703" y="11369"/>
                    <a:pt x="13350" y="13177"/>
                    <a:pt x="15178" y="14818"/>
                  </a:cubicBezTo>
                  <a:cubicBezTo>
                    <a:pt x="17324" y="16745"/>
                    <a:pt x="17790" y="18409"/>
                    <a:pt x="16737" y="20381"/>
                  </a:cubicBezTo>
                  <a:cubicBezTo>
                    <a:pt x="16686" y="20478"/>
                    <a:pt x="16756" y="20596"/>
                    <a:pt x="16867" y="20596"/>
                  </a:cubicBezTo>
                  <a:cubicBezTo>
                    <a:pt x="16920" y="20596"/>
                    <a:pt x="16970" y="20567"/>
                    <a:pt x="16996" y="20519"/>
                  </a:cubicBezTo>
                  <a:cubicBezTo>
                    <a:pt x="18423" y="17846"/>
                    <a:pt x="16878" y="15952"/>
                    <a:pt x="15373" y="14601"/>
                  </a:cubicBezTo>
                  <a:cubicBezTo>
                    <a:pt x="13605" y="13014"/>
                    <a:pt x="12977" y="11250"/>
                    <a:pt x="12437" y="8551"/>
                  </a:cubicBezTo>
                  <a:cubicBezTo>
                    <a:pt x="11772" y="5218"/>
                    <a:pt x="10668" y="3116"/>
                    <a:pt x="8748" y="1520"/>
                  </a:cubicBezTo>
                  <a:cubicBezTo>
                    <a:pt x="7613" y="575"/>
                    <a:pt x="5917" y="1"/>
                    <a:pt x="43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6"/>
            <p:cNvSpPr/>
            <p:nvPr/>
          </p:nvSpPr>
          <p:spPr>
            <a:xfrm>
              <a:off x="1534877" y="1665694"/>
              <a:ext cx="50694" cy="63124"/>
            </a:xfrm>
            <a:custGeom>
              <a:avLst/>
              <a:gdLst/>
              <a:ahLst/>
              <a:cxnLst/>
              <a:rect l="l" t="t" r="r" b="b"/>
              <a:pathLst>
                <a:path w="2500" h="3113" extrusionOk="0">
                  <a:moveTo>
                    <a:pt x="660" y="1"/>
                  </a:moveTo>
                  <a:cubicBezTo>
                    <a:pt x="618" y="1"/>
                    <a:pt x="577" y="19"/>
                    <a:pt x="548" y="54"/>
                  </a:cubicBezTo>
                  <a:cubicBezTo>
                    <a:pt x="138" y="542"/>
                    <a:pt x="1" y="1023"/>
                    <a:pt x="140" y="1480"/>
                  </a:cubicBezTo>
                  <a:cubicBezTo>
                    <a:pt x="466" y="2558"/>
                    <a:pt x="2229" y="3085"/>
                    <a:pt x="2303" y="3105"/>
                  </a:cubicBezTo>
                  <a:cubicBezTo>
                    <a:pt x="2317" y="3110"/>
                    <a:pt x="2331" y="3111"/>
                    <a:pt x="2345" y="3112"/>
                  </a:cubicBezTo>
                  <a:cubicBezTo>
                    <a:pt x="2417" y="3112"/>
                    <a:pt x="2478" y="3059"/>
                    <a:pt x="2489" y="2987"/>
                  </a:cubicBezTo>
                  <a:cubicBezTo>
                    <a:pt x="2499" y="2915"/>
                    <a:pt x="2455" y="2847"/>
                    <a:pt x="2385" y="2826"/>
                  </a:cubicBezTo>
                  <a:cubicBezTo>
                    <a:pt x="2369" y="2821"/>
                    <a:pt x="701" y="2324"/>
                    <a:pt x="420" y="1396"/>
                  </a:cubicBezTo>
                  <a:cubicBezTo>
                    <a:pt x="311" y="1038"/>
                    <a:pt x="430" y="650"/>
                    <a:pt x="772" y="242"/>
                  </a:cubicBezTo>
                  <a:cubicBezTo>
                    <a:pt x="824" y="180"/>
                    <a:pt x="816" y="87"/>
                    <a:pt x="754" y="35"/>
                  </a:cubicBezTo>
                  <a:cubicBezTo>
                    <a:pt x="727" y="12"/>
                    <a:pt x="693" y="1"/>
                    <a:pt x="6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6"/>
            <p:cNvSpPr/>
            <p:nvPr/>
          </p:nvSpPr>
          <p:spPr>
            <a:xfrm>
              <a:off x="1544246" y="2092219"/>
              <a:ext cx="27719" cy="21981"/>
            </a:xfrm>
            <a:custGeom>
              <a:avLst/>
              <a:gdLst/>
              <a:ahLst/>
              <a:cxnLst/>
              <a:rect l="l" t="t" r="r" b="b"/>
              <a:pathLst>
                <a:path w="1367" h="1084" extrusionOk="0">
                  <a:moveTo>
                    <a:pt x="163" y="1"/>
                  </a:moveTo>
                  <a:cubicBezTo>
                    <a:pt x="128" y="1"/>
                    <a:pt x="94" y="13"/>
                    <a:pt x="66" y="37"/>
                  </a:cubicBezTo>
                  <a:cubicBezTo>
                    <a:pt x="6" y="92"/>
                    <a:pt x="1" y="184"/>
                    <a:pt x="54" y="244"/>
                  </a:cubicBezTo>
                  <a:cubicBezTo>
                    <a:pt x="348" y="578"/>
                    <a:pt x="701" y="857"/>
                    <a:pt x="1094" y="1066"/>
                  </a:cubicBezTo>
                  <a:cubicBezTo>
                    <a:pt x="1115" y="1078"/>
                    <a:pt x="1139" y="1083"/>
                    <a:pt x="1162" y="1083"/>
                  </a:cubicBezTo>
                  <a:lnTo>
                    <a:pt x="1163" y="1083"/>
                  </a:lnTo>
                  <a:cubicBezTo>
                    <a:pt x="1315" y="1083"/>
                    <a:pt x="1366" y="879"/>
                    <a:pt x="1230" y="807"/>
                  </a:cubicBezTo>
                  <a:cubicBezTo>
                    <a:pt x="868" y="614"/>
                    <a:pt x="544" y="358"/>
                    <a:pt x="273" y="50"/>
                  </a:cubicBezTo>
                  <a:cubicBezTo>
                    <a:pt x="244" y="18"/>
                    <a:pt x="203" y="1"/>
                    <a:pt x="1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6"/>
            <p:cNvSpPr/>
            <p:nvPr/>
          </p:nvSpPr>
          <p:spPr>
            <a:xfrm>
              <a:off x="1507400" y="1957669"/>
              <a:ext cx="31146" cy="121888"/>
            </a:xfrm>
            <a:custGeom>
              <a:avLst/>
              <a:gdLst/>
              <a:ahLst/>
              <a:cxnLst/>
              <a:rect l="l" t="t" r="r" b="b"/>
              <a:pathLst>
                <a:path w="1536" h="6011" extrusionOk="0">
                  <a:moveTo>
                    <a:pt x="511" y="0"/>
                  </a:moveTo>
                  <a:cubicBezTo>
                    <a:pt x="438" y="0"/>
                    <a:pt x="374" y="56"/>
                    <a:pt x="367" y="131"/>
                  </a:cubicBezTo>
                  <a:cubicBezTo>
                    <a:pt x="352" y="272"/>
                    <a:pt x="0" y="3594"/>
                    <a:pt x="1226" y="5932"/>
                  </a:cubicBezTo>
                  <a:cubicBezTo>
                    <a:pt x="1250" y="5981"/>
                    <a:pt x="1300" y="6011"/>
                    <a:pt x="1355" y="6011"/>
                  </a:cubicBezTo>
                  <a:cubicBezTo>
                    <a:pt x="1465" y="6011"/>
                    <a:pt x="1536" y="5894"/>
                    <a:pt x="1485" y="5796"/>
                  </a:cubicBezTo>
                  <a:cubicBezTo>
                    <a:pt x="301" y="3538"/>
                    <a:pt x="655" y="196"/>
                    <a:pt x="658" y="163"/>
                  </a:cubicBezTo>
                  <a:cubicBezTo>
                    <a:pt x="666" y="82"/>
                    <a:pt x="610" y="10"/>
                    <a:pt x="528" y="1"/>
                  </a:cubicBezTo>
                  <a:cubicBezTo>
                    <a:pt x="523" y="1"/>
                    <a:pt x="517" y="0"/>
                    <a:pt x="5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6"/>
            <p:cNvSpPr/>
            <p:nvPr/>
          </p:nvSpPr>
          <p:spPr>
            <a:xfrm>
              <a:off x="1809715" y="1674190"/>
              <a:ext cx="126491" cy="307224"/>
            </a:xfrm>
            <a:custGeom>
              <a:avLst/>
              <a:gdLst/>
              <a:ahLst/>
              <a:cxnLst/>
              <a:rect l="l" t="t" r="r" b="b"/>
              <a:pathLst>
                <a:path w="6238" h="15151" extrusionOk="0">
                  <a:moveTo>
                    <a:pt x="165" y="1"/>
                  </a:moveTo>
                  <a:cubicBezTo>
                    <a:pt x="134" y="1"/>
                    <a:pt x="103" y="10"/>
                    <a:pt x="77" y="30"/>
                  </a:cubicBezTo>
                  <a:cubicBezTo>
                    <a:pt x="13" y="80"/>
                    <a:pt x="1" y="172"/>
                    <a:pt x="51" y="236"/>
                  </a:cubicBezTo>
                  <a:cubicBezTo>
                    <a:pt x="788" y="1198"/>
                    <a:pt x="1765" y="2762"/>
                    <a:pt x="2231" y="4741"/>
                  </a:cubicBezTo>
                  <a:cubicBezTo>
                    <a:pt x="2565" y="6159"/>
                    <a:pt x="2639" y="7272"/>
                    <a:pt x="2698" y="8166"/>
                  </a:cubicBezTo>
                  <a:cubicBezTo>
                    <a:pt x="2806" y="9781"/>
                    <a:pt x="2877" y="10848"/>
                    <a:pt x="4275" y="12075"/>
                  </a:cubicBezTo>
                  <a:cubicBezTo>
                    <a:pt x="5209" y="12895"/>
                    <a:pt x="5799" y="13942"/>
                    <a:pt x="5938" y="15023"/>
                  </a:cubicBezTo>
                  <a:cubicBezTo>
                    <a:pt x="5948" y="15096"/>
                    <a:pt x="6009" y="15150"/>
                    <a:pt x="6083" y="15150"/>
                  </a:cubicBezTo>
                  <a:lnTo>
                    <a:pt x="6102" y="15150"/>
                  </a:lnTo>
                  <a:cubicBezTo>
                    <a:pt x="6182" y="15140"/>
                    <a:pt x="6238" y="15066"/>
                    <a:pt x="6228" y="14985"/>
                  </a:cubicBezTo>
                  <a:cubicBezTo>
                    <a:pt x="6081" y="13834"/>
                    <a:pt x="5455" y="12722"/>
                    <a:pt x="4469" y="11855"/>
                  </a:cubicBezTo>
                  <a:cubicBezTo>
                    <a:pt x="3162" y="10708"/>
                    <a:pt x="3097" y="9743"/>
                    <a:pt x="2990" y="8147"/>
                  </a:cubicBezTo>
                  <a:cubicBezTo>
                    <a:pt x="2931" y="7242"/>
                    <a:pt x="2855" y="6114"/>
                    <a:pt x="2515" y="4674"/>
                  </a:cubicBezTo>
                  <a:cubicBezTo>
                    <a:pt x="2038" y="2644"/>
                    <a:pt x="1037" y="1043"/>
                    <a:pt x="283" y="58"/>
                  </a:cubicBezTo>
                  <a:cubicBezTo>
                    <a:pt x="253" y="21"/>
                    <a:pt x="209" y="1"/>
                    <a:pt x="1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6"/>
            <p:cNvSpPr/>
            <p:nvPr/>
          </p:nvSpPr>
          <p:spPr>
            <a:xfrm>
              <a:off x="1777776" y="1639716"/>
              <a:ext cx="16019" cy="14640"/>
            </a:xfrm>
            <a:custGeom>
              <a:avLst/>
              <a:gdLst/>
              <a:ahLst/>
              <a:cxnLst/>
              <a:rect l="l" t="t" r="r" b="b"/>
              <a:pathLst>
                <a:path w="790" h="722" extrusionOk="0">
                  <a:moveTo>
                    <a:pt x="166" y="0"/>
                  </a:moveTo>
                  <a:cubicBezTo>
                    <a:pt x="124" y="0"/>
                    <a:pt x="82" y="19"/>
                    <a:pt x="53" y="54"/>
                  </a:cubicBezTo>
                  <a:cubicBezTo>
                    <a:pt x="0" y="118"/>
                    <a:pt x="11" y="212"/>
                    <a:pt x="76" y="262"/>
                  </a:cubicBezTo>
                  <a:cubicBezTo>
                    <a:pt x="77" y="263"/>
                    <a:pt x="253" y="408"/>
                    <a:pt x="526" y="680"/>
                  </a:cubicBezTo>
                  <a:cubicBezTo>
                    <a:pt x="553" y="707"/>
                    <a:pt x="590" y="722"/>
                    <a:pt x="630" y="722"/>
                  </a:cubicBezTo>
                  <a:cubicBezTo>
                    <a:pt x="631" y="722"/>
                    <a:pt x="632" y="722"/>
                    <a:pt x="633" y="722"/>
                  </a:cubicBezTo>
                  <a:cubicBezTo>
                    <a:pt x="670" y="722"/>
                    <a:pt x="706" y="706"/>
                    <a:pt x="733" y="679"/>
                  </a:cubicBezTo>
                  <a:cubicBezTo>
                    <a:pt x="790" y="622"/>
                    <a:pt x="790" y="529"/>
                    <a:pt x="733" y="472"/>
                  </a:cubicBezTo>
                  <a:cubicBezTo>
                    <a:pt x="448" y="190"/>
                    <a:pt x="270" y="41"/>
                    <a:pt x="262" y="36"/>
                  </a:cubicBezTo>
                  <a:cubicBezTo>
                    <a:pt x="234" y="12"/>
                    <a:pt x="20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6"/>
            <p:cNvSpPr/>
            <p:nvPr/>
          </p:nvSpPr>
          <p:spPr>
            <a:xfrm>
              <a:off x="1528408" y="4611607"/>
              <a:ext cx="300898" cy="282283"/>
            </a:xfrm>
            <a:custGeom>
              <a:avLst/>
              <a:gdLst/>
              <a:ahLst/>
              <a:cxnLst/>
              <a:rect l="l" t="t" r="r" b="b"/>
              <a:pathLst>
                <a:path w="14839" h="13921" extrusionOk="0">
                  <a:moveTo>
                    <a:pt x="1781" y="0"/>
                  </a:moveTo>
                  <a:cubicBezTo>
                    <a:pt x="1807" y="246"/>
                    <a:pt x="1821" y="385"/>
                    <a:pt x="1821" y="385"/>
                  </a:cubicBezTo>
                  <a:cubicBezTo>
                    <a:pt x="1821" y="385"/>
                    <a:pt x="521" y="3794"/>
                    <a:pt x="261" y="6135"/>
                  </a:cubicBezTo>
                  <a:cubicBezTo>
                    <a:pt x="1" y="8476"/>
                    <a:pt x="1886" y="9387"/>
                    <a:pt x="4562" y="10844"/>
                  </a:cubicBezTo>
                  <a:cubicBezTo>
                    <a:pt x="6592" y="11948"/>
                    <a:pt x="10394" y="13921"/>
                    <a:pt x="12515" y="13921"/>
                  </a:cubicBezTo>
                  <a:cubicBezTo>
                    <a:pt x="13190" y="13921"/>
                    <a:pt x="13695" y="13721"/>
                    <a:pt x="13918" y="13228"/>
                  </a:cubicBezTo>
                  <a:cubicBezTo>
                    <a:pt x="14838" y="11188"/>
                    <a:pt x="10561" y="6337"/>
                    <a:pt x="8397" y="2791"/>
                  </a:cubicBezTo>
                  <a:cubicBezTo>
                    <a:pt x="8021" y="2175"/>
                    <a:pt x="7717" y="1507"/>
                    <a:pt x="7464" y="802"/>
                  </a:cubicBezTo>
                  <a:cubicBezTo>
                    <a:pt x="6891" y="893"/>
                    <a:pt x="6350" y="931"/>
                    <a:pt x="5844" y="931"/>
                  </a:cubicBezTo>
                  <a:cubicBezTo>
                    <a:pt x="3962" y="931"/>
                    <a:pt x="2559" y="397"/>
                    <a:pt x="17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6"/>
            <p:cNvSpPr/>
            <p:nvPr/>
          </p:nvSpPr>
          <p:spPr>
            <a:xfrm>
              <a:off x="1522284" y="4605645"/>
              <a:ext cx="308765" cy="294166"/>
            </a:xfrm>
            <a:custGeom>
              <a:avLst/>
              <a:gdLst/>
              <a:ahLst/>
              <a:cxnLst/>
              <a:rect l="l" t="t" r="r" b="b"/>
              <a:pathLst>
                <a:path w="15227" h="14507" extrusionOk="0">
                  <a:moveTo>
                    <a:pt x="2401" y="767"/>
                  </a:moveTo>
                  <a:lnTo>
                    <a:pt x="2401" y="768"/>
                  </a:lnTo>
                  <a:cubicBezTo>
                    <a:pt x="3232" y="1126"/>
                    <a:pt x="4511" y="1517"/>
                    <a:pt x="6144" y="1517"/>
                  </a:cubicBezTo>
                  <a:cubicBezTo>
                    <a:pt x="6594" y="1517"/>
                    <a:pt x="7071" y="1487"/>
                    <a:pt x="7573" y="1419"/>
                  </a:cubicBezTo>
                  <a:cubicBezTo>
                    <a:pt x="7828" y="2095"/>
                    <a:pt x="8116" y="2690"/>
                    <a:pt x="8449" y="3237"/>
                  </a:cubicBezTo>
                  <a:cubicBezTo>
                    <a:pt x="9040" y="4206"/>
                    <a:pt x="9803" y="5293"/>
                    <a:pt x="10540" y="6343"/>
                  </a:cubicBezTo>
                  <a:cubicBezTo>
                    <a:pt x="12422" y="9026"/>
                    <a:pt x="14555" y="12066"/>
                    <a:pt x="13953" y="13400"/>
                  </a:cubicBezTo>
                  <a:cubicBezTo>
                    <a:pt x="13859" y="13609"/>
                    <a:pt x="13693" y="13752"/>
                    <a:pt x="13446" y="13834"/>
                  </a:cubicBezTo>
                  <a:cubicBezTo>
                    <a:pt x="13286" y="13888"/>
                    <a:pt x="13081" y="13922"/>
                    <a:pt x="12816" y="13922"/>
                  </a:cubicBezTo>
                  <a:cubicBezTo>
                    <a:pt x="11671" y="13922"/>
                    <a:pt x="9419" y="13285"/>
                    <a:pt x="5004" y="10880"/>
                  </a:cubicBezTo>
                  <a:lnTo>
                    <a:pt x="4662" y="10695"/>
                  </a:lnTo>
                  <a:cubicBezTo>
                    <a:pt x="2232" y="9377"/>
                    <a:pt x="627" y="8505"/>
                    <a:pt x="853" y="6461"/>
                  </a:cubicBezTo>
                  <a:cubicBezTo>
                    <a:pt x="1106" y="4184"/>
                    <a:pt x="2383" y="817"/>
                    <a:pt x="2397" y="783"/>
                  </a:cubicBezTo>
                  <a:cubicBezTo>
                    <a:pt x="2398" y="777"/>
                    <a:pt x="2400" y="773"/>
                    <a:pt x="2401" y="767"/>
                  </a:cubicBezTo>
                  <a:close/>
                  <a:moveTo>
                    <a:pt x="2083" y="1"/>
                  </a:moveTo>
                  <a:cubicBezTo>
                    <a:pt x="1919" y="1"/>
                    <a:pt x="1773" y="142"/>
                    <a:pt x="1792" y="324"/>
                  </a:cubicBezTo>
                  <a:lnTo>
                    <a:pt x="1825" y="639"/>
                  </a:lnTo>
                  <a:cubicBezTo>
                    <a:pt x="1638" y="1139"/>
                    <a:pt x="516" y="4197"/>
                    <a:pt x="271" y="6396"/>
                  </a:cubicBezTo>
                  <a:cubicBezTo>
                    <a:pt x="1" y="8831"/>
                    <a:pt x="1840" y="9829"/>
                    <a:pt x="4383" y="11210"/>
                  </a:cubicBezTo>
                  <a:lnTo>
                    <a:pt x="4724" y="11394"/>
                  </a:lnTo>
                  <a:cubicBezTo>
                    <a:pt x="8554" y="13479"/>
                    <a:pt x="11219" y="14506"/>
                    <a:pt x="12818" y="14506"/>
                  </a:cubicBezTo>
                  <a:cubicBezTo>
                    <a:pt x="13129" y="14506"/>
                    <a:pt x="13400" y="14467"/>
                    <a:pt x="13631" y="14389"/>
                  </a:cubicBezTo>
                  <a:cubicBezTo>
                    <a:pt x="14036" y="14253"/>
                    <a:pt x="14324" y="14001"/>
                    <a:pt x="14487" y="13642"/>
                  </a:cubicBezTo>
                  <a:cubicBezTo>
                    <a:pt x="15226" y="12004"/>
                    <a:pt x="13182" y="9091"/>
                    <a:pt x="11018" y="6008"/>
                  </a:cubicBezTo>
                  <a:cubicBezTo>
                    <a:pt x="10253" y="4917"/>
                    <a:pt x="9530" y="3886"/>
                    <a:pt x="8949" y="2932"/>
                  </a:cubicBezTo>
                  <a:cubicBezTo>
                    <a:pt x="8600" y="2361"/>
                    <a:pt x="8303" y="1728"/>
                    <a:pt x="8041" y="997"/>
                  </a:cubicBezTo>
                  <a:cubicBezTo>
                    <a:pt x="7997" y="879"/>
                    <a:pt x="7886" y="803"/>
                    <a:pt x="7763" y="803"/>
                  </a:cubicBezTo>
                  <a:cubicBezTo>
                    <a:pt x="7749" y="803"/>
                    <a:pt x="7734" y="804"/>
                    <a:pt x="7719" y="806"/>
                  </a:cubicBezTo>
                  <a:cubicBezTo>
                    <a:pt x="7161" y="894"/>
                    <a:pt x="6634" y="932"/>
                    <a:pt x="6142" y="932"/>
                  </a:cubicBezTo>
                  <a:cubicBezTo>
                    <a:pt x="4297" y="932"/>
                    <a:pt x="2940" y="403"/>
                    <a:pt x="2216" y="33"/>
                  </a:cubicBezTo>
                  <a:cubicBezTo>
                    <a:pt x="2172" y="11"/>
                    <a:pt x="2127" y="1"/>
                    <a:pt x="20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6"/>
            <p:cNvSpPr/>
            <p:nvPr/>
          </p:nvSpPr>
          <p:spPr>
            <a:xfrm>
              <a:off x="1528408" y="4681549"/>
              <a:ext cx="292178" cy="212346"/>
            </a:xfrm>
            <a:custGeom>
              <a:avLst/>
              <a:gdLst/>
              <a:ahLst/>
              <a:cxnLst/>
              <a:rect l="l" t="t" r="r" b="b"/>
              <a:pathLst>
                <a:path w="14409" h="10472" extrusionOk="0">
                  <a:moveTo>
                    <a:pt x="824" y="0"/>
                  </a:moveTo>
                  <a:cubicBezTo>
                    <a:pt x="575" y="897"/>
                    <a:pt x="352" y="1857"/>
                    <a:pt x="261" y="2686"/>
                  </a:cubicBezTo>
                  <a:cubicBezTo>
                    <a:pt x="1" y="5027"/>
                    <a:pt x="1886" y="5938"/>
                    <a:pt x="4562" y="7395"/>
                  </a:cubicBezTo>
                  <a:cubicBezTo>
                    <a:pt x="6592" y="8499"/>
                    <a:pt x="10394" y="10472"/>
                    <a:pt x="12515" y="10472"/>
                  </a:cubicBezTo>
                  <a:cubicBezTo>
                    <a:pt x="13190" y="10472"/>
                    <a:pt x="13695" y="10272"/>
                    <a:pt x="13918" y="9779"/>
                  </a:cubicBezTo>
                  <a:cubicBezTo>
                    <a:pt x="14409" y="8691"/>
                    <a:pt x="13418" y="6804"/>
                    <a:pt x="12062" y="4741"/>
                  </a:cubicBezTo>
                  <a:cubicBezTo>
                    <a:pt x="11659" y="5354"/>
                    <a:pt x="10954" y="5804"/>
                    <a:pt x="9795" y="5804"/>
                  </a:cubicBezTo>
                  <a:cubicBezTo>
                    <a:pt x="9285" y="5804"/>
                    <a:pt x="8687" y="5717"/>
                    <a:pt x="7988" y="5518"/>
                  </a:cubicBezTo>
                  <a:cubicBezTo>
                    <a:pt x="5180" y="4715"/>
                    <a:pt x="2069" y="1423"/>
                    <a:pt x="82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6"/>
            <p:cNvSpPr/>
            <p:nvPr/>
          </p:nvSpPr>
          <p:spPr>
            <a:xfrm>
              <a:off x="1522284" y="4675607"/>
              <a:ext cx="305541" cy="224208"/>
            </a:xfrm>
            <a:custGeom>
              <a:avLst/>
              <a:gdLst/>
              <a:ahLst/>
              <a:cxnLst/>
              <a:rect l="l" t="t" r="r" b="b"/>
              <a:pathLst>
                <a:path w="15068" h="11057" extrusionOk="0">
                  <a:moveTo>
                    <a:pt x="1269" y="893"/>
                  </a:moveTo>
                  <a:cubicBezTo>
                    <a:pt x="2688" y="2460"/>
                    <a:pt x="5572" y="5338"/>
                    <a:pt x="8209" y="6091"/>
                  </a:cubicBezTo>
                  <a:cubicBezTo>
                    <a:pt x="8945" y="6302"/>
                    <a:pt x="9569" y="6390"/>
                    <a:pt x="10098" y="6390"/>
                  </a:cubicBezTo>
                  <a:cubicBezTo>
                    <a:pt x="11211" y="6390"/>
                    <a:pt x="11906" y="6000"/>
                    <a:pt x="12341" y="5535"/>
                  </a:cubicBezTo>
                  <a:cubicBezTo>
                    <a:pt x="13371" y="7135"/>
                    <a:pt x="14388" y="8987"/>
                    <a:pt x="13953" y="9950"/>
                  </a:cubicBezTo>
                  <a:cubicBezTo>
                    <a:pt x="13859" y="10160"/>
                    <a:pt x="13693" y="10303"/>
                    <a:pt x="13446" y="10385"/>
                  </a:cubicBezTo>
                  <a:cubicBezTo>
                    <a:pt x="13287" y="10439"/>
                    <a:pt x="13082" y="10472"/>
                    <a:pt x="12819" y="10472"/>
                  </a:cubicBezTo>
                  <a:cubicBezTo>
                    <a:pt x="11674" y="10472"/>
                    <a:pt x="9422" y="9838"/>
                    <a:pt x="5004" y="7431"/>
                  </a:cubicBezTo>
                  <a:lnTo>
                    <a:pt x="4662" y="7247"/>
                  </a:lnTo>
                  <a:cubicBezTo>
                    <a:pt x="2232" y="5928"/>
                    <a:pt x="627" y="5056"/>
                    <a:pt x="853" y="3012"/>
                  </a:cubicBezTo>
                  <a:cubicBezTo>
                    <a:pt x="919" y="2423"/>
                    <a:pt x="1058" y="1713"/>
                    <a:pt x="1269" y="893"/>
                  </a:cubicBezTo>
                  <a:close/>
                  <a:moveTo>
                    <a:pt x="1127" y="0"/>
                  </a:moveTo>
                  <a:cubicBezTo>
                    <a:pt x="1003" y="0"/>
                    <a:pt x="882" y="78"/>
                    <a:pt x="844" y="214"/>
                  </a:cubicBezTo>
                  <a:cubicBezTo>
                    <a:pt x="546" y="1287"/>
                    <a:pt x="354" y="2206"/>
                    <a:pt x="271" y="2946"/>
                  </a:cubicBezTo>
                  <a:cubicBezTo>
                    <a:pt x="1" y="5381"/>
                    <a:pt x="1840" y="6379"/>
                    <a:pt x="4383" y="7760"/>
                  </a:cubicBezTo>
                  <a:lnTo>
                    <a:pt x="4724" y="7944"/>
                  </a:lnTo>
                  <a:cubicBezTo>
                    <a:pt x="8554" y="10029"/>
                    <a:pt x="11219" y="11056"/>
                    <a:pt x="12818" y="11056"/>
                  </a:cubicBezTo>
                  <a:cubicBezTo>
                    <a:pt x="13129" y="11056"/>
                    <a:pt x="13400" y="11017"/>
                    <a:pt x="13631" y="10939"/>
                  </a:cubicBezTo>
                  <a:cubicBezTo>
                    <a:pt x="14036" y="10803"/>
                    <a:pt x="14324" y="10551"/>
                    <a:pt x="14487" y="10192"/>
                  </a:cubicBezTo>
                  <a:cubicBezTo>
                    <a:pt x="15067" y="8904"/>
                    <a:pt x="13864" y="6781"/>
                    <a:pt x="12609" y="4874"/>
                  </a:cubicBezTo>
                  <a:cubicBezTo>
                    <a:pt x="12554" y="4791"/>
                    <a:pt x="12462" y="4741"/>
                    <a:pt x="12364" y="4741"/>
                  </a:cubicBezTo>
                  <a:cubicBezTo>
                    <a:pt x="12265" y="4741"/>
                    <a:pt x="12173" y="4790"/>
                    <a:pt x="12120" y="4873"/>
                  </a:cubicBezTo>
                  <a:cubicBezTo>
                    <a:pt x="11713" y="5491"/>
                    <a:pt x="11024" y="5802"/>
                    <a:pt x="10091" y="5802"/>
                  </a:cubicBezTo>
                  <a:cubicBezTo>
                    <a:pt x="9587" y="5802"/>
                    <a:pt x="9011" y="5711"/>
                    <a:pt x="8370" y="5528"/>
                  </a:cubicBezTo>
                  <a:cubicBezTo>
                    <a:pt x="5632" y="4746"/>
                    <a:pt x="2547" y="1471"/>
                    <a:pt x="1346" y="100"/>
                  </a:cubicBezTo>
                  <a:cubicBezTo>
                    <a:pt x="1286" y="32"/>
                    <a:pt x="1206" y="0"/>
                    <a:pt x="11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6"/>
            <p:cNvSpPr/>
            <p:nvPr/>
          </p:nvSpPr>
          <p:spPr>
            <a:xfrm>
              <a:off x="1533215" y="4744799"/>
              <a:ext cx="280357" cy="149100"/>
            </a:xfrm>
            <a:custGeom>
              <a:avLst/>
              <a:gdLst/>
              <a:ahLst/>
              <a:cxnLst/>
              <a:rect l="l" t="t" r="r" b="b"/>
              <a:pathLst>
                <a:path w="13826" h="7353" extrusionOk="0">
                  <a:moveTo>
                    <a:pt x="1" y="0"/>
                  </a:moveTo>
                  <a:lnTo>
                    <a:pt x="1" y="0"/>
                  </a:lnTo>
                  <a:cubicBezTo>
                    <a:pt x="10" y="2026"/>
                    <a:pt x="1821" y="2913"/>
                    <a:pt x="4325" y="4276"/>
                  </a:cubicBezTo>
                  <a:cubicBezTo>
                    <a:pt x="6354" y="5380"/>
                    <a:pt x="10156" y="7353"/>
                    <a:pt x="12277" y="7353"/>
                  </a:cubicBezTo>
                  <a:cubicBezTo>
                    <a:pt x="12953" y="7353"/>
                    <a:pt x="13458" y="7153"/>
                    <a:pt x="13681" y="6660"/>
                  </a:cubicBezTo>
                  <a:cubicBezTo>
                    <a:pt x="13795" y="6407"/>
                    <a:pt x="13826" y="6110"/>
                    <a:pt x="13793" y="5780"/>
                  </a:cubicBezTo>
                  <a:lnTo>
                    <a:pt x="13793" y="5780"/>
                  </a:lnTo>
                  <a:cubicBezTo>
                    <a:pt x="13114" y="6090"/>
                    <a:pt x="12456" y="6228"/>
                    <a:pt x="11796" y="6228"/>
                  </a:cubicBezTo>
                  <a:cubicBezTo>
                    <a:pt x="9788" y="6228"/>
                    <a:pt x="7763" y="4957"/>
                    <a:pt x="5072" y="3429"/>
                  </a:cubicBezTo>
                  <a:cubicBezTo>
                    <a:pt x="2893" y="2193"/>
                    <a:pt x="1122" y="89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6"/>
            <p:cNvSpPr/>
            <p:nvPr/>
          </p:nvSpPr>
          <p:spPr>
            <a:xfrm>
              <a:off x="1527273" y="4738837"/>
              <a:ext cx="292341" cy="160983"/>
            </a:xfrm>
            <a:custGeom>
              <a:avLst/>
              <a:gdLst/>
              <a:ahLst/>
              <a:cxnLst/>
              <a:rect l="l" t="t" r="r" b="b"/>
              <a:pathLst>
                <a:path w="14417" h="7939" extrusionOk="0">
                  <a:moveTo>
                    <a:pt x="671" y="960"/>
                  </a:moveTo>
                  <a:lnTo>
                    <a:pt x="671" y="960"/>
                  </a:lnTo>
                  <a:cubicBezTo>
                    <a:pt x="1786" y="1812"/>
                    <a:pt x="3356" y="2919"/>
                    <a:pt x="5221" y="3976"/>
                  </a:cubicBezTo>
                  <a:lnTo>
                    <a:pt x="5929" y="4380"/>
                  </a:lnTo>
                  <a:cubicBezTo>
                    <a:pt x="8298" y="5735"/>
                    <a:pt x="10186" y="6815"/>
                    <a:pt x="12086" y="6815"/>
                  </a:cubicBezTo>
                  <a:cubicBezTo>
                    <a:pt x="12650" y="6815"/>
                    <a:pt x="13215" y="6720"/>
                    <a:pt x="13794" y="6508"/>
                  </a:cubicBezTo>
                  <a:lnTo>
                    <a:pt x="13794" y="6508"/>
                  </a:lnTo>
                  <a:cubicBezTo>
                    <a:pt x="13781" y="6620"/>
                    <a:pt x="13752" y="6729"/>
                    <a:pt x="13707" y="6831"/>
                  </a:cubicBezTo>
                  <a:cubicBezTo>
                    <a:pt x="13613" y="7041"/>
                    <a:pt x="13447" y="7184"/>
                    <a:pt x="13200" y="7266"/>
                  </a:cubicBezTo>
                  <a:cubicBezTo>
                    <a:pt x="13041" y="7319"/>
                    <a:pt x="12836" y="7353"/>
                    <a:pt x="12573" y="7353"/>
                  </a:cubicBezTo>
                  <a:cubicBezTo>
                    <a:pt x="11428" y="7353"/>
                    <a:pt x="9176" y="6719"/>
                    <a:pt x="4758" y="4312"/>
                  </a:cubicBezTo>
                  <a:lnTo>
                    <a:pt x="4418" y="4129"/>
                  </a:lnTo>
                  <a:cubicBezTo>
                    <a:pt x="2428" y="3047"/>
                    <a:pt x="1021" y="2285"/>
                    <a:pt x="671" y="960"/>
                  </a:cubicBezTo>
                  <a:close/>
                  <a:moveTo>
                    <a:pt x="295" y="1"/>
                  </a:moveTo>
                  <a:cubicBezTo>
                    <a:pt x="143" y="1"/>
                    <a:pt x="0" y="120"/>
                    <a:pt x="1" y="295"/>
                  </a:cubicBezTo>
                  <a:cubicBezTo>
                    <a:pt x="10" y="2401"/>
                    <a:pt x="1742" y="3341"/>
                    <a:pt x="4139" y="4643"/>
                  </a:cubicBezTo>
                  <a:lnTo>
                    <a:pt x="4478" y="4826"/>
                  </a:lnTo>
                  <a:cubicBezTo>
                    <a:pt x="8308" y="6911"/>
                    <a:pt x="10973" y="7938"/>
                    <a:pt x="12572" y="7938"/>
                  </a:cubicBezTo>
                  <a:cubicBezTo>
                    <a:pt x="12883" y="7938"/>
                    <a:pt x="13154" y="7899"/>
                    <a:pt x="13385" y="7821"/>
                  </a:cubicBezTo>
                  <a:cubicBezTo>
                    <a:pt x="13790" y="7685"/>
                    <a:pt x="14078" y="7433"/>
                    <a:pt x="14241" y="7074"/>
                  </a:cubicBezTo>
                  <a:cubicBezTo>
                    <a:pt x="14370" y="6787"/>
                    <a:pt x="14416" y="6441"/>
                    <a:pt x="14379" y="6045"/>
                  </a:cubicBezTo>
                  <a:cubicBezTo>
                    <a:pt x="14364" y="5889"/>
                    <a:pt x="14231" y="5780"/>
                    <a:pt x="14086" y="5780"/>
                  </a:cubicBezTo>
                  <a:cubicBezTo>
                    <a:pt x="14046" y="5780"/>
                    <a:pt x="14005" y="5788"/>
                    <a:pt x="13966" y="5806"/>
                  </a:cubicBezTo>
                  <a:cubicBezTo>
                    <a:pt x="13323" y="6100"/>
                    <a:pt x="12702" y="6231"/>
                    <a:pt x="12077" y="6231"/>
                  </a:cubicBezTo>
                  <a:cubicBezTo>
                    <a:pt x="10341" y="6231"/>
                    <a:pt x="8574" y="5220"/>
                    <a:pt x="6220" y="3873"/>
                  </a:cubicBezTo>
                  <a:lnTo>
                    <a:pt x="5509" y="3468"/>
                  </a:lnTo>
                  <a:cubicBezTo>
                    <a:pt x="3340" y="2236"/>
                    <a:pt x="1574" y="939"/>
                    <a:pt x="476" y="64"/>
                  </a:cubicBezTo>
                  <a:cubicBezTo>
                    <a:pt x="420" y="20"/>
                    <a:pt x="357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5" name="Google Shape;925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37"/>
          <p:cNvSpPr txBox="1">
            <a:spLocks noGrp="1"/>
          </p:cNvSpPr>
          <p:nvPr>
            <p:ph type="body" idx="1"/>
          </p:nvPr>
        </p:nvSpPr>
        <p:spPr>
          <a:xfrm>
            <a:off x="626625" y="895750"/>
            <a:ext cx="7980600" cy="3665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pt-BR" sz="1800">
                <a:highlight>
                  <a:schemeClr val="lt1"/>
                </a:highlight>
              </a:rPr>
              <a:t>Gerar dois números grandes, aleatórios e primos, </a:t>
            </a:r>
            <a:r>
              <a:rPr lang="pt-BR" sz="1800" b="1" i="1">
                <a:highlight>
                  <a:schemeClr val="lt1"/>
                </a:highlight>
              </a:rPr>
              <a:t>p</a:t>
            </a:r>
            <a:r>
              <a:rPr lang="pt-BR" sz="1800" b="1">
                <a:highlight>
                  <a:schemeClr val="lt1"/>
                </a:highlight>
              </a:rPr>
              <a:t> e </a:t>
            </a:r>
            <a:r>
              <a:rPr lang="pt-BR" sz="1800" b="1" i="1">
                <a:highlight>
                  <a:schemeClr val="lt1"/>
                </a:highlight>
              </a:rPr>
              <a:t>q</a:t>
            </a:r>
            <a:r>
              <a:rPr lang="pt-BR" sz="1800">
                <a:highlight>
                  <a:schemeClr val="lt1"/>
                </a:highlight>
              </a:rPr>
              <a:t>, tal que o produto entre esses dois números tenha o tamanho de bits necessários (1024 bits)</a:t>
            </a:r>
            <a:endParaRPr sz="1800">
              <a:highlight>
                <a:schemeClr val="lt1"/>
              </a:highlight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pt-BR" sz="1800">
                <a:highlight>
                  <a:schemeClr val="lt1"/>
                </a:highlight>
              </a:rPr>
              <a:t>Calcular o produto </a:t>
            </a:r>
            <a:r>
              <a:rPr lang="pt-BR" sz="1800" b="1" i="1">
                <a:highlight>
                  <a:schemeClr val="lt1"/>
                </a:highlight>
              </a:rPr>
              <a:t>n</a:t>
            </a:r>
            <a:r>
              <a:rPr lang="pt-BR" sz="1800" b="1">
                <a:highlight>
                  <a:schemeClr val="lt1"/>
                </a:highlight>
              </a:rPr>
              <a:t> = p.q</a:t>
            </a:r>
            <a:r>
              <a:rPr lang="pt-BR" sz="1800">
                <a:highlight>
                  <a:schemeClr val="lt1"/>
                </a:highlight>
              </a:rPr>
              <a:t> e a função totiente </a:t>
            </a:r>
            <a:r>
              <a:rPr lang="pt-BR" sz="1800" b="1" i="1">
                <a:highlight>
                  <a:schemeClr val="lt1"/>
                </a:highlight>
              </a:rPr>
              <a:t>ϕ</a:t>
            </a:r>
            <a:r>
              <a:rPr lang="pt-BR" sz="1800" b="1">
                <a:highlight>
                  <a:schemeClr val="lt1"/>
                </a:highlight>
              </a:rPr>
              <a:t> =</a:t>
            </a:r>
            <a:r>
              <a:rPr lang="pt-BR" sz="1800" b="1">
                <a:solidFill>
                  <a:schemeClr val="accent1"/>
                </a:solidFill>
                <a:highlight>
                  <a:schemeClr val="lt1"/>
                </a:highlight>
              </a:rPr>
              <a:t> </a:t>
            </a:r>
            <a:r>
              <a:rPr lang="pt-BR" sz="1800" b="1">
                <a:highlight>
                  <a:schemeClr val="lt1"/>
                </a:highlight>
              </a:rPr>
              <a:t>(p - 1)*(q - 1)</a:t>
            </a:r>
            <a:endParaRPr sz="1800" b="1">
              <a:highlight>
                <a:schemeClr val="lt1"/>
              </a:highlight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pt-BR" sz="1800">
                <a:highlight>
                  <a:schemeClr val="lt1"/>
                </a:highlight>
              </a:rPr>
              <a:t>Escolher um inteiro </a:t>
            </a:r>
            <a:r>
              <a:rPr lang="pt-BR" sz="1800" b="1" i="1">
                <a:highlight>
                  <a:schemeClr val="lt1"/>
                </a:highlight>
              </a:rPr>
              <a:t>e</a:t>
            </a:r>
            <a:r>
              <a:rPr lang="pt-BR" sz="1800" i="1">
                <a:highlight>
                  <a:schemeClr val="lt1"/>
                </a:highlight>
              </a:rPr>
              <a:t>, </a:t>
            </a:r>
            <a:r>
              <a:rPr lang="pt-BR" sz="1800" b="1">
                <a:highlight>
                  <a:schemeClr val="lt1"/>
                </a:highlight>
              </a:rPr>
              <a:t>1 &lt; e &lt; </a:t>
            </a:r>
            <a:r>
              <a:rPr lang="pt-BR" sz="1800" b="1" i="1">
                <a:highlight>
                  <a:schemeClr val="lt1"/>
                </a:highlight>
              </a:rPr>
              <a:t>ϕ</a:t>
            </a:r>
            <a:r>
              <a:rPr lang="pt-BR" sz="1800">
                <a:highlight>
                  <a:schemeClr val="lt1"/>
                </a:highlight>
              </a:rPr>
              <a:t>, tal que o </a:t>
            </a:r>
            <a:r>
              <a:rPr lang="pt-BR" sz="1800" b="1">
                <a:highlight>
                  <a:schemeClr val="lt1"/>
                </a:highlight>
              </a:rPr>
              <a:t>mdc(e, </a:t>
            </a:r>
            <a:r>
              <a:rPr lang="pt-BR" sz="1800" b="1" i="1">
                <a:highlight>
                  <a:schemeClr val="lt1"/>
                </a:highlight>
              </a:rPr>
              <a:t>ϕ</a:t>
            </a:r>
            <a:r>
              <a:rPr lang="pt-BR" sz="1800" b="1">
                <a:highlight>
                  <a:schemeClr val="lt1"/>
                </a:highlight>
              </a:rPr>
              <a:t>)</a:t>
            </a:r>
            <a:r>
              <a:rPr lang="pt-BR" sz="1800" b="1" i="1">
                <a:highlight>
                  <a:schemeClr val="lt1"/>
                </a:highlight>
              </a:rPr>
              <a:t> </a:t>
            </a:r>
            <a:r>
              <a:rPr lang="pt-BR" sz="1800" b="1">
                <a:highlight>
                  <a:schemeClr val="lt1"/>
                </a:highlight>
              </a:rPr>
              <a:t>= 1</a:t>
            </a:r>
            <a:endParaRPr sz="1800" b="1" i="1">
              <a:highlight>
                <a:schemeClr val="lt1"/>
              </a:highlight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pt-BR" sz="1800">
                <a:highlight>
                  <a:schemeClr val="lt1"/>
                </a:highlight>
              </a:rPr>
              <a:t>Calcular o expoente secreto </a:t>
            </a:r>
            <a:r>
              <a:rPr lang="pt-BR" sz="1800" b="1" i="1">
                <a:highlight>
                  <a:schemeClr val="lt1"/>
                </a:highlight>
              </a:rPr>
              <a:t>d</a:t>
            </a:r>
            <a:r>
              <a:rPr lang="pt-BR" sz="1800">
                <a:highlight>
                  <a:schemeClr val="lt1"/>
                </a:highlight>
              </a:rPr>
              <a:t>, </a:t>
            </a:r>
            <a:r>
              <a:rPr lang="pt-BR" sz="1800" b="1">
                <a:highlight>
                  <a:schemeClr val="lt1"/>
                </a:highlight>
              </a:rPr>
              <a:t>1 &lt; d &lt; </a:t>
            </a:r>
            <a:r>
              <a:rPr lang="pt-BR" sz="1800" b="1" i="1">
                <a:highlight>
                  <a:schemeClr val="lt1"/>
                </a:highlight>
              </a:rPr>
              <a:t>ϕ</a:t>
            </a:r>
            <a:r>
              <a:rPr lang="pt-BR" sz="1800">
                <a:highlight>
                  <a:schemeClr val="lt1"/>
                </a:highlight>
              </a:rPr>
              <a:t>, tal que </a:t>
            </a:r>
            <a:r>
              <a:rPr lang="pt-BR" sz="1800" b="1">
                <a:highlight>
                  <a:schemeClr val="lt1"/>
                </a:highlight>
              </a:rPr>
              <a:t>e.d = 1 mod </a:t>
            </a:r>
            <a:r>
              <a:rPr lang="pt-BR" sz="1800" b="1" i="1">
                <a:highlight>
                  <a:schemeClr val="lt1"/>
                </a:highlight>
              </a:rPr>
              <a:t>ϕ</a:t>
            </a:r>
            <a:endParaRPr sz="1800" b="1">
              <a:highlight>
                <a:schemeClr val="lt1"/>
              </a:highlight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pt-BR" sz="1800">
                <a:highlight>
                  <a:schemeClr val="lt1"/>
                </a:highlight>
              </a:rPr>
              <a:t>A </a:t>
            </a:r>
            <a:r>
              <a:rPr lang="pt-BR" sz="1800" b="1">
                <a:highlight>
                  <a:schemeClr val="lt1"/>
                </a:highlight>
              </a:rPr>
              <a:t>chave pública</a:t>
            </a:r>
            <a:r>
              <a:rPr lang="pt-BR" sz="1800">
                <a:highlight>
                  <a:schemeClr val="lt1"/>
                </a:highlight>
              </a:rPr>
              <a:t> é o par </a:t>
            </a:r>
            <a:r>
              <a:rPr lang="pt-BR" sz="1800" b="1">
                <a:highlight>
                  <a:schemeClr val="lt1"/>
                </a:highlight>
              </a:rPr>
              <a:t>(n, e)</a:t>
            </a:r>
            <a:r>
              <a:rPr lang="pt-BR" sz="1800">
                <a:highlight>
                  <a:schemeClr val="lt1"/>
                </a:highlight>
              </a:rPr>
              <a:t> e a </a:t>
            </a:r>
            <a:r>
              <a:rPr lang="pt-BR" sz="1800" b="1">
                <a:highlight>
                  <a:schemeClr val="lt1"/>
                </a:highlight>
              </a:rPr>
              <a:t>chave privada</a:t>
            </a:r>
            <a:r>
              <a:rPr lang="pt-BR" sz="1800">
                <a:highlight>
                  <a:schemeClr val="lt1"/>
                </a:highlight>
              </a:rPr>
              <a:t> é </a:t>
            </a:r>
            <a:r>
              <a:rPr lang="pt-BR" sz="1800" b="1">
                <a:highlight>
                  <a:schemeClr val="lt1"/>
                </a:highlight>
              </a:rPr>
              <a:t>(d, p, q)</a:t>
            </a:r>
            <a:r>
              <a:rPr lang="pt-BR" sz="1800">
                <a:highlight>
                  <a:schemeClr val="lt1"/>
                </a:highlight>
              </a:rPr>
              <a:t>. Deve-se manter os valores </a:t>
            </a:r>
            <a:r>
              <a:rPr lang="pt-BR" sz="1800" b="1" i="1">
                <a:highlight>
                  <a:schemeClr val="lt1"/>
                </a:highlight>
              </a:rPr>
              <a:t>d</a:t>
            </a:r>
            <a:r>
              <a:rPr lang="pt-BR" sz="1800" b="1">
                <a:highlight>
                  <a:schemeClr val="lt1"/>
                </a:highlight>
              </a:rPr>
              <a:t>, </a:t>
            </a:r>
            <a:r>
              <a:rPr lang="pt-BR" sz="1800" b="1" i="1">
                <a:highlight>
                  <a:schemeClr val="lt1"/>
                </a:highlight>
              </a:rPr>
              <a:t>p</a:t>
            </a:r>
            <a:r>
              <a:rPr lang="pt-BR" sz="1800" b="1">
                <a:highlight>
                  <a:schemeClr val="lt1"/>
                </a:highlight>
              </a:rPr>
              <a:t>, </a:t>
            </a:r>
            <a:r>
              <a:rPr lang="pt-BR" sz="1800" b="1" i="1">
                <a:highlight>
                  <a:schemeClr val="lt1"/>
                </a:highlight>
              </a:rPr>
              <a:t>q</a:t>
            </a:r>
            <a:r>
              <a:rPr lang="pt-BR" sz="1800" b="1">
                <a:highlight>
                  <a:schemeClr val="lt1"/>
                </a:highlight>
              </a:rPr>
              <a:t> e </a:t>
            </a:r>
            <a:r>
              <a:rPr lang="pt-BR" sz="1800" b="1" i="1">
                <a:highlight>
                  <a:schemeClr val="lt1"/>
                </a:highlight>
              </a:rPr>
              <a:t>ϕ</a:t>
            </a:r>
            <a:r>
              <a:rPr lang="pt-BR" sz="1800" i="1">
                <a:highlight>
                  <a:schemeClr val="lt1"/>
                </a:highlight>
              </a:rPr>
              <a:t> </a:t>
            </a:r>
            <a:r>
              <a:rPr lang="pt-BR" sz="1800">
                <a:highlight>
                  <a:schemeClr val="lt1"/>
                </a:highlight>
              </a:rPr>
              <a:t>secretos</a:t>
            </a:r>
            <a:endParaRPr sz="1800">
              <a:highlight>
                <a:schemeClr val="lt1"/>
              </a:highlight>
            </a:endParaRPr>
          </a:p>
        </p:txBody>
      </p:sp>
      <p:sp>
        <p:nvSpPr>
          <p:cNvPr id="931" name="Google Shape;931;p37"/>
          <p:cNvSpPr txBox="1">
            <a:spLocks noGrp="1"/>
          </p:cNvSpPr>
          <p:nvPr>
            <p:ph type="title"/>
          </p:nvPr>
        </p:nvSpPr>
        <p:spPr>
          <a:xfrm>
            <a:off x="626625" y="249250"/>
            <a:ext cx="79806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Pseudocódigo</a:t>
            </a:r>
            <a:endParaRPr sz="3000"/>
          </a:p>
        </p:txBody>
      </p:sp>
      <p:sp>
        <p:nvSpPr>
          <p:cNvPr id="932" name="Google Shape;932;p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38"/>
          <p:cNvSpPr txBox="1">
            <a:spLocks noGrp="1"/>
          </p:cNvSpPr>
          <p:nvPr>
            <p:ph type="title"/>
          </p:nvPr>
        </p:nvSpPr>
        <p:spPr>
          <a:xfrm>
            <a:off x="4572000" y="1585025"/>
            <a:ext cx="3683700" cy="20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APLICAÇÕES NA ÁREA DA COMPUTAÇÃO</a:t>
            </a:r>
            <a:endParaRPr sz="4000"/>
          </a:p>
        </p:txBody>
      </p:sp>
      <p:sp>
        <p:nvSpPr>
          <p:cNvPr id="938" name="Google Shape;938;p38"/>
          <p:cNvSpPr txBox="1">
            <a:spLocks noGrp="1"/>
          </p:cNvSpPr>
          <p:nvPr>
            <p:ph type="title" idx="2"/>
          </p:nvPr>
        </p:nvSpPr>
        <p:spPr>
          <a:xfrm>
            <a:off x="5598001" y="661625"/>
            <a:ext cx="2657700" cy="92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04</a:t>
            </a:r>
            <a:endParaRPr/>
          </a:p>
        </p:txBody>
      </p:sp>
      <p:grpSp>
        <p:nvGrpSpPr>
          <p:cNvPr id="939" name="Google Shape;939;p38"/>
          <p:cNvGrpSpPr/>
          <p:nvPr/>
        </p:nvGrpSpPr>
        <p:grpSpPr>
          <a:xfrm>
            <a:off x="284040" y="614935"/>
            <a:ext cx="4551030" cy="4076289"/>
            <a:chOff x="865075" y="238100"/>
            <a:chExt cx="5848150" cy="5238100"/>
          </a:xfrm>
        </p:grpSpPr>
        <p:sp>
          <p:nvSpPr>
            <p:cNvPr id="940" name="Google Shape;940;p38"/>
            <p:cNvSpPr/>
            <p:nvPr/>
          </p:nvSpPr>
          <p:spPr>
            <a:xfrm>
              <a:off x="865075" y="238100"/>
              <a:ext cx="5848150" cy="5238100"/>
            </a:xfrm>
            <a:custGeom>
              <a:avLst/>
              <a:gdLst/>
              <a:ahLst/>
              <a:cxnLst/>
              <a:rect l="l" t="t" r="r" b="b"/>
              <a:pathLst>
                <a:path w="233926" h="209524" extrusionOk="0">
                  <a:moveTo>
                    <a:pt x="118223" y="1"/>
                  </a:moveTo>
                  <a:cubicBezTo>
                    <a:pt x="107099" y="1"/>
                    <a:pt x="95949" y="2632"/>
                    <a:pt x="86083" y="7891"/>
                  </a:cubicBezTo>
                  <a:cubicBezTo>
                    <a:pt x="63635" y="19858"/>
                    <a:pt x="56033" y="46002"/>
                    <a:pt x="37858" y="62911"/>
                  </a:cubicBezTo>
                  <a:cubicBezTo>
                    <a:pt x="9696" y="89111"/>
                    <a:pt x="1" y="118587"/>
                    <a:pt x="12927" y="144319"/>
                  </a:cubicBezTo>
                  <a:cubicBezTo>
                    <a:pt x="22306" y="162989"/>
                    <a:pt x="46961" y="174435"/>
                    <a:pt x="65249" y="181490"/>
                  </a:cubicBezTo>
                  <a:cubicBezTo>
                    <a:pt x="87963" y="190254"/>
                    <a:pt x="110785" y="207198"/>
                    <a:pt x="135420" y="209317"/>
                  </a:cubicBezTo>
                  <a:cubicBezTo>
                    <a:pt x="137024" y="209456"/>
                    <a:pt x="138630" y="209524"/>
                    <a:pt x="140231" y="209524"/>
                  </a:cubicBezTo>
                  <a:cubicBezTo>
                    <a:pt x="159580" y="209524"/>
                    <a:pt x="178326" y="199534"/>
                    <a:pt x="187439" y="181749"/>
                  </a:cubicBezTo>
                  <a:cubicBezTo>
                    <a:pt x="193042" y="170814"/>
                    <a:pt x="203248" y="163736"/>
                    <a:pt x="211691" y="155264"/>
                  </a:cubicBezTo>
                  <a:cubicBezTo>
                    <a:pt x="233925" y="132951"/>
                    <a:pt x="233159" y="90453"/>
                    <a:pt x="213064" y="67059"/>
                  </a:cubicBezTo>
                  <a:cubicBezTo>
                    <a:pt x="210924" y="64567"/>
                    <a:pt x="208511" y="62393"/>
                    <a:pt x="205989" y="60345"/>
                  </a:cubicBezTo>
                  <a:cubicBezTo>
                    <a:pt x="202547" y="57549"/>
                    <a:pt x="198904" y="54988"/>
                    <a:pt x="195475" y="52174"/>
                  </a:cubicBezTo>
                  <a:cubicBezTo>
                    <a:pt x="179282" y="38889"/>
                    <a:pt x="170061" y="19216"/>
                    <a:pt x="151528" y="8631"/>
                  </a:cubicBezTo>
                  <a:cubicBezTo>
                    <a:pt x="141454" y="2876"/>
                    <a:pt x="129853" y="1"/>
                    <a:pt x="118223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8"/>
            <p:cNvSpPr/>
            <p:nvPr/>
          </p:nvSpPr>
          <p:spPr>
            <a:xfrm>
              <a:off x="865075" y="238100"/>
              <a:ext cx="5848150" cy="5238100"/>
            </a:xfrm>
            <a:custGeom>
              <a:avLst/>
              <a:gdLst/>
              <a:ahLst/>
              <a:cxnLst/>
              <a:rect l="l" t="t" r="r" b="b"/>
              <a:pathLst>
                <a:path w="233926" h="209524" extrusionOk="0">
                  <a:moveTo>
                    <a:pt x="118223" y="1"/>
                  </a:moveTo>
                  <a:cubicBezTo>
                    <a:pt x="107099" y="1"/>
                    <a:pt x="95949" y="2632"/>
                    <a:pt x="86083" y="7891"/>
                  </a:cubicBezTo>
                  <a:cubicBezTo>
                    <a:pt x="63635" y="19858"/>
                    <a:pt x="56033" y="46002"/>
                    <a:pt x="37858" y="62911"/>
                  </a:cubicBezTo>
                  <a:cubicBezTo>
                    <a:pt x="9696" y="89111"/>
                    <a:pt x="1" y="118587"/>
                    <a:pt x="12927" y="144319"/>
                  </a:cubicBezTo>
                  <a:cubicBezTo>
                    <a:pt x="22306" y="162989"/>
                    <a:pt x="46961" y="174435"/>
                    <a:pt x="65249" y="181490"/>
                  </a:cubicBezTo>
                  <a:cubicBezTo>
                    <a:pt x="87963" y="190254"/>
                    <a:pt x="110785" y="207198"/>
                    <a:pt x="135420" y="209317"/>
                  </a:cubicBezTo>
                  <a:cubicBezTo>
                    <a:pt x="137024" y="209456"/>
                    <a:pt x="138630" y="209524"/>
                    <a:pt x="140231" y="209524"/>
                  </a:cubicBezTo>
                  <a:cubicBezTo>
                    <a:pt x="159580" y="209524"/>
                    <a:pt x="178326" y="199534"/>
                    <a:pt x="187439" y="181749"/>
                  </a:cubicBezTo>
                  <a:cubicBezTo>
                    <a:pt x="193042" y="170814"/>
                    <a:pt x="203248" y="163736"/>
                    <a:pt x="211691" y="155264"/>
                  </a:cubicBezTo>
                  <a:cubicBezTo>
                    <a:pt x="233925" y="132951"/>
                    <a:pt x="233159" y="90453"/>
                    <a:pt x="213064" y="67059"/>
                  </a:cubicBezTo>
                  <a:cubicBezTo>
                    <a:pt x="210924" y="64567"/>
                    <a:pt x="208511" y="62393"/>
                    <a:pt x="205989" y="60345"/>
                  </a:cubicBezTo>
                  <a:cubicBezTo>
                    <a:pt x="202547" y="57549"/>
                    <a:pt x="198904" y="54988"/>
                    <a:pt x="195475" y="52174"/>
                  </a:cubicBezTo>
                  <a:cubicBezTo>
                    <a:pt x="179282" y="38889"/>
                    <a:pt x="170061" y="19216"/>
                    <a:pt x="151528" y="8631"/>
                  </a:cubicBezTo>
                  <a:cubicBezTo>
                    <a:pt x="141454" y="2876"/>
                    <a:pt x="129853" y="1"/>
                    <a:pt x="1182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8"/>
            <p:cNvSpPr/>
            <p:nvPr/>
          </p:nvSpPr>
          <p:spPr>
            <a:xfrm>
              <a:off x="1624075" y="983300"/>
              <a:ext cx="2827900" cy="4030475"/>
            </a:xfrm>
            <a:custGeom>
              <a:avLst/>
              <a:gdLst/>
              <a:ahLst/>
              <a:cxnLst/>
              <a:rect l="l" t="t" r="r" b="b"/>
              <a:pathLst>
                <a:path w="113116" h="161219" extrusionOk="0">
                  <a:moveTo>
                    <a:pt x="78550" y="0"/>
                  </a:moveTo>
                  <a:cubicBezTo>
                    <a:pt x="78458" y="0"/>
                    <a:pt x="78366" y="4"/>
                    <a:pt x="78274" y="11"/>
                  </a:cubicBezTo>
                  <a:lnTo>
                    <a:pt x="8064" y="5438"/>
                  </a:lnTo>
                  <a:cubicBezTo>
                    <a:pt x="1" y="5825"/>
                    <a:pt x="908" y="9992"/>
                    <a:pt x="1360" y="12210"/>
                  </a:cubicBezTo>
                  <a:lnTo>
                    <a:pt x="30887" y="157493"/>
                  </a:lnTo>
                  <a:cubicBezTo>
                    <a:pt x="31318" y="159608"/>
                    <a:pt x="33143" y="161219"/>
                    <a:pt x="35045" y="161219"/>
                  </a:cubicBezTo>
                  <a:cubicBezTo>
                    <a:pt x="35137" y="161219"/>
                    <a:pt x="35229" y="161215"/>
                    <a:pt x="35321" y="161207"/>
                  </a:cubicBezTo>
                  <a:lnTo>
                    <a:pt x="104739" y="155459"/>
                  </a:lnTo>
                  <a:cubicBezTo>
                    <a:pt x="110932" y="155304"/>
                    <a:pt x="113116" y="151207"/>
                    <a:pt x="112681" y="149253"/>
                  </a:cubicBezTo>
                  <a:lnTo>
                    <a:pt x="82707" y="3726"/>
                  </a:lnTo>
                  <a:cubicBezTo>
                    <a:pt x="82277" y="1611"/>
                    <a:pt x="80451" y="0"/>
                    <a:pt x="785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8"/>
            <p:cNvSpPr/>
            <p:nvPr/>
          </p:nvSpPr>
          <p:spPr>
            <a:xfrm>
              <a:off x="1634500" y="976150"/>
              <a:ext cx="2819200" cy="4044775"/>
            </a:xfrm>
            <a:custGeom>
              <a:avLst/>
              <a:gdLst/>
              <a:ahLst/>
              <a:cxnLst/>
              <a:rect l="l" t="t" r="r" b="b"/>
              <a:pathLst>
                <a:path w="112768" h="161791" extrusionOk="0">
                  <a:moveTo>
                    <a:pt x="78132" y="571"/>
                  </a:moveTo>
                  <a:cubicBezTo>
                    <a:pt x="79901" y="571"/>
                    <a:pt x="81607" y="2086"/>
                    <a:pt x="82010" y="4071"/>
                  </a:cubicBezTo>
                  <a:lnTo>
                    <a:pt x="111985" y="149601"/>
                  </a:lnTo>
                  <a:cubicBezTo>
                    <a:pt x="112173" y="150440"/>
                    <a:pt x="111796" y="151618"/>
                    <a:pt x="111026" y="152603"/>
                  </a:cubicBezTo>
                  <a:cubicBezTo>
                    <a:pt x="110226" y="153627"/>
                    <a:pt x="108290" y="155360"/>
                    <a:pt x="104314" y="155461"/>
                  </a:cubicBezTo>
                  <a:cubicBezTo>
                    <a:pt x="104308" y="155461"/>
                    <a:pt x="104304" y="155461"/>
                    <a:pt x="104298" y="155462"/>
                  </a:cubicBezTo>
                  <a:lnTo>
                    <a:pt x="34881" y="161210"/>
                  </a:lnTo>
                  <a:cubicBezTo>
                    <a:pt x="34801" y="161216"/>
                    <a:pt x="34721" y="161219"/>
                    <a:pt x="34641" y="161219"/>
                  </a:cubicBezTo>
                  <a:cubicBezTo>
                    <a:pt x="32861" y="161219"/>
                    <a:pt x="31154" y="159709"/>
                    <a:pt x="30750" y="157723"/>
                  </a:cubicBezTo>
                  <a:lnTo>
                    <a:pt x="1211" y="12390"/>
                  </a:lnTo>
                  <a:cubicBezTo>
                    <a:pt x="957" y="11144"/>
                    <a:pt x="610" y="9435"/>
                    <a:pt x="1652" y="8096"/>
                  </a:cubicBezTo>
                  <a:cubicBezTo>
                    <a:pt x="2617" y="6856"/>
                    <a:pt x="4638" y="6154"/>
                    <a:pt x="7668" y="6008"/>
                  </a:cubicBezTo>
                  <a:lnTo>
                    <a:pt x="77879" y="581"/>
                  </a:lnTo>
                  <a:cubicBezTo>
                    <a:pt x="77963" y="574"/>
                    <a:pt x="78047" y="571"/>
                    <a:pt x="78132" y="571"/>
                  </a:cubicBezTo>
                  <a:close/>
                  <a:moveTo>
                    <a:pt x="78127" y="0"/>
                  </a:moveTo>
                  <a:cubicBezTo>
                    <a:pt x="78029" y="0"/>
                    <a:pt x="77932" y="4"/>
                    <a:pt x="77834" y="12"/>
                  </a:cubicBezTo>
                  <a:lnTo>
                    <a:pt x="7632" y="5438"/>
                  </a:lnTo>
                  <a:cubicBezTo>
                    <a:pt x="4392" y="5594"/>
                    <a:pt x="2288" y="6349"/>
                    <a:pt x="1202" y="7746"/>
                  </a:cubicBezTo>
                  <a:cubicBezTo>
                    <a:pt x="0" y="9292"/>
                    <a:pt x="393" y="11225"/>
                    <a:pt x="663" y="12552"/>
                  </a:cubicBezTo>
                  <a:lnTo>
                    <a:pt x="30191" y="157836"/>
                  </a:lnTo>
                  <a:cubicBezTo>
                    <a:pt x="30647" y="160077"/>
                    <a:pt x="32601" y="161790"/>
                    <a:pt x="34632" y="161790"/>
                  </a:cubicBezTo>
                  <a:cubicBezTo>
                    <a:pt x="34731" y="161790"/>
                    <a:pt x="34830" y="161786"/>
                    <a:pt x="34928" y="161777"/>
                  </a:cubicBezTo>
                  <a:lnTo>
                    <a:pt x="104337" y="156029"/>
                  </a:lnTo>
                  <a:cubicBezTo>
                    <a:pt x="108541" y="155921"/>
                    <a:pt x="110614" y="154056"/>
                    <a:pt x="111475" y="152953"/>
                  </a:cubicBezTo>
                  <a:cubicBezTo>
                    <a:pt x="112359" y="151822"/>
                    <a:pt x="112768" y="150490"/>
                    <a:pt x="112543" y="149481"/>
                  </a:cubicBezTo>
                  <a:lnTo>
                    <a:pt x="82569" y="3954"/>
                  </a:lnTo>
                  <a:cubicBezTo>
                    <a:pt x="82113" y="1712"/>
                    <a:pt x="80159" y="0"/>
                    <a:pt x="781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8"/>
            <p:cNvSpPr/>
            <p:nvPr/>
          </p:nvSpPr>
          <p:spPr>
            <a:xfrm>
              <a:off x="1779675" y="970225"/>
              <a:ext cx="2677100" cy="3977100"/>
            </a:xfrm>
            <a:custGeom>
              <a:avLst/>
              <a:gdLst/>
              <a:ahLst/>
              <a:cxnLst/>
              <a:rect l="l" t="t" r="r" b="b"/>
              <a:pathLst>
                <a:path w="107084" h="159084" extrusionOk="0">
                  <a:moveTo>
                    <a:pt x="72947" y="1"/>
                  </a:moveTo>
                  <a:cubicBezTo>
                    <a:pt x="72855" y="1"/>
                    <a:pt x="72763" y="4"/>
                    <a:pt x="72670" y="12"/>
                  </a:cubicBezTo>
                  <a:lnTo>
                    <a:pt x="3253" y="5760"/>
                  </a:lnTo>
                  <a:cubicBezTo>
                    <a:pt x="1255" y="5926"/>
                    <a:pt x="0" y="7857"/>
                    <a:pt x="452" y="10075"/>
                  </a:cubicBezTo>
                  <a:lnTo>
                    <a:pt x="29980" y="155357"/>
                  </a:lnTo>
                  <a:cubicBezTo>
                    <a:pt x="30410" y="157473"/>
                    <a:pt x="32236" y="159084"/>
                    <a:pt x="34137" y="159084"/>
                  </a:cubicBezTo>
                  <a:cubicBezTo>
                    <a:pt x="34229" y="159084"/>
                    <a:pt x="34321" y="159080"/>
                    <a:pt x="34413" y="159073"/>
                  </a:cubicBezTo>
                  <a:lnTo>
                    <a:pt x="103831" y="153324"/>
                  </a:lnTo>
                  <a:cubicBezTo>
                    <a:pt x="105830" y="153158"/>
                    <a:pt x="107084" y="151227"/>
                    <a:pt x="106632" y="149010"/>
                  </a:cubicBezTo>
                  <a:lnTo>
                    <a:pt x="77105" y="3726"/>
                  </a:lnTo>
                  <a:cubicBezTo>
                    <a:pt x="76674" y="1612"/>
                    <a:pt x="74849" y="1"/>
                    <a:pt x="729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8"/>
            <p:cNvSpPr/>
            <p:nvPr/>
          </p:nvSpPr>
          <p:spPr>
            <a:xfrm>
              <a:off x="1777725" y="963075"/>
              <a:ext cx="2680975" cy="3991375"/>
            </a:xfrm>
            <a:custGeom>
              <a:avLst/>
              <a:gdLst/>
              <a:ahLst/>
              <a:cxnLst/>
              <a:rect l="l" t="t" r="r" b="b"/>
              <a:pathLst>
                <a:path w="107239" h="159655" extrusionOk="0">
                  <a:moveTo>
                    <a:pt x="73025" y="571"/>
                  </a:moveTo>
                  <a:cubicBezTo>
                    <a:pt x="74794" y="571"/>
                    <a:pt x="76500" y="2087"/>
                    <a:pt x="76904" y="4070"/>
                  </a:cubicBezTo>
                  <a:lnTo>
                    <a:pt x="106431" y="149353"/>
                  </a:lnTo>
                  <a:cubicBezTo>
                    <a:pt x="106649" y="150421"/>
                    <a:pt x="106446" y="151471"/>
                    <a:pt x="105874" y="152232"/>
                  </a:cubicBezTo>
                  <a:cubicBezTo>
                    <a:pt x="105394" y="152871"/>
                    <a:pt x="104688" y="153259"/>
                    <a:pt x="103885" y="153327"/>
                  </a:cubicBezTo>
                  <a:lnTo>
                    <a:pt x="34468" y="159075"/>
                  </a:lnTo>
                  <a:cubicBezTo>
                    <a:pt x="34384" y="159082"/>
                    <a:pt x="34300" y="159085"/>
                    <a:pt x="34217" y="159085"/>
                  </a:cubicBezTo>
                  <a:cubicBezTo>
                    <a:pt x="32448" y="159085"/>
                    <a:pt x="30740" y="157570"/>
                    <a:pt x="30337" y="155588"/>
                  </a:cubicBezTo>
                  <a:lnTo>
                    <a:pt x="808" y="10304"/>
                  </a:lnTo>
                  <a:cubicBezTo>
                    <a:pt x="592" y="9236"/>
                    <a:pt x="795" y="8187"/>
                    <a:pt x="1366" y="7425"/>
                  </a:cubicBezTo>
                  <a:cubicBezTo>
                    <a:pt x="1846" y="6785"/>
                    <a:pt x="2552" y="6397"/>
                    <a:pt x="3356" y="6330"/>
                  </a:cubicBezTo>
                  <a:lnTo>
                    <a:pt x="72772" y="581"/>
                  </a:lnTo>
                  <a:cubicBezTo>
                    <a:pt x="72856" y="574"/>
                    <a:pt x="72940" y="571"/>
                    <a:pt x="73025" y="571"/>
                  </a:cubicBezTo>
                  <a:close/>
                  <a:moveTo>
                    <a:pt x="73027" y="1"/>
                  </a:moveTo>
                  <a:cubicBezTo>
                    <a:pt x="72926" y="1"/>
                    <a:pt x="72825" y="5"/>
                    <a:pt x="72725" y="14"/>
                  </a:cubicBezTo>
                  <a:lnTo>
                    <a:pt x="3307" y="5763"/>
                  </a:lnTo>
                  <a:cubicBezTo>
                    <a:pt x="2341" y="5843"/>
                    <a:pt x="1489" y="6311"/>
                    <a:pt x="910" y="7083"/>
                  </a:cubicBezTo>
                  <a:cubicBezTo>
                    <a:pt x="241" y="7974"/>
                    <a:pt x="0" y="9190"/>
                    <a:pt x="250" y="10417"/>
                  </a:cubicBezTo>
                  <a:lnTo>
                    <a:pt x="29779" y="155701"/>
                  </a:lnTo>
                  <a:cubicBezTo>
                    <a:pt x="30234" y="157942"/>
                    <a:pt x="32189" y="159654"/>
                    <a:pt x="34220" y="159654"/>
                  </a:cubicBezTo>
                  <a:cubicBezTo>
                    <a:pt x="34230" y="159654"/>
                    <a:pt x="34240" y="159654"/>
                    <a:pt x="34250" y="159654"/>
                  </a:cubicBezTo>
                  <a:cubicBezTo>
                    <a:pt x="34339" y="159654"/>
                    <a:pt x="34427" y="159650"/>
                    <a:pt x="34515" y="159643"/>
                  </a:cubicBezTo>
                  <a:lnTo>
                    <a:pt x="103931" y="153894"/>
                  </a:lnTo>
                  <a:cubicBezTo>
                    <a:pt x="104899" y="153815"/>
                    <a:pt x="105751" y="153345"/>
                    <a:pt x="106329" y="152574"/>
                  </a:cubicBezTo>
                  <a:cubicBezTo>
                    <a:pt x="106998" y="151683"/>
                    <a:pt x="107238" y="150467"/>
                    <a:pt x="106990" y="149239"/>
                  </a:cubicBezTo>
                  <a:lnTo>
                    <a:pt x="77462" y="3956"/>
                  </a:lnTo>
                  <a:cubicBezTo>
                    <a:pt x="77007" y="1716"/>
                    <a:pt x="75053" y="1"/>
                    <a:pt x="730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8"/>
            <p:cNvSpPr/>
            <p:nvPr/>
          </p:nvSpPr>
          <p:spPr>
            <a:xfrm>
              <a:off x="2636125" y="1205950"/>
              <a:ext cx="293625" cy="74250"/>
            </a:xfrm>
            <a:custGeom>
              <a:avLst/>
              <a:gdLst/>
              <a:ahLst/>
              <a:cxnLst/>
              <a:rect l="l" t="t" r="r" b="b"/>
              <a:pathLst>
                <a:path w="11745" h="2970" extrusionOk="0">
                  <a:moveTo>
                    <a:pt x="10499" y="1"/>
                  </a:moveTo>
                  <a:cubicBezTo>
                    <a:pt x="10474" y="1"/>
                    <a:pt x="10449" y="2"/>
                    <a:pt x="10424" y="4"/>
                  </a:cubicBezTo>
                  <a:lnTo>
                    <a:pt x="881" y="794"/>
                  </a:lnTo>
                  <a:cubicBezTo>
                    <a:pt x="340" y="839"/>
                    <a:pt x="1" y="1361"/>
                    <a:pt x="123" y="1961"/>
                  </a:cubicBezTo>
                  <a:cubicBezTo>
                    <a:pt x="239" y="2534"/>
                    <a:pt x="734" y="2969"/>
                    <a:pt x="1249" y="2969"/>
                  </a:cubicBezTo>
                  <a:cubicBezTo>
                    <a:pt x="1273" y="2969"/>
                    <a:pt x="1298" y="2968"/>
                    <a:pt x="1322" y="2966"/>
                  </a:cubicBezTo>
                  <a:lnTo>
                    <a:pt x="10865" y="2176"/>
                  </a:lnTo>
                  <a:cubicBezTo>
                    <a:pt x="11404" y="2131"/>
                    <a:pt x="11744" y="1609"/>
                    <a:pt x="11622" y="1009"/>
                  </a:cubicBezTo>
                  <a:cubicBezTo>
                    <a:pt x="11506" y="437"/>
                    <a:pt x="11013" y="1"/>
                    <a:pt x="104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8"/>
            <p:cNvSpPr/>
            <p:nvPr/>
          </p:nvSpPr>
          <p:spPr>
            <a:xfrm>
              <a:off x="1938825" y="1205125"/>
              <a:ext cx="2336350" cy="3396800"/>
            </a:xfrm>
            <a:custGeom>
              <a:avLst/>
              <a:gdLst/>
              <a:ahLst/>
              <a:cxnLst/>
              <a:rect l="l" t="t" r="r" b="b"/>
              <a:pathLst>
                <a:path w="93454" h="135872" extrusionOk="0">
                  <a:moveTo>
                    <a:pt x="66965" y="1"/>
                  </a:moveTo>
                  <a:lnTo>
                    <a:pt x="51790" y="1257"/>
                  </a:lnTo>
                  <a:lnTo>
                    <a:pt x="50497" y="2964"/>
                  </a:lnTo>
                  <a:cubicBezTo>
                    <a:pt x="49988" y="3636"/>
                    <a:pt x="49242" y="4043"/>
                    <a:pt x="48396" y="4114"/>
                  </a:cubicBezTo>
                  <a:lnTo>
                    <a:pt x="20393" y="6434"/>
                  </a:lnTo>
                  <a:cubicBezTo>
                    <a:pt x="20307" y="6441"/>
                    <a:pt x="20220" y="6444"/>
                    <a:pt x="20134" y="6444"/>
                  </a:cubicBezTo>
                  <a:cubicBezTo>
                    <a:pt x="19403" y="6444"/>
                    <a:pt x="18654" y="6195"/>
                    <a:pt x="17992" y="5728"/>
                  </a:cubicBezTo>
                  <a:lnTo>
                    <a:pt x="15873" y="4232"/>
                  </a:lnTo>
                  <a:lnTo>
                    <a:pt x="1" y="5546"/>
                  </a:lnTo>
                  <a:lnTo>
                    <a:pt x="26489" y="135871"/>
                  </a:lnTo>
                  <a:lnTo>
                    <a:pt x="93454" y="130325"/>
                  </a:lnTo>
                  <a:lnTo>
                    <a:pt x="6696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8"/>
            <p:cNvSpPr/>
            <p:nvPr/>
          </p:nvSpPr>
          <p:spPr>
            <a:xfrm>
              <a:off x="1930975" y="1198000"/>
              <a:ext cx="2352050" cy="3411025"/>
            </a:xfrm>
            <a:custGeom>
              <a:avLst/>
              <a:gdLst/>
              <a:ahLst/>
              <a:cxnLst/>
              <a:rect l="l" t="t" r="r" b="b"/>
              <a:pathLst>
                <a:path w="94082" h="136441" extrusionOk="0">
                  <a:moveTo>
                    <a:pt x="67051" y="590"/>
                  </a:moveTo>
                  <a:lnTo>
                    <a:pt x="93425" y="130353"/>
                  </a:lnTo>
                  <a:lnTo>
                    <a:pt x="27031" y="135851"/>
                  </a:lnTo>
                  <a:lnTo>
                    <a:pt x="658" y="6088"/>
                  </a:lnTo>
                  <a:lnTo>
                    <a:pt x="16108" y="4809"/>
                  </a:lnTo>
                  <a:lnTo>
                    <a:pt x="18143" y="6246"/>
                  </a:lnTo>
                  <a:cubicBezTo>
                    <a:pt x="18849" y="6746"/>
                    <a:pt x="19659" y="7014"/>
                    <a:pt x="20444" y="7014"/>
                  </a:cubicBezTo>
                  <a:cubicBezTo>
                    <a:pt x="20540" y="7014"/>
                    <a:pt x="20635" y="7010"/>
                    <a:pt x="20731" y="7002"/>
                  </a:cubicBezTo>
                  <a:lnTo>
                    <a:pt x="48735" y="4683"/>
                  </a:lnTo>
                  <a:cubicBezTo>
                    <a:pt x="49662" y="4606"/>
                    <a:pt x="50480" y="4158"/>
                    <a:pt x="51039" y="3421"/>
                  </a:cubicBezTo>
                  <a:lnTo>
                    <a:pt x="52255" y="1815"/>
                  </a:lnTo>
                  <a:lnTo>
                    <a:pt x="67051" y="590"/>
                  </a:lnTo>
                  <a:close/>
                  <a:moveTo>
                    <a:pt x="67277" y="0"/>
                  </a:moveTo>
                  <a:cubicBezTo>
                    <a:pt x="67270" y="0"/>
                    <a:pt x="67263" y="1"/>
                    <a:pt x="67256" y="1"/>
                  </a:cubicBezTo>
                  <a:lnTo>
                    <a:pt x="52083" y="1258"/>
                  </a:lnTo>
                  <a:cubicBezTo>
                    <a:pt x="52003" y="1265"/>
                    <a:pt x="51928" y="1306"/>
                    <a:pt x="51880" y="1370"/>
                  </a:cubicBezTo>
                  <a:lnTo>
                    <a:pt x="50585" y="3077"/>
                  </a:lnTo>
                  <a:cubicBezTo>
                    <a:pt x="50126" y="3683"/>
                    <a:pt x="49453" y="4052"/>
                    <a:pt x="48689" y="4115"/>
                  </a:cubicBezTo>
                  <a:lnTo>
                    <a:pt x="20684" y="6434"/>
                  </a:lnTo>
                  <a:cubicBezTo>
                    <a:pt x="20607" y="6441"/>
                    <a:pt x="20530" y="6444"/>
                    <a:pt x="20452" y="6444"/>
                  </a:cubicBezTo>
                  <a:cubicBezTo>
                    <a:pt x="19781" y="6444"/>
                    <a:pt x="19085" y="6214"/>
                    <a:pt x="18472" y="5780"/>
                  </a:cubicBezTo>
                  <a:lnTo>
                    <a:pt x="16351" y="4283"/>
                  </a:lnTo>
                  <a:cubicBezTo>
                    <a:pt x="16303" y="4249"/>
                    <a:pt x="16245" y="4231"/>
                    <a:pt x="16187" y="4231"/>
                  </a:cubicBezTo>
                  <a:cubicBezTo>
                    <a:pt x="16179" y="4231"/>
                    <a:pt x="16171" y="4232"/>
                    <a:pt x="16163" y="4232"/>
                  </a:cubicBezTo>
                  <a:lnTo>
                    <a:pt x="291" y="5547"/>
                  </a:lnTo>
                  <a:cubicBezTo>
                    <a:pt x="121" y="5561"/>
                    <a:pt x="1" y="5720"/>
                    <a:pt x="35" y="5888"/>
                  </a:cubicBezTo>
                  <a:lnTo>
                    <a:pt x="26524" y="136213"/>
                  </a:lnTo>
                  <a:cubicBezTo>
                    <a:pt x="26550" y="136345"/>
                    <a:pt x="26667" y="136440"/>
                    <a:pt x="26801" y="136440"/>
                  </a:cubicBezTo>
                  <a:cubicBezTo>
                    <a:pt x="26809" y="136440"/>
                    <a:pt x="26818" y="136440"/>
                    <a:pt x="26826" y="136439"/>
                  </a:cubicBezTo>
                  <a:lnTo>
                    <a:pt x="93791" y="130894"/>
                  </a:lnTo>
                  <a:cubicBezTo>
                    <a:pt x="93962" y="130880"/>
                    <a:pt x="94081" y="130721"/>
                    <a:pt x="94048" y="130554"/>
                  </a:cubicBezTo>
                  <a:lnTo>
                    <a:pt x="67560" y="229"/>
                  </a:lnTo>
                  <a:cubicBezTo>
                    <a:pt x="67531" y="95"/>
                    <a:pt x="67413" y="0"/>
                    <a:pt x="672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8"/>
            <p:cNvSpPr/>
            <p:nvPr/>
          </p:nvSpPr>
          <p:spPr>
            <a:xfrm>
              <a:off x="3431125" y="4589350"/>
              <a:ext cx="85625" cy="84725"/>
            </a:xfrm>
            <a:custGeom>
              <a:avLst/>
              <a:gdLst/>
              <a:ahLst/>
              <a:cxnLst/>
              <a:rect l="l" t="t" r="r" b="b"/>
              <a:pathLst>
                <a:path w="3425" h="3389" extrusionOk="0">
                  <a:moveTo>
                    <a:pt x="1484" y="1"/>
                  </a:moveTo>
                  <a:cubicBezTo>
                    <a:pt x="1445" y="1"/>
                    <a:pt x="1407" y="2"/>
                    <a:pt x="1369" y="5"/>
                  </a:cubicBezTo>
                  <a:cubicBezTo>
                    <a:pt x="529" y="75"/>
                    <a:pt x="1" y="888"/>
                    <a:pt x="191" y="1820"/>
                  </a:cubicBezTo>
                  <a:cubicBezTo>
                    <a:pt x="372" y="2711"/>
                    <a:pt x="1140" y="3388"/>
                    <a:pt x="1940" y="3388"/>
                  </a:cubicBezTo>
                  <a:cubicBezTo>
                    <a:pt x="1979" y="3388"/>
                    <a:pt x="2017" y="3387"/>
                    <a:pt x="2056" y="3383"/>
                  </a:cubicBezTo>
                  <a:cubicBezTo>
                    <a:pt x="2897" y="3314"/>
                    <a:pt x="3424" y="2501"/>
                    <a:pt x="3234" y="1569"/>
                  </a:cubicBezTo>
                  <a:cubicBezTo>
                    <a:pt x="3053" y="679"/>
                    <a:pt x="2284" y="1"/>
                    <a:pt x="14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8"/>
            <p:cNvSpPr/>
            <p:nvPr/>
          </p:nvSpPr>
          <p:spPr>
            <a:xfrm>
              <a:off x="2143400" y="1734625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3" y="0"/>
                  </a:moveTo>
                  <a:cubicBezTo>
                    <a:pt x="9024" y="0"/>
                    <a:pt x="8974" y="2"/>
                    <a:pt x="8924" y="6"/>
                  </a:cubicBezTo>
                  <a:lnTo>
                    <a:pt x="1769" y="599"/>
                  </a:lnTo>
                  <a:cubicBezTo>
                    <a:pt x="683" y="689"/>
                    <a:pt x="0" y="1740"/>
                    <a:pt x="245" y="2946"/>
                  </a:cubicBezTo>
                  <a:lnTo>
                    <a:pt x="1859" y="10886"/>
                  </a:lnTo>
                  <a:cubicBezTo>
                    <a:pt x="2094" y="12038"/>
                    <a:pt x="3089" y="12914"/>
                    <a:pt x="4123" y="12914"/>
                  </a:cubicBezTo>
                  <a:cubicBezTo>
                    <a:pt x="4172" y="12914"/>
                    <a:pt x="4222" y="12912"/>
                    <a:pt x="4271" y="12908"/>
                  </a:cubicBezTo>
                  <a:lnTo>
                    <a:pt x="11427" y="12315"/>
                  </a:lnTo>
                  <a:cubicBezTo>
                    <a:pt x="12513" y="12225"/>
                    <a:pt x="13195" y="11174"/>
                    <a:pt x="12950" y="9969"/>
                  </a:cubicBezTo>
                  <a:lnTo>
                    <a:pt x="11336" y="2027"/>
                  </a:lnTo>
                  <a:cubicBezTo>
                    <a:pt x="11103" y="876"/>
                    <a:pt x="10108" y="0"/>
                    <a:pt x="9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8"/>
            <p:cNvSpPr/>
            <p:nvPr/>
          </p:nvSpPr>
          <p:spPr>
            <a:xfrm>
              <a:off x="2138975" y="1727500"/>
              <a:ext cx="338750" cy="337075"/>
            </a:xfrm>
            <a:custGeom>
              <a:avLst/>
              <a:gdLst/>
              <a:ahLst/>
              <a:cxnLst/>
              <a:rect l="l" t="t" r="r" b="b"/>
              <a:pathLst>
                <a:path w="13550" h="13483" extrusionOk="0">
                  <a:moveTo>
                    <a:pt x="9253" y="570"/>
                  </a:moveTo>
                  <a:cubicBezTo>
                    <a:pt x="10154" y="570"/>
                    <a:pt x="11027" y="1350"/>
                    <a:pt x="11235" y="2369"/>
                  </a:cubicBezTo>
                  <a:lnTo>
                    <a:pt x="12848" y="10310"/>
                  </a:lnTo>
                  <a:cubicBezTo>
                    <a:pt x="12959" y="10855"/>
                    <a:pt x="12858" y="11388"/>
                    <a:pt x="12569" y="11773"/>
                  </a:cubicBezTo>
                  <a:cubicBezTo>
                    <a:pt x="12334" y="12089"/>
                    <a:pt x="11973" y="12286"/>
                    <a:pt x="11581" y="12316"/>
                  </a:cubicBezTo>
                  <a:lnTo>
                    <a:pt x="4425" y="12908"/>
                  </a:lnTo>
                  <a:cubicBezTo>
                    <a:pt x="4385" y="12911"/>
                    <a:pt x="4344" y="12913"/>
                    <a:pt x="4304" y="12913"/>
                  </a:cubicBezTo>
                  <a:cubicBezTo>
                    <a:pt x="3407" y="12913"/>
                    <a:pt x="2524" y="12136"/>
                    <a:pt x="2316" y="11115"/>
                  </a:cubicBezTo>
                  <a:lnTo>
                    <a:pt x="702" y="3175"/>
                  </a:lnTo>
                  <a:cubicBezTo>
                    <a:pt x="592" y="2629"/>
                    <a:pt x="694" y="2096"/>
                    <a:pt x="982" y="1712"/>
                  </a:cubicBezTo>
                  <a:cubicBezTo>
                    <a:pt x="1217" y="1396"/>
                    <a:pt x="1578" y="1197"/>
                    <a:pt x="1971" y="1168"/>
                  </a:cubicBezTo>
                  <a:lnTo>
                    <a:pt x="9126" y="576"/>
                  </a:lnTo>
                  <a:cubicBezTo>
                    <a:pt x="9168" y="572"/>
                    <a:pt x="9211" y="570"/>
                    <a:pt x="9253" y="570"/>
                  </a:cubicBezTo>
                  <a:close/>
                  <a:moveTo>
                    <a:pt x="9247" y="1"/>
                  </a:moveTo>
                  <a:cubicBezTo>
                    <a:pt x="9191" y="1"/>
                    <a:pt x="9134" y="3"/>
                    <a:pt x="9078" y="8"/>
                  </a:cubicBezTo>
                  <a:lnTo>
                    <a:pt x="1922" y="600"/>
                  </a:lnTo>
                  <a:cubicBezTo>
                    <a:pt x="1360" y="647"/>
                    <a:pt x="864" y="920"/>
                    <a:pt x="526" y="1370"/>
                  </a:cubicBezTo>
                  <a:cubicBezTo>
                    <a:pt x="140" y="1884"/>
                    <a:pt x="0" y="2583"/>
                    <a:pt x="143" y="3288"/>
                  </a:cubicBezTo>
                  <a:lnTo>
                    <a:pt x="1757" y="11229"/>
                  </a:lnTo>
                  <a:cubicBezTo>
                    <a:pt x="2018" y="12506"/>
                    <a:pt x="3137" y="13483"/>
                    <a:pt x="4301" y="13483"/>
                  </a:cubicBezTo>
                  <a:cubicBezTo>
                    <a:pt x="4358" y="13483"/>
                    <a:pt x="4415" y="13480"/>
                    <a:pt x="4472" y="13476"/>
                  </a:cubicBezTo>
                  <a:lnTo>
                    <a:pt x="11626" y="12883"/>
                  </a:lnTo>
                  <a:cubicBezTo>
                    <a:pt x="12189" y="12837"/>
                    <a:pt x="12686" y="12564"/>
                    <a:pt x="13023" y="12114"/>
                  </a:cubicBezTo>
                  <a:cubicBezTo>
                    <a:pt x="13409" y="11600"/>
                    <a:pt x="13549" y="10900"/>
                    <a:pt x="13406" y="10196"/>
                  </a:cubicBezTo>
                  <a:lnTo>
                    <a:pt x="11792" y="2255"/>
                  </a:lnTo>
                  <a:cubicBezTo>
                    <a:pt x="11533" y="977"/>
                    <a:pt x="10416" y="1"/>
                    <a:pt x="9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8"/>
            <p:cNvSpPr/>
            <p:nvPr/>
          </p:nvSpPr>
          <p:spPr>
            <a:xfrm>
              <a:off x="2543000" y="1701550"/>
              <a:ext cx="329875" cy="322825"/>
            </a:xfrm>
            <a:custGeom>
              <a:avLst/>
              <a:gdLst/>
              <a:ahLst/>
              <a:cxnLst/>
              <a:rect l="l" t="t" r="r" b="b"/>
              <a:pathLst>
                <a:path w="13195" h="12913" extrusionOk="0">
                  <a:moveTo>
                    <a:pt x="9074" y="0"/>
                  </a:moveTo>
                  <a:cubicBezTo>
                    <a:pt x="9024" y="0"/>
                    <a:pt x="8974" y="2"/>
                    <a:pt x="8924" y="6"/>
                  </a:cubicBezTo>
                  <a:lnTo>
                    <a:pt x="1769" y="599"/>
                  </a:lnTo>
                  <a:cubicBezTo>
                    <a:pt x="683" y="688"/>
                    <a:pt x="0" y="1739"/>
                    <a:pt x="245" y="2945"/>
                  </a:cubicBezTo>
                  <a:lnTo>
                    <a:pt x="1859" y="10886"/>
                  </a:lnTo>
                  <a:cubicBezTo>
                    <a:pt x="2092" y="12036"/>
                    <a:pt x="3086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6" y="12314"/>
                  </a:lnTo>
                  <a:cubicBezTo>
                    <a:pt x="12513" y="12224"/>
                    <a:pt x="13195" y="11173"/>
                    <a:pt x="12950" y="9968"/>
                  </a:cubicBezTo>
                  <a:lnTo>
                    <a:pt x="11336" y="2027"/>
                  </a:lnTo>
                  <a:cubicBezTo>
                    <a:pt x="11102" y="877"/>
                    <a:pt x="10109" y="0"/>
                    <a:pt x="9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2538550" y="1694425"/>
              <a:ext cx="338775" cy="337075"/>
            </a:xfrm>
            <a:custGeom>
              <a:avLst/>
              <a:gdLst/>
              <a:ahLst/>
              <a:cxnLst/>
              <a:rect l="l" t="t" r="r" b="b"/>
              <a:pathLst>
                <a:path w="13551" h="13483" extrusionOk="0">
                  <a:moveTo>
                    <a:pt x="9253" y="569"/>
                  </a:moveTo>
                  <a:cubicBezTo>
                    <a:pt x="10155" y="569"/>
                    <a:pt x="11028" y="1349"/>
                    <a:pt x="11235" y="2368"/>
                  </a:cubicBezTo>
                  <a:lnTo>
                    <a:pt x="12848" y="10309"/>
                  </a:lnTo>
                  <a:cubicBezTo>
                    <a:pt x="12959" y="10854"/>
                    <a:pt x="12857" y="11387"/>
                    <a:pt x="12569" y="11771"/>
                  </a:cubicBezTo>
                  <a:cubicBezTo>
                    <a:pt x="12333" y="12087"/>
                    <a:pt x="11972" y="12285"/>
                    <a:pt x="11579" y="12315"/>
                  </a:cubicBezTo>
                  <a:lnTo>
                    <a:pt x="4424" y="12907"/>
                  </a:lnTo>
                  <a:cubicBezTo>
                    <a:pt x="4385" y="12910"/>
                    <a:pt x="4347" y="12912"/>
                    <a:pt x="4308" y="12912"/>
                  </a:cubicBezTo>
                  <a:cubicBezTo>
                    <a:pt x="3407" y="12912"/>
                    <a:pt x="2523" y="12138"/>
                    <a:pt x="2316" y="11114"/>
                  </a:cubicBezTo>
                  <a:lnTo>
                    <a:pt x="702" y="3173"/>
                  </a:lnTo>
                  <a:cubicBezTo>
                    <a:pt x="591" y="2628"/>
                    <a:pt x="693" y="2095"/>
                    <a:pt x="982" y="1711"/>
                  </a:cubicBezTo>
                  <a:cubicBezTo>
                    <a:pt x="1216" y="1395"/>
                    <a:pt x="1578" y="1197"/>
                    <a:pt x="1970" y="1167"/>
                  </a:cubicBezTo>
                  <a:lnTo>
                    <a:pt x="9126" y="575"/>
                  </a:lnTo>
                  <a:cubicBezTo>
                    <a:pt x="9168" y="571"/>
                    <a:pt x="9210" y="570"/>
                    <a:pt x="9253" y="570"/>
                  </a:cubicBezTo>
                  <a:lnTo>
                    <a:pt x="9253" y="569"/>
                  </a:lnTo>
                  <a:close/>
                  <a:moveTo>
                    <a:pt x="9246" y="0"/>
                  </a:moveTo>
                  <a:cubicBezTo>
                    <a:pt x="9190" y="0"/>
                    <a:pt x="9134" y="2"/>
                    <a:pt x="9078" y="7"/>
                  </a:cubicBezTo>
                  <a:lnTo>
                    <a:pt x="1923" y="599"/>
                  </a:lnTo>
                  <a:cubicBezTo>
                    <a:pt x="1360" y="646"/>
                    <a:pt x="864" y="919"/>
                    <a:pt x="527" y="1369"/>
                  </a:cubicBezTo>
                  <a:cubicBezTo>
                    <a:pt x="141" y="1884"/>
                    <a:pt x="1" y="2582"/>
                    <a:pt x="144" y="3287"/>
                  </a:cubicBezTo>
                  <a:lnTo>
                    <a:pt x="1758" y="11228"/>
                  </a:lnTo>
                  <a:cubicBezTo>
                    <a:pt x="2018" y="12507"/>
                    <a:pt x="3137" y="13483"/>
                    <a:pt x="4301" y="13483"/>
                  </a:cubicBezTo>
                  <a:cubicBezTo>
                    <a:pt x="4358" y="13483"/>
                    <a:pt x="4415" y="13479"/>
                    <a:pt x="4472" y="13475"/>
                  </a:cubicBezTo>
                  <a:lnTo>
                    <a:pt x="11627" y="12882"/>
                  </a:lnTo>
                  <a:cubicBezTo>
                    <a:pt x="12191" y="12836"/>
                    <a:pt x="12687" y="12563"/>
                    <a:pt x="13024" y="12113"/>
                  </a:cubicBezTo>
                  <a:cubicBezTo>
                    <a:pt x="13410" y="11599"/>
                    <a:pt x="13550" y="10899"/>
                    <a:pt x="13407" y="10196"/>
                  </a:cubicBezTo>
                  <a:lnTo>
                    <a:pt x="11793" y="2255"/>
                  </a:lnTo>
                  <a:cubicBezTo>
                    <a:pt x="11532" y="976"/>
                    <a:pt x="10410" y="0"/>
                    <a:pt x="9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2942575" y="1668450"/>
              <a:ext cx="329900" cy="322825"/>
            </a:xfrm>
            <a:custGeom>
              <a:avLst/>
              <a:gdLst/>
              <a:ahLst/>
              <a:cxnLst/>
              <a:rect l="l" t="t" r="r" b="b"/>
              <a:pathLst>
                <a:path w="13196" h="12913" extrusionOk="0">
                  <a:moveTo>
                    <a:pt x="9075" y="0"/>
                  </a:moveTo>
                  <a:cubicBezTo>
                    <a:pt x="9025" y="0"/>
                    <a:pt x="8975" y="2"/>
                    <a:pt x="8925" y="6"/>
                  </a:cubicBezTo>
                  <a:lnTo>
                    <a:pt x="1769" y="599"/>
                  </a:lnTo>
                  <a:cubicBezTo>
                    <a:pt x="684" y="688"/>
                    <a:pt x="1" y="1739"/>
                    <a:pt x="246" y="2945"/>
                  </a:cubicBezTo>
                  <a:lnTo>
                    <a:pt x="1860" y="10886"/>
                  </a:lnTo>
                  <a:cubicBezTo>
                    <a:pt x="2093" y="12036"/>
                    <a:pt x="3087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6" y="12314"/>
                  </a:lnTo>
                  <a:cubicBezTo>
                    <a:pt x="12513" y="12224"/>
                    <a:pt x="13196" y="11173"/>
                    <a:pt x="12949" y="9968"/>
                  </a:cubicBezTo>
                  <a:lnTo>
                    <a:pt x="11336" y="2027"/>
                  </a:lnTo>
                  <a:cubicBezTo>
                    <a:pt x="11102" y="877"/>
                    <a:pt x="10108" y="0"/>
                    <a:pt x="9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2938150" y="1661325"/>
              <a:ext cx="338750" cy="337075"/>
            </a:xfrm>
            <a:custGeom>
              <a:avLst/>
              <a:gdLst/>
              <a:ahLst/>
              <a:cxnLst/>
              <a:rect l="l" t="t" r="r" b="b"/>
              <a:pathLst>
                <a:path w="13550" h="13483" extrusionOk="0">
                  <a:moveTo>
                    <a:pt x="9253" y="570"/>
                  </a:moveTo>
                  <a:cubicBezTo>
                    <a:pt x="10155" y="570"/>
                    <a:pt x="11028" y="1349"/>
                    <a:pt x="11234" y="2369"/>
                  </a:cubicBezTo>
                  <a:lnTo>
                    <a:pt x="12849" y="10310"/>
                  </a:lnTo>
                  <a:cubicBezTo>
                    <a:pt x="12959" y="10855"/>
                    <a:pt x="12857" y="11387"/>
                    <a:pt x="12569" y="11772"/>
                  </a:cubicBezTo>
                  <a:cubicBezTo>
                    <a:pt x="12333" y="12088"/>
                    <a:pt x="11973" y="12287"/>
                    <a:pt x="11580" y="12316"/>
                  </a:cubicBezTo>
                  <a:lnTo>
                    <a:pt x="4425" y="12908"/>
                  </a:lnTo>
                  <a:cubicBezTo>
                    <a:pt x="4384" y="12912"/>
                    <a:pt x="4344" y="12913"/>
                    <a:pt x="4303" y="12913"/>
                  </a:cubicBezTo>
                  <a:cubicBezTo>
                    <a:pt x="3404" y="12913"/>
                    <a:pt x="2524" y="12136"/>
                    <a:pt x="2315" y="11115"/>
                  </a:cubicBezTo>
                  <a:lnTo>
                    <a:pt x="701" y="3174"/>
                  </a:lnTo>
                  <a:cubicBezTo>
                    <a:pt x="591" y="2628"/>
                    <a:pt x="692" y="2096"/>
                    <a:pt x="981" y="1711"/>
                  </a:cubicBezTo>
                  <a:cubicBezTo>
                    <a:pt x="1216" y="1395"/>
                    <a:pt x="1577" y="1197"/>
                    <a:pt x="1970" y="1167"/>
                  </a:cubicBezTo>
                  <a:lnTo>
                    <a:pt x="9125" y="575"/>
                  </a:lnTo>
                  <a:cubicBezTo>
                    <a:pt x="9167" y="571"/>
                    <a:pt x="9210" y="570"/>
                    <a:pt x="9253" y="570"/>
                  </a:cubicBezTo>
                  <a:close/>
                  <a:moveTo>
                    <a:pt x="9238" y="1"/>
                  </a:moveTo>
                  <a:cubicBezTo>
                    <a:pt x="9185" y="1"/>
                    <a:pt x="9132" y="3"/>
                    <a:pt x="9078" y="7"/>
                  </a:cubicBezTo>
                  <a:lnTo>
                    <a:pt x="1923" y="600"/>
                  </a:lnTo>
                  <a:cubicBezTo>
                    <a:pt x="1359" y="647"/>
                    <a:pt x="863" y="920"/>
                    <a:pt x="525" y="1369"/>
                  </a:cubicBezTo>
                  <a:cubicBezTo>
                    <a:pt x="139" y="1884"/>
                    <a:pt x="0" y="2583"/>
                    <a:pt x="144" y="3287"/>
                  </a:cubicBezTo>
                  <a:lnTo>
                    <a:pt x="1758" y="11228"/>
                  </a:lnTo>
                  <a:cubicBezTo>
                    <a:pt x="2017" y="12507"/>
                    <a:pt x="3137" y="13483"/>
                    <a:pt x="4301" y="13483"/>
                  </a:cubicBezTo>
                  <a:cubicBezTo>
                    <a:pt x="4358" y="13483"/>
                    <a:pt x="4415" y="13481"/>
                    <a:pt x="4472" y="13475"/>
                  </a:cubicBezTo>
                  <a:lnTo>
                    <a:pt x="11628" y="12883"/>
                  </a:lnTo>
                  <a:cubicBezTo>
                    <a:pt x="12191" y="12836"/>
                    <a:pt x="12686" y="12563"/>
                    <a:pt x="13024" y="12113"/>
                  </a:cubicBezTo>
                  <a:cubicBezTo>
                    <a:pt x="13410" y="11599"/>
                    <a:pt x="13550" y="10899"/>
                    <a:pt x="13406" y="10195"/>
                  </a:cubicBezTo>
                  <a:lnTo>
                    <a:pt x="11792" y="2255"/>
                  </a:lnTo>
                  <a:cubicBezTo>
                    <a:pt x="11531" y="973"/>
                    <a:pt x="10414" y="1"/>
                    <a:pt x="9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3342175" y="1635350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4" y="0"/>
                  </a:moveTo>
                  <a:cubicBezTo>
                    <a:pt x="9025" y="0"/>
                    <a:pt x="8974" y="2"/>
                    <a:pt x="8924" y="7"/>
                  </a:cubicBezTo>
                  <a:lnTo>
                    <a:pt x="1769" y="599"/>
                  </a:lnTo>
                  <a:cubicBezTo>
                    <a:pt x="682" y="689"/>
                    <a:pt x="0" y="1740"/>
                    <a:pt x="245" y="2946"/>
                  </a:cubicBezTo>
                  <a:lnTo>
                    <a:pt x="1859" y="10887"/>
                  </a:lnTo>
                  <a:cubicBezTo>
                    <a:pt x="2093" y="12037"/>
                    <a:pt x="3086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5" y="12314"/>
                  </a:lnTo>
                  <a:cubicBezTo>
                    <a:pt x="12512" y="12224"/>
                    <a:pt x="13195" y="11174"/>
                    <a:pt x="12949" y="9968"/>
                  </a:cubicBezTo>
                  <a:lnTo>
                    <a:pt x="11335" y="2028"/>
                  </a:lnTo>
                  <a:cubicBezTo>
                    <a:pt x="11102" y="877"/>
                    <a:pt x="10108" y="0"/>
                    <a:pt x="9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3337750" y="1628225"/>
              <a:ext cx="338725" cy="337100"/>
            </a:xfrm>
            <a:custGeom>
              <a:avLst/>
              <a:gdLst/>
              <a:ahLst/>
              <a:cxnLst/>
              <a:rect l="l" t="t" r="r" b="b"/>
              <a:pathLst>
                <a:path w="13549" h="13484" extrusionOk="0">
                  <a:moveTo>
                    <a:pt x="9253" y="569"/>
                  </a:moveTo>
                  <a:lnTo>
                    <a:pt x="9253" y="570"/>
                  </a:lnTo>
                  <a:cubicBezTo>
                    <a:pt x="10154" y="570"/>
                    <a:pt x="11027" y="1350"/>
                    <a:pt x="11233" y="2368"/>
                  </a:cubicBezTo>
                  <a:lnTo>
                    <a:pt x="12847" y="10309"/>
                  </a:lnTo>
                  <a:cubicBezTo>
                    <a:pt x="12958" y="10854"/>
                    <a:pt x="12856" y="11387"/>
                    <a:pt x="12567" y="11772"/>
                  </a:cubicBezTo>
                  <a:cubicBezTo>
                    <a:pt x="12333" y="12087"/>
                    <a:pt x="11972" y="12286"/>
                    <a:pt x="11579" y="12315"/>
                  </a:cubicBezTo>
                  <a:lnTo>
                    <a:pt x="4423" y="12907"/>
                  </a:lnTo>
                  <a:cubicBezTo>
                    <a:pt x="4383" y="12911"/>
                    <a:pt x="4343" y="12912"/>
                    <a:pt x="4303" y="12912"/>
                  </a:cubicBezTo>
                  <a:cubicBezTo>
                    <a:pt x="3403" y="12912"/>
                    <a:pt x="2522" y="12136"/>
                    <a:pt x="2315" y="11114"/>
                  </a:cubicBezTo>
                  <a:lnTo>
                    <a:pt x="701" y="3173"/>
                  </a:lnTo>
                  <a:cubicBezTo>
                    <a:pt x="590" y="2628"/>
                    <a:pt x="692" y="2095"/>
                    <a:pt x="981" y="1711"/>
                  </a:cubicBezTo>
                  <a:cubicBezTo>
                    <a:pt x="1216" y="1395"/>
                    <a:pt x="1576" y="1197"/>
                    <a:pt x="1969" y="1167"/>
                  </a:cubicBezTo>
                  <a:lnTo>
                    <a:pt x="9124" y="575"/>
                  </a:lnTo>
                  <a:cubicBezTo>
                    <a:pt x="9167" y="571"/>
                    <a:pt x="9210" y="569"/>
                    <a:pt x="9253" y="569"/>
                  </a:cubicBezTo>
                  <a:close/>
                  <a:moveTo>
                    <a:pt x="9243" y="1"/>
                  </a:moveTo>
                  <a:cubicBezTo>
                    <a:pt x="9188" y="1"/>
                    <a:pt x="9132" y="3"/>
                    <a:pt x="9077" y="7"/>
                  </a:cubicBezTo>
                  <a:lnTo>
                    <a:pt x="1922" y="600"/>
                  </a:lnTo>
                  <a:cubicBezTo>
                    <a:pt x="1359" y="646"/>
                    <a:pt x="862" y="919"/>
                    <a:pt x="525" y="1369"/>
                  </a:cubicBezTo>
                  <a:cubicBezTo>
                    <a:pt x="139" y="1884"/>
                    <a:pt x="0" y="2583"/>
                    <a:pt x="144" y="3287"/>
                  </a:cubicBezTo>
                  <a:lnTo>
                    <a:pt x="1757" y="11228"/>
                  </a:lnTo>
                  <a:cubicBezTo>
                    <a:pt x="2017" y="12507"/>
                    <a:pt x="3136" y="13483"/>
                    <a:pt x="4300" y="13483"/>
                  </a:cubicBezTo>
                  <a:cubicBezTo>
                    <a:pt x="4357" y="13483"/>
                    <a:pt x="4414" y="13481"/>
                    <a:pt x="4472" y="13475"/>
                  </a:cubicBezTo>
                  <a:lnTo>
                    <a:pt x="11626" y="12883"/>
                  </a:lnTo>
                  <a:cubicBezTo>
                    <a:pt x="12189" y="12836"/>
                    <a:pt x="12686" y="12563"/>
                    <a:pt x="13023" y="12114"/>
                  </a:cubicBezTo>
                  <a:cubicBezTo>
                    <a:pt x="13409" y="11599"/>
                    <a:pt x="13548" y="10901"/>
                    <a:pt x="13405" y="10196"/>
                  </a:cubicBezTo>
                  <a:lnTo>
                    <a:pt x="11791" y="2255"/>
                  </a:lnTo>
                  <a:cubicBezTo>
                    <a:pt x="11531" y="975"/>
                    <a:pt x="10414" y="1"/>
                    <a:pt x="92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2236200" y="2191200"/>
              <a:ext cx="329900" cy="322875"/>
            </a:xfrm>
            <a:custGeom>
              <a:avLst/>
              <a:gdLst/>
              <a:ahLst/>
              <a:cxnLst/>
              <a:rect l="l" t="t" r="r" b="b"/>
              <a:pathLst>
                <a:path w="13196" h="12915" extrusionOk="0">
                  <a:moveTo>
                    <a:pt x="9073" y="1"/>
                  </a:moveTo>
                  <a:cubicBezTo>
                    <a:pt x="9024" y="1"/>
                    <a:pt x="8974" y="3"/>
                    <a:pt x="8924" y="7"/>
                  </a:cubicBezTo>
                  <a:lnTo>
                    <a:pt x="1769" y="599"/>
                  </a:lnTo>
                  <a:cubicBezTo>
                    <a:pt x="683" y="689"/>
                    <a:pt x="0" y="1740"/>
                    <a:pt x="245" y="2947"/>
                  </a:cubicBezTo>
                  <a:lnTo>
                    <a:pt x="1859" y="10887"/>
                  </a:lnTo>
                  <a:cubicBezTo>
                    <a:pt x="2093" y="12038"/>
                    <a:pt x="3086" y="12914"/>
                    <a:pt x="4121" y="12914"/>
                  </a:cubicBezTo>
                  <a:cubicBezTo>
                    <a:pt x="4171" y="12914"/>
                    <a:pt x="4221" y="12912"/>
                    <a:pt x="4271" y="12908"/>
                  </a:cubicBezTo>
                  <a:lnTo>
                    <a:pt x="11427" y="12316"/>
                  </a:lnTo>
                  <a:cubicBezTo>
                    <a:pt x="12514" y="12225"/>
                    <a:pt x="13195" y="11174"/>
                    <a:pt x="12950" y="9969"/>
                  </a:cubicBezTo>
                  <a:lnTo>
                    <a:pt x="11336" y="2028"/>
                  </a:lnTo>
                  <a:cubicBezTo>
                    <a:pt x="11102" y="877"/>
                    <a:pt x="10107" y="1"/>
                    <a:pt x="9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2231775" y="2184100"/>
              <a:ext cx="338750" cy="337100"/>
            </a:xfrm>
            <a:custGeom>
              <a:avLst/>
              <a:gdLst/>
              <a:ahLst/>
              <a:cxnLst/>
              <a:rect l="l" t="t" r="r" b="b"/>
              <a:pathLst>
                <a:path w="13550" h="13484" extrusionOk="0">
                  <a:moveTo>
                    <a:pt x="9254" y="569"/>
                  </a:moveTo>
                  <a:cubicBezTo>
                    <a:pt x="10156" y="569"/>
                    <a:pt x="11027" y="1349"/>
                    <a:pt x="11233" y="2368"/>
                  </a:cubicBezTo>
                  <a:lnTo>
                    <a:pt x="12847" y="10310"/>
                  </a:lnTo>
                  <a:cubicBezTo>
                    <a:pt x="12958" y="10855"/>
                    <a:pt x="12856" y="11387"/>
                    <a:pt x="12569" y="11771"/>
                  </a:cubicBezTo>
                  <a:cubicBezTo>
                    <a:pt x="12333" y="12087"/>
                    <a:pt x="11973" y="12286"/>
                    <a:pt x="11580" y="12315"/>
                  </a:cubicBezTo>
                  <a:lnTo>
                    <a:pt x="4424" y="12908"/>
                  </a:lnTo>
                  <a:cubicBezTo>
                    <a:pt x="4384" y="12911"/>
                    <a:pt x="4344" y="12912"/>
                    <a:pt x="4304" y="12912"/>
                  </a:cubicBezTo>
                  <a:cubicBezTo>
                    <a:pt x="3403" y="12912"/>
                    <a:pt x="2522" y="12136"/>
                    <a:pt x="2315" y="11114"/>
                  </a:cubicBezTo>
                  <a:lnTo>
                    <a:pt x="701" y="3173"/>
                  </a:lnTo>
                  <a:cubicBezTo>
                    <a:pt x="590" y="2628"/>
                    <a:pt x="693" y="2095"/>
                    <a:pt x="981" y="1712"/>
                  </a:cubicBezTo>
                  <a:cubicBezTo>
                    <a:pt x="1216" y="1396"/>
                    <a:pt x="1577" y="1197"/>
                    <a:pt x="1970" y="1168"/>
                  </a:cubicBezTo>
                  <a:lnTo>
                    <a:pt x="9125" y="575"/>
                  </a:lnTo>
                  <a:cubicBezTo>
                    <a:pt x="9167" y="572"/>
                    <a:pt x="9210" y="569"/>
                    <a:pt x="9253" y="569"/>
                  </a:cubicBezTo>
                  <a:close/>
                  <a:moveTo>
                    <a:pt x="9244" y="1"/>
                  </a:moveTo>
                  <a:cubicBezTo>
                    <a:pt x="9189" y="1"/>
                    <a:pt x="9133" y="3"/>
                    <a:pt x="9078" y="7"/>
                  </a:cubicBezTo>
                  <a:lnTo>
                    <a:pt x="1922" y="600"/>
                  </a:lnTo>
                  <a:cubicBezTo>
                    <a:pt x="1359" y="647"/>
                    <a:pt x="864" y="919"/>
                    <a:pt x="526" y="1370"/>
                  </a:cubicBezTo>
                  <a:cubicBezTo>
                    <a:pt x="140" y="1884"/>
                    <a:pt x="0" y="2583"/>
                    <a:pt x="144" y="3287"/>
                  </a:cubicBezTo>
                  <a:lnTo>
                    <a:pt x="1757" y="11228"/>
                  </a:lnTo>
                  <a:cubicBezTo>
                    <a:pt x="2017" y="12507"/>
                    <a:pt x="3137" y="13483"/>
                    <a:pt x="4301" y="13483"/>
                  </a:cubicBezTo>
                  <a:cubicBezTo>
                    <a:pt x="4358" y="13483"/>
                    <a:pt x="4414" y="13480"/>
                    <a:pt x="4472" y="13475"/>
                  </a:cubicBezTo>
                  <a:lnTo>
                    <a:pt x="11627" y="12883"/>
                  </a:lnTo>
                  <a:cubicBezTo>
                    <a:pt x="12191" y="12837"/>
                    <a:pt x="12686" y="12563"/>
                    <a:pt x="13023" y="12113"/>
                  </a:cubicBezTo>
                  <a:cubicBezTo>
                    <a:pt x="13409" y="11600"/>
                    <a:pt x="13549" y="10900"/>
                    <a:pt x="13406" y="10197"/>
                  </a:cubicBezTo>
                  <a:lnTo>
                    <a:pt x="11792" y="2256"/>
                  </a:lnTo>
                  <a:cubicBezTo>
                    <a:pt x="11531" y="975"/>
                    <a:pt x="10412" y="1"/>
                    <a:pt x="92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2635825" y="2158125"/>
              <a:ext cx="329850" cy="322850"/>
            </a:xfrm>
            <a:custGeom>
              <a:avLst/>
              <a:gdLst/>
              <a:ahLst/>
              <a:cxnLst/>
              <a:rect l="l" t="t" r="r" b="b"/>
              <a:pathLst>
                <a:path w="13194" h="12914" extrusionOk="0">
                  <a:moveTo>
                    <a:pt x="9073" y="1"/>
                  </a:moveTo>
                  <a:cubicBezTo>
                    <a:pt x="9023" y="1"/>
                    <a:pt x="8973" y="3"/>
                    <a:pt x="8923" y="7"/>
                  </a:cubicBezTo>
                  <a:lnTo>
                    <a:pt x="1769" y="599"/>
                  </a:lnTo>
                  <a:cubicBezTo>
                    <a:pt x="682" y="689"/>
                    <a:pt x="0" y="1739"/>
                    <a:pt x="245" y="2946"/>
                  </a:cubicBezTo>
                  <a:lnTo>
                    <a:pt x="1859" y="10887"/>
                  </a:lnTo>
                  <a:cubicBezTo>
                    <a:pt x="2093" y="12037"/>
                    <a:pt x="3086" y="12913"/>
                    <a:pt x="4120" y="12913"/>
                  </a:cubicBezTo>
                  <a:cubicBezTo>
                    <a:pt x="4170" y="12913"/>
                    <a:pt x="4220" y="12911"/>
                    <a:pt x="4270" y="12907"/>
                  </a:cubicBezTo>
                  <a:lnTo>
                    <a:pt x="11425" y="12315"/>
                  </a:lnTo>
                  <a:cubicBezTo>
                    <a:pt x="12512" y="12224"/>
                    <a:pt x="13194" y="11174"/>
                    <a:pt x="12949" y="9968"/>
                  </a:cubicBezTo>
                  <a:lnTo>
                    <a:pt x="11335" y="2027"/>
                  </a:lnTo>
                  <a:cubicBezTo>
                    <a:pt x="11101" y="877"/>
                    <a:pt x="10108" y="1"/>
                    <a:pt x="9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2631350" y="2151025"/>
              <a:ext cx="338725" cy="337075"/>
            </a:xfrm>
            <a:custGeom>
              <a:avLst/>
              <a:gdLst/>
              <a:ahLst/>
              <a:cxnLst/>
              <a:rect l="l" t="t" r="r" b="b"/>
              <a:pathLst>
                <a:path w="13549" h="13483" extrusionOk="0">
                  <a:moveTo>
                    <a:pt x="9253" y="570"/>
                  </a:moveTo>
                  <a:cubicBezTo>
                    <a:pt x="10155" y="570"/>
                    <a:pt x="11028" y="1348"/>
                    <a:pt x="11235" y="2368"/>
                  </a:cubicBezTo>
                  <a:lnTo>
                    <a:pt x="12848" y="10309"/>
                  </a:lnTo>
                  <a:cubicBezTo>
                    <a:pt x="12960" y="10854"/>
                    <a:pt x="12857" y="11386"/>
                    <a:pt x="12569" y="11771"/>
                  </a:cubicBezTo>
                  <a:cubicBezTo>
                    <a:pt x="12333" y="12087"/>
                    <a:pt x="11973" y="12285"/>
                    <a:pt x="11581" y="12315"/>
                  </a:cubicBezTo>
                  <a:lnTo>
                    <a:pt x="4425" y="12908"/>
                  </a:lnTo>
                  <a:cubicBezTo>
                    <a:pt x="4386" y="12911"/>
                    <a:pt x="4347" y="12912"/>
                    <a:pt x="4308" y="12912"/>
                  </a:cubicBezTo>
                  <a:cubicBezTo>
                    <a:pt x="3406" y="12912"/>
                    <a:pt x="2524" y="12137"/>
                    <a:pt x="2316" y="11113"/>
                  </a:cubicBezTo>
                  <a:lnTo>
                    <a:pt x="702" y="3172"/>
                  </a:lnTo>
                  <a:cubicBezTo>
                    <a:pt x="591" y="2628"/>
                    <a:pt x="693" y="2096"/>
                    <a:pt x="982" y="1711"/>
                  </a:cubicBezTo>
                  <a:cubicBezTo>
                    <a:pt x="1216" y="1395"/>
                    <a:pt x="1578" y="1196"/>
                    <a:pt x="1970" y="1167"/>
                  </a:cubicBezTo>
                  <a:lnTo>
                    <a:pt x="9126" y="574"/>
                  </a:lnTo>
                  <a:cubicBezTo>
                    <a:pt x="9168" y="571"/>
                    <a:pt x="9211" y="570"/>
                    <a:pt x="9253" y="570"/>
                  </a:cubicBezTo>
                  <a:close/>
                  <a:moveTo>
                    <a:pt x="9239" y="0"/>
                  </a:moveTo>
                  <a:cubicBezTo>
                    <a:pt x="9185" y="0"/>
                    <a:pt x="9131" y="2"/>
                    <a:pt x="9077" y="6"/>
                  </a:cubicBezTo>
                  <a:lnTo>
                    <a:pt x="1923" y="599"/>
                  </a:lnTo>
                  <a:cubicBezTo>
                    <a:pt x="1360" y="646"/>
                    <a:pt x="863" y="920"/>
                    <a:pt x="526" y="1369"/>
                  </a:cubicBezTo>
                  <a:cubicBezTo>
                    <a:pt x="140" y="1883"/>
                    <a:pt x="1" y="2582"/>
                    <a:pt x="144" y="3286"/>
                  </a:cubicBezTo>
                  <a:lnTo>
                    <a:pt x="1758" y="11227"/>
                  </a:lnTo>
                  <a:cubicBezTo>
                    <a:pt x="2018" y="12506"/>
                    <a:pt x="3137" y="13482"/>
                    <a:pt x="4301" y="13482"/>
                  </a:cubicBezTo>
                  <a:cubicBezTo>
                    <a:pt x="4359" y="13482"/>
                    <a:pt x="4415" y="13480"/>
                    <a:pt x="4473" y="13476"/>
                  </a:cubicBezTo>
                  <a:lnTo>
                    <a:pt x="11627" y="12883"/>
                  </a:lnTo>
                  <a:cubicBezTo>
                    <a:pt x="12190" y="12836"/>
                    <a:pt x="12687" y="12563"/>
                    <a:pt x="13024" y="12113"/>
                  </a:cubicBezTo>
                  <a:cubicBezTo>
                    <a:pt x="13410" y="11599"/>
                    <a:pt x="13549" y="10900"/>
                    <a:pt x="13406" y="10196"/>
                  </a:cubicBezTo>
                  <a:lnTo>
                    <a:pt x="11793" y="2255"/>
                  </a:lnTo>
                  <a:cubicBezTo>
                    <a:pt x="11532" y="973"/>
                    <a:pt x="10411" y="0"/>
                    <a:pt x="92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3434975" y="2091950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3" y="0"/>
                  </a:moveTo>
                  <a:cubicBezTo>
                    <a:pt x="9024" y="0"/>
                    <a:pt x="8974" y="2"/>
                    <a:pt x="8925" y="6"/>
                  </a:cubicBezTo>
                  <a:lnTo>
                    <a:pt x="1769" y="599"/>
                  </a:lnTo>
                  <a:cubicBezTo>
                    <a:pt x="682" y="688"/>
                    <a:pt x="0" y="1740"/>
                    <a:pt x="245" y="2945"/>
                  </a:cubicBezTo>
                  <a:lnTo>
                    <a:pt x="1859" y="10886"/>
                  </a:lnTo>
                  <a:cubicBezTo>
                    <a:pt x="2093" y="12038"/>
                    <a:pt x="3088" y="12914"/>
                    <a:pt x="4122" y="12914"/>
                  </a:cubicBezTo>
                  <a:cubicBezTo>
                    <a:pt x="4171" y="12914"/>
                    <a:pt x="4221" y="12912"/>
                    <a:pt x="4270" y="12908"/>
                  </a:cubicBezTo>
                  <a:lnTo>
                    <a:pt x="11426" y="12315"/>
                  </a:lnTo>
                  <a:cubicBezTo>
                    <a:pt x="12512" y="12225"/>
                    <a:pt x="13195" y="11174"/>
                    <a:pt x="12949" y="9969"/>
                  </a:cubicBezTo>
                  <a:lnTo>
                    <a:pt x="11335" y="2028"/>
                  </a:lnTo>
                  <a:cubicBezTo>
                    <a:pt x="11102" y="876"/>
                    <a:pt x="10107" y="0"/>
                    <a:pt x="9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3430550" y="2084825"/>
              <a:ext cx="338725" cy="337075"/>
            </a:xfrm>
            <a:custGeom>
              <a:avLst/>
              <a:gdLst/>
              <a:ahLst/>
              <a:cxnLst/>
              <a:rect l="l" t="t" r="r" b="b"/>
              <a:pathLst>
                <a:path w="13549" h="13483" extrusionOk="0">
                  <a:moveTo>
                    <a:pt x="9252" y="570"/>
                  </a:moveTo>
                  <a:cubicBezTo>
                    <a:pt x="10155" y="570"/>
                    <a:pt x="11027" y="1350"/>
                    <a:pt x="11234" y="2369"/>
                  </a:cubicBezTo>
                  <a:lnTo>
                    <a:pt x="12849" y="10309"/>
                  </a:lnTo>
                  <a:cubicBezTo>
                    <a:pt x="12959" y="10854"/>
                    <a:pt x="12858" y="11387"/>
                    <a:pt x="12569" y="11772"/>
                  </a:cubicBezTo>
                  <a:cubicBezTo>
                    <a:pt x="12334" y="12088"/>
                    <a:pt x="11973" y="12286"/>
                    <a:pt x="11580" y="12316"/>
                  </a:cubicBezTo>
                  <a:lnTo>
                    <a:pt x="4426" y="12908"/>
                  </a:lnTo>
                  <a:cubicBezTo>
                    <a:pt x="4382" y="12912"/>
                    <a:pt x="4338" y="12914"/>
                    <a:pt x="4294" y="12914"/>
                  </a:cubicBezTo>
                  <a:cubicBezTo>
                    <a:pt x="3386" y="12914"/>
                    <a:pt x="2523" y="12132"/>
                    <a:pt x="2316" y="11114"/>
                  </a:cubicBezTo>
                  <a:lnTo>
                    <a:pt x="702" y="3174"/>
                  </a:lnTo>
                  <a:cubicBezTo>
                    <a:pt x="591" y="2629"/>
                    <a:pt x="693" y="2096"/>
                    <a:pt x="982" y="1711"/>
                  </a:cubicBezTo>
                  <a:cubicBezTo>
                    <a:pt x="1217" y="1395"/>
                    <a:pt x="1578" y="1196"/>
                    <a:pt x="1971" y="1167"/>
                  </a:cubicBezTo>
                  <a:lnTo>
                    <a:pt x="9125" y="574"/>
                  </a:lnTo>
                  <a:cubicBezTo>
                    <a:pt x="9167" y="571"/>
                    <a:pt x="9210" y="570"/>
                    <a:pt x="9252" y="570"/>
                  </a:cubicBezTo>
                  <a:close/>
                  <a:moveTo>
                    <a:pt x="9238" y="1"/>
                  </a:moveTo>
                  <a:cubicBezTo>
                    <a:pt x="9184" y="1"/>
                    <a:pt x="9130" y="3"/>
                    <a:pt x="9077" y="7"/>
                  </a:cubicBezTo>
                  <a:lnTo>
                    <a:pt x="1922" y="599"/>
                  </a:lnTo>
                  <a:cubicBezTo>
                    <a:pt x="1359" y="647"/>
                    <a:pt x="863" y="920"/>
                    <a:pt x="525" y="1369"/>
                  </a:cubicBezTo>
                  <a:cubicBezTo>
                    <a:pt x="139" y="1884"/>
                    <a:pt x="0" y="2582"/>
                    <a:pt x="144" y="3287"/>
                  </a:cubicBezTo>
                  <a:lnTo>
                    <a:pt x="1756" y="11228"/>
                  </a:lnTo>
                  <a:cubicBezTo>
                    <a:pt x="2017" y="12506"/>
                    <a:pt x="3136" y="13483"/>
                    <a:pt x="4301" y="13483"/>
                  </a:cubicBezTo>
                  <a:cubicBezTo>
                    <a:pt x="4358" y="13483"/>
                    <a:pt x="4414" y="13480"/>
                    <a:pt x="4472" y="13476"/>
                  </a:cubicBezTo>
                  <a:lnTo>
                    <a:pt x="11626" y="12883"/>
                  </a:lnTo>
                  <a:cubicBezTo>
                    <a:pt x="12189" y="12837"/>
                    <a:pt x="12686" y="12563"/>
                    <a:pt x="13024" y="12114"/>
                  </a:cubicBezTo>
                  <a:cubicBezTo>
                    <a:pt x="13410" y="11599"/>
                    <a:pt x="13548" y="10900"/>
                    <a:pt x="13405" y="10196"/>
                  </a:cubicBezTo>
                  <a:lnTo>
                    <a:pt x="11791" y="2255"/>
                  </a:lnTo>
                  <a:cubicBezTo>
                    <a:pt x="11531" y="974"/>
                    <a:pt x="10407" y="1"/>
                    <a:pt x="9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2329000" y="2647825"/>
              <a:ext cx="329900" cy="322825"/>
            </a:xfrm>
            <a:custGeom>
              <a:avLst/>
              <a:gdLst/>
              <a:ahLst/>
              <a:cxnLst/>
              <a:rect l="l" t="t" r="r" b="b"/>
              <a:pathLst>
                <a:path w="13196" h="12913" extrusionOk="0">
                  <a:moveTo>
                    <a:pt x="9073" y="0"/>
                  </a:moveTo>
                  <a:cubicBezTo>
                    <a:pt x="9024" y="0"/>
                    <a:pt x="8974" y="2"/>
                    <a:pt x="8925" y="6"/>
                  </a:cubicBezTo>
                  <a:lnTo>
                    <a:pt x="1769" y="599"/>
                  </a:lnTo>
                  <a:cubicBezTo>
                    <a:pt x="683" y="689"/>
                    <a:pt x="0" y="1740"/>
                    <a:pt x="245" y="2946"/>
                  </a:cubicBezTo>
                  <a:lnTo>
                    <a:pt x="1860" y="10885"/>
                  </a:lnTo>
                  <a:cubicBezTo>
                    <a:pt x="2094" y="12037"/>
                    <a:pt x="3089" y="12913"/>
                    <a:pt x="4124" y="12913"/>
                  </a:cubicBezTo>
                  <a:cubicBezTo>
                    <a:pt x="4173" y="12913"/>
                    <a:pt x="4223" y="12911"/>
                    <a:pt x="4272" y="12907"/>
                  </a:cubicBezTo>
                  <a:lnTo>
                    <a:pt x="11427" y="12314"/>
                  </a:lnTo>
                  <a:cubicBezTo>
                    <a:pt x="12514" y="12224"/>
                    <a:pt x="13195" y="11173"/>
                    <a:pt x="12950" y="9968"/>
                  </a:cubicBezTo>
                  <a:lnTo>
                    <a:pt x="11336" y="2028"/>
                  </a:lnTo>
                  <a:cubicBezTo>
                    <a:pt x="11103" y="876"/>
                    <a:pt x="10108" y="0"/>
                    <a:pt x="9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2324575" y="2640725"/>
              <a:ext cx="338750" cy="337050"/>
            </a:xfrm>
            <a:custGeom>
              <a:avLst/>
              <a:gdLst/>
              <a:ahLst/>
              <a:cxnLst/>
              <a:rect l="l" t="t" r="r" b="b"/>
              <a:pathLst>
                <a:path w="13550" h="13482" extrusionOk="0">
                  <a:moveTo>
                    <a:pt x="9253" y="568"/>
                  </a:moveTo>
                  <a:cubicBezTo>
                    <a:pt x="10155" y="568"/>
                    <a:pt x="11027" y="1348"/>
                    <a:pt x="11235" y="2367"/>
                  </a:cubicBezTo>
                  <a:lnTo>
                    <a:pt x="12849" y="10308"/>
                  </a:lnTo>
                  <a:cubicBezTo>
                    <a:pt x="12959" y="10853"/>
                    <a:pt x="12858" y="11386"/>
                    <a:pt x="12569" y="11771"/>
                  </a:cubicBezTo>
                  <a:cubicBezTo>
                    <a:pt x="12333" y="12086"/>
                    <a:pt x="11973" y="12284"/>
                    <a:pt x="11580" y="12314"/>
                  </a:cubicBezTo>
                  <a:lnTo>
                    <a:pt x="4425" y="12906"/>
                  </a:lnTo>
                  <a:cubicBezTo>
                    <a:pt x="4384" y="12909"/>
                    <a:pt x="4343" y="12911"/>
                    <a:pt x="4302" y="12911"/>
                  </a:cubicBezTo>
                  <a:cubicBezTo>
                    <a:pt x="3401" y="12911"/>
                    <a:pt x="2524" y="12134"/>
                    <a:pt x="2316" y="11113"/>
                  </a:cubicBezTo>
                  <a:lnTo>
                    <a:pt x="702" y="3172"/>
                  </a:lnTo>
                  <a:cubicBezTo>
                    <a:pt x="592" y="2628"/>
                    <a:pt x="693" y="2094"/>
                    <a:pt x="981" y="1710"/>
                  </a:cubicBezTo>
                  <a:cubicBezTo>
                    <a:pt x="1217" y="1394"/>
                    <a:pt x="1577" y="1195"/>
                    <a:pt x="1970" y="1166"/>
                  </a:cubicBezTo>
                  <a:lnTo>
                    <a:pt x="9125" y="574"/>
                  </a:lnTo>
                  <a:cubicBezTo>
                    <a:pt x="9168" y="570"/>
                    <a:pt x="9211" y="568"/>
                    <a:pt x="9253" y="568"/>
                  </a:cubicBezTo>
                  <a:close/>
                  <a:moveTo>
                    <a:pt x="9243" y="1"/>
                  </a:moveTo>
                  <a:cubicBezTo>
                    <a:pt x="9188" y="1"/>
                    <a:pt x="9133" y="3"/>
                    <a:pt x="9078" y="7"/>
                  </a:cubicBezTo>
                  <a:lnTo>
                    <a:pt x="1922" y="600"/>
                  </a:lnTo>
                  <a:cubicBezTo>
                    <a:pt x="1359" y="646"/>
                    <a:pt x="864" y="919"/>
                    <a:pt x="526" y="1369"/>
                  </a:cubicBezTo>
                  <a:cubicBezTo>
                    <a:pt x="140" y="1884"/>
                    <a:pt x="0" y="2583"/>
                    <a:pt x="144" y="3287"/>
                  </a:cubicBezTo>
                  <a:lnTo>
                    <a:pt x="1758" y="11227"/>
                  </a:lnTo>
                  <a:cubicBezTo>
                    <a:pt x="2018" y="12506"/>
                    <a:pt x="3137" y="13482"/>
                    <a:pt x="4301" y="13482"/>
                  </a:cubicBezTo>
                  <a:cubicBezTo>
                    <a:pt x="4358" y="13482"/>
                    <a:pt x="4415" y="13480"/>
                    <a:pt x="4472" y="13475"/>
                  </a:cubicBezTo>
                  <a:lnTo>
                    <a:pt x="11627" y="12882"/>
                  </a:lnTo>
                  <a:cubicBezTo>
                    <a:pt x="12189" y="12836"/>
                    <a:pt x="12686" y="12563"/>
                    <a:pt x="13024" y="12113"/>
                  </a:cubicBezTo>
                  <a:cubicBezTo>
                    <a:pt x="13410" y="11599"/>
                    <a:pt x="13549" y="10899"/>
                    <a:pt x="13406" y="10195"/>
                  </a:cubicBezTo>
                  <a:lnTo>
                    <a:pt x="11792" y="2255"/>
                  </a:lnTo>
                  <a:cubicBezTo>
                    <a:pt x="11532" y="974"/>
                    <a:pt x="10413" y="1"/>
                    <a:pt x="92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2728600" y="2614725"/>
              <a:ext cx="329875" cy="322825"/>
            </a:xfrm>
            <a:custGeom>
              <a:avLst/>
              <a:gdLst/>
              <a:ahLst/>
              <a:cxnLst/>
              <a:rect l="l" t="t" r="r" b="b"/>
              <a:pathLst>
                <a:path w="13195" h="12913" extrusionOk="0">
                  <a:moveTo>
                    <a:pt x="9074" y="0"/>
                  </a:moveTo>
                  <a:cubicBezTo>
                    <a:pt x="9024" y="0"/>
                    <a:pt x="8974" y="2"/>
                    <a:pt x="8924" y="6"/>
                  </a:cubicBezTo>
                  <a:lnTo>
                    <a:pt x="1769" y="599"/>
                  </a:lnTo>
                  <a:cubicBezTo>
                    <a:pt x="683" y="688"/>
                    <a:pt x="0" y="1739"/>
                    <a:pt x="245" y="2945"/>
                  </a:cubicBezTo>
                  <a:lnTo>
                    <a:pt x="1859" y="10886"/>
                  </a:lnTo>
                  <a:cubicBezTo>
                    <a:pt x="2093" y="12036"/>
                    <a:pt x="3086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6" y="12314"/>
                  </a:lnTo>
                  <a:cubicBezTo>
                    <a:pt x="12512" y="12224"/>
                    <a:pt x="13195" y="11174"/>
                    <a:pt x="12950" y="9968"/>
                  </a:cubicBezTo>
                  <a:lnTo>
                    <a:pt x="11336" y="2027"/>
                  </a:lnTo>
                  <a:cubicBezTo>
                    <a:pt x="11101" y="877"/>
                    <a:pt x="10108" y="0"/>
                    <a:pt x="9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2724150" y="2607600"/>
              <a:ext cx="338775" cy="337075"/>
            </a:xfrm>
            <a:custGeom>
              <a:avLst/>
              <a:gdLst/>
              <a:ahLst/>
              <a:cxnLst/>
              <a:rect l="l" t="t" r="r" b="b"/>
              <a:pathLst>
                <a:path w="13551" h="13483" extrusionOk="0">
                  <a:moveTo>
                    <a:pt x="9253" y="570"/>
                  </a:moveTo>
                  <a:cubicBezTo>
                    <a:pt x="10155" y="570"/>
                    <a:pt x="11028" y="1349"/>
                    <a:pt x="11235" y="2368"/>
                  </a:cubicBezTo>
                  <a:lnTo>
                    <a:pt x="12849" y="10310"/>
                  </a:lnTo>
                  <a:cubicBezTo>
                    <a:pt x="12960" y="10855"/>
                    <a:pt x="12857" y="11388"/>
                    <a:pt x="12568" y="11773"/>
                  </a:cubicBezTo>
                  <a:cubicBezTo>
                    <a:pt x="12334" y="12088"/>
                    <a:pt x="11973" y="12287"/>
                    <a:pt x="11581" y="12316"/>
                  </a:cubicBezTo>
                  <a:lnTo>
                    <a:pt x="4425" y="12908"/>
                  </a:lnTo>
                  <a:cubicBezTo>
                    <a:pt x="4381" y="12912"/>
                    <a:pt x="4337" y="12914"/>
                    <a:pt x="4293" y="12914"/>
                  </a:cubicBezTo>
                  <a:cubicBezTo>
                    <a:pt x="3391" y="12914"/>
                    <a:pt x="2523" y="12133"/>
                    <a:pt x="2316" y="11115"/>
                  </a:cubicBezTo>
                  <a:lnTo>
                    <a:pt x="703" y="3174"/>
                  </a:lnTo>
                  <a:cubicBezTo>
                    <a:pt x="592" y="2628"/>
                    <a:pt x="694" y="2095"/>
                    <a:pt x="983" y="1711"/>
                  </a:cubicBezTo>
                  <a:cubicBezTo>
                    <a:pt x="1218" y="1395"/>
                    <a:pt x="1579" y="1197"/>
                    <a:pt x="1972" y="1167"/>
                  </a:cubicBezTo>
                  <a:lnTo>
                    <a:pt x="9126" y="575"/>
                  </a:lnTo>
                  <a:cubicBezTo>
                    <a:pt x="9169" y="571"/>
                    <a:pt x="9212" y="570"/>
                    <a:pt x="9253" y="570"/>
                  </a:cubicBezTo>
                  <a:close/>
                  <a:moveTo>
                    <a:pt x="9243" y="1"/>
                  </a:moveTo>
                  <a:cubicBezTo>
                    <a:pt x="9188" y="1"/>
                    <a:pt x="9133" y="3"/>
                    <a:pt x="9079" y="7"/>
                  </a:cubicBezTo>
                  <a:lnTo>
                    <a:pt x="1923" y="600"/>
                  </a:lnTo>
                  <a:cubicBezTo>
                    <a:pt x="1360" y="647"/>
                    <a:pt x="864" y="920"/>
                    <a:pt x="527" y="1369"/>
                  </a:cubicBezTo>
                  <a:cubicBezTo>
                    <a:pt x="141" y="1884"/>
                    <a:pt x="1" y="2583"/>
                    <a:pt x="144" y="3287"/>
                  </a:cubicBezTo>
                  <a:lnTo>
                    <a:pt x="1758" y="11228"/>
                  </a:lnTo>
                  <a:cubicBezTo>
                    <a:pt x="2018" y="12507"/>
                    <a:pt x="3137" y="13483"/>
                    <a:pt x="4302" y="13483"/>
                  </a:cubicBezTo>
                  <a:cubicBezTo>
                    <a:pt x="4359" y="13483"/>
                    <a:pt x="4416" y="13481"/>
                    <a:pt x="4473" y="13476"/>
                  </a:cubicBezTo>
                  <a:lnTo>
                    <a:pt x="11627" y="12884"/>
                  </a:lnTo>
                  <a:cubicBezTo>
                    <a:pt x="12190" y="12836"/>
                    <a:pt x="12687" y="12563"/>
                    <a:pt x="13024" y="12114"/>
                  </a:cubicBezTo>
                  <a:cubicBezTo>
                    <a:pt x="13410" y="11599"/>
                    <a:pt x="13550" y="10901"/>
                    <a:pt x="13407" y="10196"/>
                  </a:cubicBezTo>
                  <a:lnTo>
                    <a:pt x="11793" y="2255"/>
                  </a:lnTo>
                  <a:cubicBezTo>
                    <a:pt x="11532" y="974"/>
                    <a:pt x="10408" y="1"/>
                    <a:pt x="92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3128150" y="2581625"/>
              <a:ext cx="329925" cy="322850"/>
            </a:xfrm>
            <a:custGeom>
              <a:avLst/>
              <a:gdLst/>
              <a:ahLst/>
              <a:cxnLst/>
              <a:rect l="l" t="t" r="r" b="b"/>
              <a:pathLst>
                <a:path w="13197" h="12914" extrusionOk="0">
                  <a:moveTo>
                    <a:pt x="9075" y="0"/>
                  </a:moveTo>
                  <a:cubicBezTo>
                    <a:pt x="9025" y="0"/>
                    <a:pt x="8975" y="2"/>
                    <a:pt x="8925" y="7"/>
                  </a:cubicBezTo>
                  <a:lnTo>
                    <a:pt x="1770" y="599"/>
                  </a:lnTo>
                  <a:cubicBezTo>
                    <a:pt x="684" y="688"/>
                    <a:pt x="1" y="1740"/>
                    <a:pt x="247" y="2946"/>
                  </a:cubicBezTo>
                  <a:lnTo>
                    <a:pt x="1861" y="10887"/>
                  </a:lnTo>
                  <a:cubicBezTo>
                    <a:pt x="2094" y="12037"/>
                    <a:pt x="3088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7" y="12314"/>
                  </a:lnTo>
                  <a:cubicBezTo>
                    <a:pt x="12514" y="12225"/>
                    <a:pt x="13197" y="11174"/>
                    <a:pt x="12951" y="9968"/>
                  </a:cubicBezTo>
                  <a:lnTo>
                    <a:pt x="11337" y="2028"/>
                  </a:lnTo>
                  <a:cubicBezTo>
                    <a:pt x="11103" y="877"/>
                    <a:pt x="10109" y="0"/>
                    <a:pt x="9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3123750" y="2574500"/>
              <a:ext cx="338750" cy="337100"/>
            </a:xfrm>
            <a:custGeom>
              <a:avLst/>
              <a:gdLst/>
              <a:ahLst/>
              <a:cxnLst/>
              <a:rect l="l" t="t" r="r" b="b"/>
              <a:pathLst>
                <a:path w="13550" h="13484" extrusionOk="0">
                  <a:moveTo>
                    <a:pt x="9253" y="570"/>
                  </a:moveTo>
                  <a:cubicBezTo>
                    <a:pt x="10155" y="570"/>
                    <a:pt x="11027" y="1350"/>
                    <a:pt x="11234" y="2369"/>
                  </a:cubicBezTo>
                  <a:lnTo>
                    <a:pt x="12848" y="10309"/>
                  </a:lnTo>
                  <a:cubicBezTo>
                    <a:pt x="12958" y="10854"/>
                    <a:pt x="12857" y="11387"/>
                    <a:pt x="12568" y="11772"/>
                  </a:cubicBezTo>
                  <a:cubicBezTo>
                    <a:pt x="12333" y="12088"/>
                    <a:pt x="11972" y="12286"/>
                    <a:pt x="11580" y="12316"/>
                  </a:cubicBezTo>
                  <a:lnTo>
                    <a:pt x="4425" y="12909"/>
                  </a:lnTo>
                  <a:cubicBezTo>
                    <a:pt x="4384" y="12912"/>
                    <a:pt x="4343" y="12913"/>
                    <a:pt x="4301" y="12913"/>
                  </a:cubicBezTo>
                  <a:cubicBezTo>
                    <a:pt x="3391" y="12913"/>
                    <a:pt x="2523" y="12136"/>
                    <a:pt x="2315" y="11114"/>
                  </a:cubicBezTo>
                  <a:lnTo>
                    <a:pt x="702" y="3174"/>
                  </a:lnTo>
                  <a:cubicBezTo>
                    <a:pt x="591" y="2629"/>
                    <a:pt x="692" y="2095"/>
                    <a:pt x="981" y="1711"/>
                  </a:cubicBezTo>
                  <a:cubicBezTo>
                    <a:pt x="1217" y="1395"/>
                    <a:pt x="1577" y="1197"/>
                    <a:pt x="1970" y="1167"/>
                  </a:cubicBezTo>
                  <a:lnTo>
                    <a:pt x="9126" y="575"/>
                  </a:lnTo>
                  <a:cubicBezTo>
                    <a:pt x="9167" y="571"/>
                    <a:pt x="9210" y="570"/>
                    <a:pt x="9253" y="570"/>
                  </a:cubicBezTo>
                  <a:close/>
                  <a:moveTo>
                    <a:pt x="9240" y="1"/>
                  </a:moveTo>
                  <a:cubicBezTo>
                    <a:pt x="9186" y="1"/>
                    <a:pt x="9132" y="3"/>
                    <a:pt x="9078" y="7"/>
                  </a:cubicBezTo>
                  <a:lnTo>
                    <a:pt x="1923" y="600"/>
                  </a:lnTo>
                  <a:cubicBezTo>
                    <a:pt x="1359" y="647"/>
                    <a:pt x="864" y="920"/>
                    <a:pt x="527" y="1369"/>
                  </a:cubicBezTo>
                  <a:cubicBezTo>
                    <a:pt x="139" y="1884"/>
                    <a:pt x="1" y="2583"/>
                    <a:pt x="144" y="3287"/>
                  </a:cubicBezTo>
                  <a:lnTo>
                    <a:pt x="1758" y="11228"/>
                  </a:lnTo>
                  <a:cubicBezTo>
                    <a:pt x="2017" y="12507"/>
                    <a:pt x="3137" y="13483"/>
                    <a:pt x="4302" y="13483"/>
                  </a:cubicBezTo>
                  <a:cubicBezTo>
                    <a:pt x="4358" y="13483"/>
                    <a:pt x="4415" y="13481"/>
                    <a:pt x="4472" y="13476"/>
                  </a:cubicBezTo>
                  <a:lnTo>
                    <a:pt x="11628" y="12884"/>
                  </a:lnTo>
                  <a:cubicBezTo>
                    <a:pt x="12190" y="12836"/>
                    <a:pt x="12686" y="12563"/>
                    <a:pt x="13024" y="12114"/>
                  </a:cubicBezTo>
                  <a:cubicBezTo>
                    <a:pt x="13410" y="11599"/>
                    <a:pt x="13550" y="10900"/>
                    <a:pt x="13407" y="10196"/>
                  </a:cubicBezTo>
                  <a:lnTo>
                    <a:pt x="11791" y="2255"/>
                  </a:lnTo>
                  <a:cubicBezTo>
                    <a:pt x="11531" y="973"/>
                    <a:pt x="10410" y="1"/>
                    <a:pt x="92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3527775" y="2548525"/>
              <a:ext cx="329900" cy="322875"/>
            </a:xfrm>
            <a:custGeom>
              <a:avLst/>
              <a:gdLst/>
              <a:ahLst/>
              <a:cxnLst/>
              <a:rect l="l" t="t" r="r" b="b"/>
              <a:pathLst>
                <a:path w="13196" h="12915" extrusionOk="0">
                  <a:moveTo>
                    <a:pt x="9075" y="0"/>
                  </a:moveTo>
                  <a:cubicBezTo>
                    <a:pt x="9025" y="0"/>
                    <a:pt x="8975" y="3"/>
                    <a:pt x="8925" y="7"/>
                  </a:cubicBezTo>
                  <a:lnTo>
                    <a:pt x="1769" y="599"/>
                  </a:lnTo>
                  <a:cubicBezTo>
                    <a:pt x="683" y="689"/>
                    <a:pt x="1" y="1740"/>
                    <a:pt x="245" y="2946"/>
                  </a:cubicBezTo>
                  <a:lnTo>
                    <a:pt x="1859" y="10887"/>
                  </a:lnTo>
                  <a:cubicBezTo>
                    <a:pt x="2093" y="12038"/>
                    <a:pt x="3088" y="12914"/>
                    <a:pt x="4123" y="12914"/>
                  </a:cubicBezTo>
                  <a:cubicBezTo>
                    <a:pt x="4172" y="12914"/>
                    <a:pt x="4222" y="12912"/>
                    <a:pt x="4271" y="12908"/>
                  </a:cubicBezTo>
                  <a:lnTo>
                    <a:pt x="11427" y="12316"/>
                  </a:lnTo>
                  <a:cubicBezTo>
                    <a:pt x="12513" y="12225"/>
                    <a:pt x="13195" y="11175"/>
                    <a:pt x="12950" y="9968"/>
                  </a:cubicBezTo>
                  <a:lnTo>
                    <a:pt x="11336" y="2028"/>
                  </a:lnTo>
                  <a:cubicBezTo>
                    <a:pt x="11102" y="877"/>
                    <a:pt x="10108" y="0"/>
                    <a:pt x="9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8"/>
            <p:cNvSpPr/>
            <p:nvPr/>
          </p:nvSpPr>
          <p:spPr>
            <a:xfrm>
              <a:off x="3523350" y="2541450"/>
              <a:ext cx="338750" cy="337050"/>
            </a:xfrm>
            <a:custGeom>
              <a:avLst/>
              <a:gdLst/>
              <a:ahLst/>
              <a:cxnLst/>
              <a:rect l="l" t="t" r="r" b="b"/>
              <a:pathLst>
                <a:path w="13550" h="13482" extrusionOk="0">
                  <a:moveTo>
                    <a:pt x="9253" y="568"/>
                  </a:moveTo>
                  <a:cubicBezTo>
                    <a:pt x="10155" y="568"/>
                    <a:pt x="11027" y="1348"/>
                    <a:pt x="11235" y="2367"/>
                  </a:cubicBezTo>
                  <a:lnTo>
                    <a:pt x="12849" y="10309"/>
                  </a:lnTo>
                  <a:cubicBezTo>
                    <a:pt x="12959" y="10854"/>
                    <a:pt x="12858" y="11386"/>
                    <a:pt x="12569" y="11770"/>
                  </a:cubicBezTo>
                  <a:cubicBezTo>
                    <a:pt x="12334" y="12086"/>
                    <a:pt x="11973" y="12285"/>
                    <a:pt x="11580" y="12314"/>
                  </a:cubicBezTo>
                  <a:lnTo>
                    <a:pt x="4425" y="12907"/>
                  </a:lnTo>
                  <a:cubicBezTo>
                    <a:pt x="4381" y="12910"/>
                    <a:pt x="4337" y="12912"/>
                    <a:pt x="4294" y="12912"/>
                  </a:cubicBezTo>
                  <a:cubicBezTo>
                    <a:pt x="3390" y="12912"/>
                    <a:pt x="2523" y="12132"/>
                    <a:pt x="2316" y="11113"/>
                  </a:cubicBezTo>
                  <a:lnTo>
                    <a:pt x="702" y="3172"/>
                  </a:lnTo>
                  <a:cubicBezTo>
                    <a:pt x="592" y="2627"/>
                    <a:pt x="693" y="2094"/>
                    <a:pt x="982" y="1709"/>
                  </a:cubicBezTo>
                  <a:cubicBezTo>
                    <a:pt x="1217" y="1393"/>
                    <a:pt x="1578" y="1196"/>
                    <a:pt x="1971" y="1167"/>
                  </a:cubicBezTo>
                  <a:lnTo>
                    <a:pt x="9125" y="574"/>
                  </a:lnTo>
                  <a:cubicBezTo>
                    <a:pt x="9168" y="570"/>
                    <a:pt x="9210" y="568"/>
                    <a:pt x="9253" y="568"/>
                  </a:cubicBezTo>
                  <a:close/>
                  <a:moveTo>
                    <a:pt x="9235" y="1"/>
                  </a:moveTo>
                  <a:cubicBezTo>
                    <a:pt x="9182" y="1"/>
                    <a:pt x="9130" y="2"/>
                    <a:pt x="9078" y="6"/>
                  </a:cubicBezTo>
                  <a:lnTo>
                    <a:pt x="1922" y="599"/>
                  </a:lnTo>
                  <a:cubicBezTo>
                    <a:pt x="1359" y="645"/>
                    <a:pt x="863" y="918"/>
                    <a:pt x="525" y="1369"/>
                  </a:cubicBezTo>
                  <a:cubicBezTo>
                    <a:pt x="139" y="1883"/>
                    <a:pt x="0" y="2582"/>
                    <a:pt x="144" y="3286"/>
                  </a:cubicBezTo>
                  <a:lnTo>
                    <a:pt x="1758" y="11226"/>
                  </a:lnTo>
                  <a:cubicBezTo>
                    <a:pt x="2017" y="12505"/>
                    <a:pt x="3137" y="13481"/>
                    <a:pt x="4302" y="13481"/>
                  </a:cubicBezTo>
                  <a:cubicBezTo>
                    <a:pt x="4358" y="13481"/>
                    <a:pt x="4414" y="13479"/>
                    <a:pt x="4472" y="13474"/>
                  </a:cubicBezTo>
                  <a:lnTo>
                    <a:pt x="11627" y="12882"/>
                  </a:lnTo>
                  <a:cubicBezTo>
                    <a:pt x="12191" y="12836"/>
                    <a:pt x="12686" y="12562"/>
                    <a:pt x="13024" y="12112"/>
                  </a:cubicBezTo>
                  <a:cubicBezTo>
                    <a:pt x="13410" y="11597"/>
                    <a:pt x="13550" y="10899"/>
                    <a:pt x="13406" y="10195"/>
                  </a:cubicBezTo>
                  <a:lnTo>
                    <a:pt x="11792" y="2255"/>
                  </a:lnTo>
                  <a:cubicBezTo>
                    <a:pt x="11532" y="971"/>
                    <a:pt x="10409" y="1"/>
                    <a:pt x="9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8"/>
            <p:cNvSpPr/>
            <p:nvPr/>
          </p:nvSpPr>
          <p:spPr>
            <a:xfrm>
              <a:off x="2421800" y="3104400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5" y="1"/>
                  </a:moveTo>
                  <a:cubicBezTo>
                    <a:pt x="9025" y="1"/>
                    <a:pt x="8975" y="3"/>
                    <a:pt x="8925" y="7"/>
                  </a:cubicBezTo>
                  <a:lnTo>
                    <a:pt x="1769" y="599"/>
                  </a:lnTo>
                  <a:cubicBezTo>
                    <a:pt x="683" y="689"/>
                    <a:pt x="1" y="1739"/>
                    <a:pt x="245" y="2946"/>
                  </a:cubicBezTo>
                  <a:lnTo>
                    <a:pt x="1859" y="10887"/>
                  </a:lnTo>
                  <a:cubicBezTo>
                    <a:pt x="2094" y="12037"/>
                    <a:pt x="3088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7" y="12315"/>
                  </a:lnTo>
                  <a:cubicBezTo>
                    <a:pt x="12514" y="12224"/>
                    <a:pt x="13195" y="11174"/>
                    <a:pt x="12950" y="9968"/>
                  </a:cubicBezTo>
                  <a:lnTo>
                    <a:pt x="11337" y="2027"/>
                  </a:lnTo>
                  <a:cubicBezTo>
                    <a:pt x="11103" y="877"/>
                    <a:pt x="10109" y="1"/>
                    <a:pt x="90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8"/>
            <p:cNvSpPr/>
            <p:nvPr/>
          </p:nvSpPr>
          <p:spPr>
            <a:xfrm>
              <a:off x="2417400" y="3097250"/>
              <a:ext cx="338725" cy="337125"/>
            </a:xfrm>
            <a:custGeom>
              <a:avLst/>
              <a:gdLst/>
              <a:ahLst/>
              <a:cxnLst/>
              <a:rect l="l" t="t" r="r" b="b"/>
              <a:pathLst>
                <a:path w="13549" h="13485" extrusionOk="0">
                  <a:moveTo>
                    <a:pt x="9253" y="572"/>
                  </a:moveTo>
                  <a:cubicBezTo>
                    <a:pt x="10155" y="572"/>
                    <a:pt x="11026" y="1352"/>
                    <a:pt x="11233" y="2371"/>
                  </a:cubicBezTo>
                  <a:lnTo>
                    <a:pt x="12847" y="10311"/>
                  </a:lnTo>
                  <a:cubicBezTo>
                    <a:pt x="12957" y="10856"/>
                    <a:pt x="12856" y="11388"/>
                    <a:pt x="12567" y="11773"/>
                  </a:cubicBezTo>
                  <a:cubicBezTo>
                    <a:pt x="12332" y="12089"/>
                    <a:pt x="11971" y="12287"/>
                    <a:pt x="11578" y="12317"/>
                  </a:cubicBezTo>
                  <a:lnTo>
                    <a:pt x="4422" y="12910"/>
                  </a:lnTo>
                  <a:cubicBezTo>
                    <a:pt x="4381" y="12913"/>
                    <a:pt x="4340" y="12915"/>
                    <a:pt x="4300" y="12915"/>
                  </a:cubicBezTo>
                  <a:cubicBezTo>
                    <a:pt x="3404" y="12915"/>
                    <a:pt x="2521" y="12136"/>
                    <a:pt x="2314" y="11115"/>
                  </a:cubicBezTo>
                  <a:lnTo>
                    <a:pt x="700" y="3175"/>
                  </a:lnTo>
                  <a:cubicBezTo>
                    <a:pt x="590" y="2630"/>
                    <a:pt x="691" y="2098"/>
                    <a:pt x="980" y="1713"/>
                  </a:cubicBezTo>
                  <a:cubicBezTo>
                    <a:pt x="1215" y="1397"/>
                    <a:pt x="1576" y="1199"/>
                    <a:pt x="1969" y="1169"/>
                  </a:cubicBezTo>
                  <a:lnTo>
                    <a:pt x="9124" y="576"/>
                  </a:lnTo>
                  <a:cubicBezTo>
                    <a:pt x="9166" y="573"/>
                    <a:pt x="9210" y="572"/>
                    <a:pt x="9252" y="572"/>
                  </a:cubicBezTo>
                  <a:close/>
                  <a:moveTo>
                    <a:pt x="9254" y="1"/>
                  </a:moveTo>
                  <a:cubicBezTo>
                    <a:pt x="9195" y="1"/>
                    <a:pt x="9136" y="3"/>
                    <a:pt x="9077" y="8"/>
                  </a:cubicBezTo>
                  <a:lnTo>
                    <a:pt x="1923" y="601"/>
                  </a:lnTo>
                  <a:cubicBezTo>
                    <a:pt x="1359" y="648"/>
                    <a:pt x="863" y="922"/>
                    <a:pt x="525" y="1371"/>
                  </a:cubicBezTo>
                  <a:cubicBezTo>
                    <a:pt x="139" y="1885"/>
                    <a:pt x="0" y="2584"/>
                    <a:pt x="144" y="3288"/>
                  </a:cubicBezTo>
                  <a:lnTo>
                    <a:pt x="1757" y="11229"/>
                  </a:lnTo>
                  <a:cubicBezTo>
                    <a:pt x="2016" y="12508"/>
                    <a:pt x="3136" y="13484"/>
                    <a:pt x="4301" y="13484"/>
                  </a:cubicBezTo>
                  <a:cubicBezTo>
                    <a:pt x="4357" y="13484"/>
                    <a:pt x="4413" y="13482"/>
                    <a:pt x="4471" y="13478"/>
                  </a:cubicBezTo>
                  <a:lnTo>
                    <a:pt x="11627" y="12885"/>
                  </a:lnTo>
                  <a:cubicBezTo>
                    <a:pt x="12189" y="12838"/>
                    <a:pt x="12685" y="12565"/>
                    <a:pt x="13023" y="12115"/>
                  </a:cubicBezTo>
                  <a:cubicBezTo>
                    <a:pt x="13409" y="11601"/>
                    <a:pt x="13549" y="10902"/>
                    <a:pt x="13405" y="10198"/>
                  </a:cubicBezTo>
                  <a:lnTo>
                    <a:pt x="11791" y="2257"/>
                  </a:lnTo>
                  <a:cubicBezTo>
                    <a:pt x="11532" y="981"/>
                    <a:pt x="10419" y="1"/>
                    <a:pt x="9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8"/>
            <p:cNvSpPr/>
            <p:nvPr/>
          </p:nvSpPr>
          <p:spPr>
            <a:xfrm>
              <a:off x="2821400" y="3071300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4" y="1"/>
                  </a:moveTo>
                  <a:cubicBezTo>
                    <a:pt x="9024" y="1"/>
                    <a:pt x="8974" y="3"/>
                    <a:pt x="8924" y="7"/>
                  </a:cubicBezTo>
                  <a:lnTo>
                    <a:pt x="1769" y="600"/>
                  </a:lnTo>
                  <a:cubicBezTo>
                    <a:pt x="683" y="689"/>
                    <a:pt x="0" y="1741"/>
                    <a:pt x="245" y="2946"/>
                  </a:cubicBezTo>
                  <a:lnTo>
                    <a:pt x="1859" y="10887"/>
                  </a:lnTo>
                  <a:cubicBezTo>
                    <a:pt x="2093" y="12037"/>
                    <a:pt x="3086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6" y="12315"/>
                  </a:lnTo>
                  <a:cubicBezTo>
                    <a:pt x="12512" y="12226"/>
                    <a:pt x="13195" y="11175"/>
                    <a:pt x="12949" y="9968"/>
                  </a:cubicBezTo>
                  <a:lnTo>
                    <a:pt x="11335" y="2028"/>
                  </a:lnTo>
                  <a:cubicBezTo>
                    <a:pt x="11101" y="877"/>
                    <a:pt x="10108" y="1"/>
                    <a:pt x="90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8"/>
            <p:cNvSpPr/>
            <p:nvPr/>
          </p:nvSpPr>
          <p:spPr>
            <a:xfrm>
              <a:off x="2816975" y="3064175"/>
              <a:ext cx="338750" cy="337100"/>
            </a:xfrm>
            <a:custGeom>
              <a:avLst/>
              <a:gdLst/>
              <a:ahLst/>
              <a:cxnLst/>
              <a:rect l="l" t="t" r="r" b="b"/>
              <a:pathLst>
                <a:path w="13550" h="13484" extrusionOk="0">
                  <a:moveTo>
                    <a:pt x="9253" y="571"/>
                  </a:moveTo>
                  <a:cubicBezTo>
                    <a:pt x="10154" y="571"/>
                    <a:pt x="11027" y="1351"/>
                    <a:pt x="11234" y="2370"/>
                  </a:cubicBezTo>
                  <a:lnTo>
                    <a:pt x="12847" y="10310"/>
                  </a:lnTo>
                  <a:cubicBezTo>
                    <a:pt x="12959" y="10855"/>
                    <a:pt x="12856" y="11388"/>
                    <a:pt x="12568" y="11772"/>
                  </a:cubicBezTo>
                  <a:cubicBezTo>
                    <a:pt x="12333" y="12088"/>
                    <a:pt x="11971" y="12286"/>
                    <a:pt x="11579" y="12316"/>
                  </a:cubicBezTo>
                  <a:lnTo>
                    <a:pt x="4424" y="12909"/>
                  </a:lnTo>
                  <a:cubicBezTo>
                    <a:pt x="4384" y="12912"/>
                    <a:pt x="4344" y="12914"/>
                    <a:pt x="4304" y="12914"/>
                  </a:cubicBezTo>
                  <a:cubicBezTo>
                    <a:pt x="3400" y="12914"/>
                    <a:pt x="2522" y="12137"/>
                    <a:pt x="2315" y="11116"/>
                  </a:cubicBezTo>
                  <a:lnTo>
                    <a:pt x="701" y="3175"/>
                  </a:lnTo>
                  <a:cubicBezTo>
                    <a:pt x="590" y="2629"/>
                    <a:pt x="692" y="2097"/>
                    <a:pt x="981" y="1712"/>
                  </a:cubicBezTo>
                  <a:cubicBezTo>
                    <a:pt x="1216" y="1397"/>
                    <a:pt x="1577" y="1198"/>
                    <a:pt x="1969" y="1168"/>
                  </a:cubicBezTo>
                  <a:lnTo>
                    <a:pt x="9125" y="575"/>
                  </a:lnTo>
                  <a:cubicBezTo>
                    <a:pt x="9167" y="572"/>
                    <a:pt x="9210" y="571"/>
                    <a:pt x="9253" y="571"/>
                  </a:cubicBezTo>
                  <a:close/>
                  <a:moveTo>
                    <a:pt x="9257" y="1"/>
                  </a:moveTo>
                  <a:cubicBezTo>
                    <a:pt x="9197" y="1"/>
                    <a:pt x="9137" y="3"/>
                    <a:pt x="9078" y="9"/>
                  </a:cubicBezTo>
                  <a:lnTo>
                    <a:pt x="1922" y="601"/>
                  </a:lnTo>
                  <a:cubicBezTo>
                    <a:pt x="1359" y="648"/>
                    <a:pt x="862" y="921"/>
                    <a:pt x="526" y="1370"/>
                  </a:cubicBezTo>
                  <a:cubicBezTo>
                    <a:pt x="139" y="1884"/>
                    <a:pt x="0" y="2583"/>
                    <a:pt x="143" y="3287"/>
                  </a:cubicBezTo>
                  <a:lnTo>
                    <a:pt x="1757" y="11228"/>
                  </a:lnTo>
                  <a:cubicBezTo>
                    <a:pt x="2017" y="12507"/>
                    <a:pt x="3136" y="13483"/>
                    <a:pt x="4301" y="13483"/>
                  </a:cubicBezTo>
                  <a:cubicBezTo>
                    <a:pt x="4358" y="13483"/>
                    <a:pt x="4414" y="13481"/>
                    <a:pt x="4472" y="13477"/>
                  </a:cubicBezTo>
                  <a:lnTo>
                    <a:pt x="11627" y="12884"/>
                  </a:lnTo>
                  <a:cubicBezTo>
                    <a:pt x="12190" y="12838"/>
                    <a:pt x="12687" y="12565"/>
                    <a:pt x="13023" y="12116"/>
                  </a:cubicBezTo>
                  <a:cubicBezTo>
                    <a:pt x="13409" y="11600"/>
                    <a:pt x="13549" y="10901"/>
                    <a:pt x="13406" y="10197"/>
                  </a:cubicBezTo>
                  <a:lnTo>
                    <a:pt x="11792" y="2256"/>
                  </a:lnTo>
                  <a:cubicBezTo>
                    <a:pt x="11532" y="980"/>
                    <a:pt x="10420" y="1"/>
                    <a:pt x="9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8"/>
            <p:cNvSpPr/>
            <p:nvPr/>
          </p:nvSpPr>
          <p:spPr>
            <a:xfrm>
              <a:off x="3220975" y="3038250"/>
              <a:ext cx="329900" cy="322825"/>
            </a:xfrm>
            <a:custGeom>
              <a:avLst/>
              <a:gdLst/>
              <a:ahLst/>
              <a:cxnLst/>
              <a:rect l="l" t="t" r="r" b="b"/>
              <a:pathLst>
                <a:path w="13196" h="12913" extrusionOk="0">
                  <a:moveTo>
                    <a:pt x="9075" y="0"/>
                  </a:moveTo>
                  <a:cubicBezTo>
                    <a:pt x="9025" y="0"/>
                    <a:pt x="8975" y="2"/>
                    <a:pt x="8925" y="6"/>
                  </a:cubicBezTo>
                  <a:lnTo>
                    <a:pt x="1769" y="599"/>
                  </a:lnTo>
                  <a:cubicBezTo>
                    <a:pt x="684" y="688"/>
                    <a:pt x="1" y="1739"/>
                    <a:pt x="246" y="2945"/>
                  </a:cubicBezTo>
                  <a:lnTo>
                    <a:pt x="1860" y="10886"/>
                  </a:lnTo>
                  <a:cubicBezTo>
                    <a:pt x="2094" y="12036"/>
                    <a:pt x="3088" y="12913"/>
                    <a:pt x="4122" y="12913"/>
                  </a:cubicBezTo>
                  <a:cubicBezTo>
                    <a:pt x="4172" y="12913"/>
                    <a:pt x="4222" y="12911"/>
                    <a:pt x="4272" y="12907"/>
                  </a:cubicBezTo>
                  <a:lnTo>
                    <a:pt x="11426" y="12314"/>
                  </a:lnTo>
                  <a:cubicBezTo>
                    <a:pt x="12513" y="12224"/>
                    <a:pt x="13196" y="11173"/>
                    <a:pt x="12951" y="9968"/>
                  </a:cubicBezTo>
                  <a:lnTo>
                    <a:pt x="11337" y="2026"/>
                  </a:lnTo>
                  <a:cubicBezTo>
                    <a:pt x="11103" y="877"/>
                    <a:pt x="10110" y="0"/>
                    <a:pt x="9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8"/>
            <p:cNvSpPr/>
            <p:nvPr/>
          </p:nvSpPr>
          <p:spPr>
            <a:xfrm>
              <a:off x="3216550" y="3031100"/>
              <a:ext cx="338725" cy="337075"/>
            </a:xfrm>
            <a:custGeom>
              <a:avLst/>
              <a:gdLst/>
              <a:ahLst/>
              <a:cxnLst/>
              <a:rect l="l" t="t" r="r" b="b"/>
              <a:pathLst>
                <a:path w="13549" h="13483" extrusionOk="0">
                  <a:moveTo>
                    <a:pt x="9253" y="570"/>
                  </a:moveTo>
                  <a:cubicBezTo>
                    <a:pt x="10155" y="570"/>
                    <a:pt x="11027" y="1350"/>
                    <a:pt x="11235" y="2369"/>
                  </a:cubicBezTo>
                  <a:lnTo>
                    <a:pt x="12848" y="10310"/>
                  </a:lnTo>
                  <a:cubicBezTo>
                    <a:pt x="12959" y="10855"/>
                    <a:pt x="12857" y="11388"/>
                    <a:pt x="12568" y="11773"/>
                  </a:cubicBezTo>
                  <a:cubicBezTo>
                    <a:pt x="12332" y="12089"/>
                    <a:pt x="11972" y="12286"/>
                    <a:pt x="11579" y="12316"/>
                  </a:cubicBezTo>
                  <a:lnTo>
                    <a:pt x="4424" y="12908"/>
                  </a:lnTo>
                  <a:cubicBezTo>
                    <a:pt x="4384" y="12911"/>
                    <a:pt x="4344" y="12913"/>
                    <a:pt x="4304" y="12913"/>
                  </a:cubicBezTo>
                  <a:cubicBezTo>
                    <a:pt x="3406" y="12913"/>
                    <a:pt x="2523" y="12137"/>
                    <a:pt x="2316" y="11115"/>
                  </a:cubicBezTo>
                  <a:lnTo>
                    <a:pt x="702" y="3174"/>
                  </a:lnTo>
                  <a:cubicBezTo>
                    <a:pt x="591" y="2630"/>
                    <a:pt x="693" y="2097"/>
                    <a:pt x="980" y="1712"/>
                  </a:cubicBezTo>
                  <a:cubicBezTo>
                    <a:pt x="1216" y="1396"/>
                    <a:pt x="1576" y="1197"/>
                    <a:pt x="1969" y="1168"/>
                  </a:cubicBezTo>
                  <a:lnTo>
                    <a:pt x="9125" y="576"/>
                  </a:lnTo>
                  <a:cubicBezTo>
                    <a:pt x="9167" y="572"/>
                    <a:pt x="9210" y="570"/>
                    <a:pt x="9253" y="570"/>
                  </a:cubicBezTo>
                  <a:close/>
                  <a:moveTo>
                    <a:pt x="9255" y="0"/>
                  </a:moveTo>
                  <a:cubicBezTo>
                    <a:pt x="9196" y="0"/>
                    <a:pt x="9136" y="3"/>
                    <a:pt x="9077" y="8"/>
                  </a:cubicBezTo>
                  <a:lnTo>
                    <a:pt x="1923" y="600"/>
                  </a:lnTo>
                  <a:cubicBezTo>
                    <a:pt x="1360" y="647"/>
                    <a:pt x="863" y="920"/>
                    <a:pt x="526" y="1370"/>
                  </a:cubicBezTo>
                  <a:cubicBezTo>
                    <a:pt x="140" y="1885"/>
                    <a:pt x="1" y="2583"/>
                    <a:pt x="144" y="3288"/>
                  </a:cubicBezTo>
                  <a:lnTo>
                    <a:pt x="1758" y="11228"/>
                  </a:lnTo>
                  <a:cubicBezTo>
                    <a:pt x="2018" y="12506"/>
                    <a:pt x="3137" y="13483"/>
                    <a:pt x="4301" y="13483"/>
                  </a:cubicBezTo>
                  <a:cubicBezTo>
                    <a:pt x="4358" y="13483"/>
                    <a:pt x="4415" y="13480"/>
                    <a:pt x="4471" y="13476"/>
                  </a:cubicBezTo>
                  <a:lnTo>
                    <a:pt x="11627" y="12883"/>
                  </a:lnTo>
                  <a:cubicBezTo>
                    <a:pt x="12190" y="12837"/>
                    <a:pt x="12685" y="12564"/>
                    <a:pt x="13023" y="12114"/>
                  </a:cubicBezTo>
                  <a:cubicBezTo>
                    <a:pt x="13410" y="11599"/>
                    <a:pt x="13549" y="10900"/>
                    <a:pt x="13405" y="10196"/>
                  </a:cubicBezTo>
                  <a:lnTo>
                    <a:pt x="11792" y="2255"/>
                  </a:lnTo>
                  <a:cubicBezTo>
                    <a:pt x="11533" y="979"/>
                    <a:pt x="10420" y="0"/>
                    <a:pt x="9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8"/>
            <p:cNvSpPr/>
            <p:nvPr/>
          </p:nvSpPr>
          <p:spPr>
            <a:xfrm>
              <a:off x="3620575" y="3005125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3" y="0"/>
                  </a:moveTo>
                  <a:cubicBezTo>
                    <a:pt x="9024" y="0"/>
                    <a:pt x="8974" y="2"/>
                    <a:pt x="8925" y="6"/>
                  </a:cubicBezTo>
                  <a:lnTo>
                    <a:pt x="1769" y="599"/>
                  </a:lnTo>
                  <a:cubicBezTo>
                    <a:pt x="682" y="689"/>
                    <a:pt x="1" y="1740"/>
                    <a:pt x="245" y="2946"/>
                  </a:cubicBezTo>
                  <a:lnTo>
                    <a:pt x="1859" y="10886"/>
                  </a:lnTo>
                  <a:cubicBezTo>
                    <a:pt x="2093" y="12038"/>
                    <a:pt x="3088" y="12914"/>
                    <a:pt x="4122" y="12914"/>
                  </a:cubicBezTo>
                  <a:cubicBezTo>
                    <a:pt x="4171" y="12914"/>
                    <a:pt x="4221" y="12912"/>
                    <a:pt x="4270" y="12908"/>
                  </a:cubicBezTo>
                  <a:lnTo>
                    <a:pt x="11426" y="12315"/>
                  </a:lnTo>
                  <a:cubicBezTo>
                    <a:pt x="12513" y="12225"/>
                    <a:pt x="13195" y="11174"/>
                    <a:pt x="12949" y="9969"/>
                  </a:cubicBezTo>
                  <a:lnTo>
                    <a:pt x="11335" y="2028"/>
                  </a:lnTo>
                  <a:cubicBezTo>
                    <a:pt x="11102" y="876"/>
                    <a:pt x="10107" y="0"/>
                    <a:pt x="9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8"/>
            <p:cNvSpPr/>
            <p:nvPr/>
          </p:nvSpPr>
          <p:spPr>
            <a:xfrm>
              <a:off x="3616150" y="2998000"/>
              <a:ext cx="338725" cy="337075"/>
            </a:xfrm>
            <a:custGeom>
              <a:avLst/>
              <a:gdLst/>
              <a:ahLst/>
              <a:cxnLst/>
              <a:rect l="l" t="t" r="r" b="b"/>
              <a:pathLst>
                <a:path w="13549" h="13483" extrusionOk="0">
                  <a:moveTo>
                    <a:pt x="9252" y="570"/>
                  </a:moveTo>
                  <a:cubicBezTo>
                    <a:pt x="10154" y="570"/>
                    <a:pt x="11027" y="1350"/>
                    <a:pt x="11234" y="2370"/>
                  </a:cubicBezTo>
                  <a:lnTo>
                    <a:pt x="12849" y="10309"/>
                  </a:lnTo>
                  <a:cubicBezTo>
                    <a:pt x="12959" y="10854"/>
                    <a:pt x="12858" y="11387"/>
                    <a:pt x="12569" y="11772"/>
                  </a:cubicBezTo>
                  <a:cubicBezTo>
                    <a:pt x="12334" y="12088"/>
                    <a:pt x="11973" y="12285"/>
                    <a:pt x="11580" y="12316"/>
                  </a:cubicBezTo>
                  <a:lnTo>
                    <a:pt x="4425" y="12908"/>
                  </a:lnTo>
                  <a:cubicBezTo>
                    <a:pt x="4386" y="12911"/>
                    <a:pt x="4347" y="12913"/>
                    <a:pt x="4308" y="12913"/>
                  </a:cubicBezTo>
                  <a:cubicBezTo>
                    <a:pt x="3409" y="12913"/>
                    <a:pt x="2524" y="12138"/>
                    <a:pt x="2316" y="11114"/>
                  </a:cubicBezTo>
                  <a:lnTo>
                    <a:pt x="702" y="3174"/>
                  </a:lnTo>
                  <a:cubicBezTo>
                    <a:pt x="592" y="2629"/>
                    <a:pt x="693" y="2096"/>
                    <a:pt x="982" y="1711"/>
                  </a:cubicBezTo>
                  <a:cubicBezTo>
                    <a:pt x="1217" y="1395"/>
                    <a:pt x="1578" y="1196"/>
                    <a:pt x="1971" y="1168"/>
                  </a:cubicBezTo>
                  <a:lnTo>
                    <a:pt x="9125" y="576"/>
                  </a:lnTo>
                  <a:cubicBezTo>
                    <a:pt x="9168" y="572"/>
                    <a:pt x="9210" y="570"/>
                    <a:pt x="9252" y="570"/>
                  </a:cubicBezTo>
                  <a:close/>
                  <a:moveTo>
                    <a:pt x="9255" y="0"/>
                  </a:moveTo>
                  <a:cubicBezTo>
                    <a:pt x="9196" y="0"/>
                    <a:pt x="9136" y="3"/>
                    <a:pt x="9077" y="8"/>
                  </a:cubicBezTo>
                  <a:lnTo>
                    <a:pt x="1922" y="600"/>
                  </a:lnTo>
                  <a:cubicBezTo>
                    <a:pt x="1359" y="647"/>
                    <a:pt x="864" y="920"/>
                    <a:pt x="525" y="1369"/>
                  </a:cubicBezTo>
                  <a:cubicBezTo>
                    <a:pt x="139" y="1884"/>
                    <a:pt x="0" y="2583"/>
                    <a:pt x="144" y="3288"/>
                  </a:cubicBezTo>
                  <a:lnTo>
                    <a:pt x="1757" y="11228"/>
                  </a:lnTo>
                  <a:cubicBezTo>
                    <a:pt x="2017" y="12506"/>
                    <a:pt x="3136" y="13483"/>
                    <a:pt x="4300" y="13483"/>
                  </a:cubicBezTo>
                  <a:cubicBezTo>
                    <a:pt x="4357" y="13483"/>
                    <a:pt x="4414" y="13480"/>
                    <a:pt x="4471" y="13476"/>
                  </a:cubicBezTo>
                  <a:lnTo>
                    <a:pt x="11626" y="12883"/>
                  </a:lnTo>
                  <a:cubicBezTo>
                    <a:pt x="12190" y="12837"/>
                    <a:pt x="12685" y="12564"/>
                    <a:pt x="13024" y="12114"/>
                  </a:cubicBezTo>
                  <a:cubicBezTo>
                    <a:pt x="13410" y="11599"/>
                    <a:pt x="13548" y="10900"/>
                    <a:pt x="13405" y="10196"/>
                  </a:cubicBezTo>
                  <a:lnTo>
                    <a:pt x="11792" y="2256"/>
                  </a:lnTo>
                  <a:cubicBezTo>
                    <a:pt x="11532" y="981"/>
                    <a:pt x="10419" y="0"/>
                    <a:pt x="9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8"/>
            <p:cNvSpPr/>
            <p:nvPr/>
          </p:nvSpPr>
          <p:spPr>
            <a:xfrm>
              <a:off x="2514600" y="3561000"/>
              <a:ext cx="329900" cy="322825"/>
            </a:xfrm>
            <a:custGeom>
              <a:avLst/>
              <a:gdLst/>
              <a:ahLst/>
              <a:cxnLst/>
              <a:rect l="l" t="t" r="r" b="b"/>
              <a:pathLst>
                <a:path w="13196" h="12913" extrusionOk="0">
                  <a:moveTo>
                    <a:pt x="9075" y="0"/>
                  </a:moveTo>
                  <a:cubicBezTo>
                    <a:pt x="9025" y="0"/>
                    <a:pt x="8975" y="2"/>
                    <a:pt x="8925" y="6"/>
                  </a:cubicBezTo>
                  <a:lnTo>
                    <a:pt x="1769" y="599"/>
                  </a:lnTo>
                  <a:cubicBezTo>
                    <a:pt x="683" y="688"/>
                    <a:pt x="1" y="1740"/>
                    <a:pt x="246" y="2945"/>
                  </a:cubicBezTo>
                  <a:lnTo>
                    <a:pt x="1859" y="10886"/>
                  </a:lnTo>
                  <a:cubicBezTo>
                    <a:pt x="2093" y="12036"/>
                    <a:pt x="3088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7" y="12314"/>
                  </a:lnTo>
                  <a:cubicBezTo>
                    <a:pt x="12513" y="12224"/>
                    <a:pt x="13195" y="11174"/>
                    <a:pt x="12951" y="9968"/>
                  </a:cubicBezTo>
                  <a:lnTo>
                    <a:pt x="11337" y="2027"/>
                  </a:lnTo>
                  <a:cubicBezTo>
                    <a:pt x="11103" y="877"/>
                    <a:pt x="10109" y="0"/>
                    <a:pt x="9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8"/>
            <p:cNvSpPr/>
            <p:nvPr/>
          </p:nvSpPr>
          <p:spPr>
            <a:xfrm>
              <a:off x="2510175" y="3553850"/>
              <a:ext cx="338750" cy="337100"/>
            </a:xfrm>
            <a:custGeom>
              <a:avLst/>
              <a:gdLst/>
              <a:ahLst/>
              <a:cxnLst/>
              <a:rect l="l" t="t" r="r" b="b"/>
              <a:pathLst>
                <a:path w="13550" h="13484" extrusionOk="0">
                  <a:moveTo>
                    <a:pt x="9254" y="571"/>
                  </a:moveTo>
                  <a:cubicBezTo>
                    <a:pt x="10155" y="571"/>
                    <a:pt x="11027" y="1351"/>
                    <a:pt x="11235" y="2370"/>
                  </a:cubicBezTo>
                  <a:lnTo>
                    <a:pt x="12848" y="10310"/>
                  </a:lnTo>
                  <a:cubicBezTo>
                    <a:pt x="12958" y="10855"/>
                    <a:pt x="12857" y="11388"/>
                    <a:pt x="12568" y="11773"/>
                  </a:cubicBezTo>
                  <a:cubicBezTo>
                    <a:pt x="12333" y="12089"/>
                    <a:pt x="11973" y="12288"/>
                    <a:pt x="11580" y="12317"/>
                  </a:cubicBezTo>
                  <a:lnTo>
                    <a:pt x="4425" y="12909"/>
                  </a:lnTo>
                  <a:cubicBezTo>
                    <a:pt x="4386" y="12912"/>
                    <a:pt x="4347" y="12914"/>
                    <a:pt x="4308" y="12914"/>
                  </a:cubicBezTo>
                  <a:cubicBezTo>
                    <a:pt x="3409" y="12914"/>
                    <a:pt x="2523" y="12138"/>
                    <a:pt x="2315" y="11116"/>
                  </a:cubicBezTo>
                  <a:lnTo>
                    <a:pt x="701" y="3175"/>
                  </a:lnTo>
                  <a:cubicBezTo>
                    <a:pt x="591" y="2630"/>
                    <a:pt x="693" y="2097"/>
                    <a:pt x="981" y="1712"/>
                  </a:cubicBezTo>
                  <a:cubicBezTo>
                    <a:pt x="1217" y="1396"/>
                    <a:pt x="1577" y="1199"/>
                    <a:pt x="1970" y="1168"/>
                  </a:cubicBezTo>
                  <a:lnTo>
                    <a:pt x="9125" y="576"/>
                  </a:lnTo>
                  <a:cubicBezTo>
                    <a:pt x="9168" y="572"/>
                    <a:pt x="9211" y="571"/>
                    <a:pt x="9254" y="571"/>
                  </a:cubicBezTo>
                  <a:close/>
                  <a:moveTo>
                    <a:pt x="9253" y="1"/>
                  </a:moveTo>
                  <a:cubicBezTo>
                    <a:pt x="9194" y="1"/>
                    <a:pt x="9136" y="3"/>
                    <a:pt x="9078" y="8"/>
                  </a:cubicBezTo>
                  <a:lnTo>
                    <a:pt x="1922" y="601"/>
                  </a:lnTo>
                  <a:cubicBezTo>
                    <a:pt x="1360" y="648"/>
                    <a:pt x="864" y="921"/>
                    <a:pt x="526" y="1370"/>
                  </a:cubicBezTo>
                  <a:cubicBezTo>
                    <a:pt x="140" y="1885"/>
                    <a:pt x="0" y="2584"/>
                    <a:pt x="144" y="3288"/>
                  </a:cubicBezTo>
                  <a:lnTo>
                    <a:pt x="1758" y="11229"/>
                  </a:lnTo>
                  <a:cubicBezTo>
                    <a:pt x="2018" y="12508"/>
                    <a:pt x="3137" y="13484"/>
                    <a:pt x="4302" y="13484"/>
                  </a:cubicBezTo>
                  <a:cubicBezTo>
                    <a:pt x="4358" y="13484"/>
                    <a:pt x="4416" y="13482"/>
                    <a:pt x="4472" y="13477"/>
                  </a:cubicBezTo>
                  <a:lnTo>
                    <a:pt x="11628" y="12885"/>
                  </a:lnTo>
                  <a:cubicBezTo>
                    <a:pt x="12191" y="12837"/>
                    <a:pt x="12686" y="12564"/>
                    <a:pt x="13024" y="12114"/>
                  </a:cubicBezTo>
                  <a:cubicBezTo>
                    <a:pt x="13410" y="11600"/>
                    <a:pt x="13550" y="10902"/>
                    <a:pt x="13406" y="10197"/>
                  </a:cubicBezTo>
                  <a:lnTo>
                    <a:pt x="11792" y="2256"/>
                  </a:lnTo>
                  <a:cubicBezTo>
                    <a:pt x="11531" y="979"/>
                    <a:pt x="10411" y="1"/>
                    <a:pt x="92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8"/>
            <p:cNvSpPr/>
            <p:nvPr/>
          </p:nvSpPr>
          <p:spPr>
            <a:xfrm>
              <a:off x="2914200" y="3527900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4" y="0"/>
                  </a:moveTo>
                  <a:cubicBezTo>
                    <a:pt x="9024" y="0"/>
                    <a:pt x="8974" y="2"/>
                    <a:pt x="8924" y="7"/>
                  </a:cubicBezTo>
                  <a:lnTo>
                    <a:pt x="1769" y="599"/>
                  </a:lnTo>
                  <a:cubicBezTo>
                    <a:pt x="683" y="688"/>
                    <a:pt x="0" y="1740"/>
                    <a:pt x="245" y="2946"/>
                  </a:cubicBezTo>
                  <a:lnTo>
                    <a:pt x="1859" y="10887"/>
                  </a:lnTo>
                  <a:cubicBezTo>
                    <a:pt x="2093" y="12037"/>
                    <a:pt x="3086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7" y="12314"/>
                  </a:lnTo>
                  <a:cubicBezTo>
                    <a:pt x="12512" y="12225"/>
                    <a:pt x="13195" y="11174"/>
                    <a:pt x="12949" y="9968"/>
                  </a:cubicBezTo>
                  <a:lnTo>
                    <a:pt x="11335" y="2027"/>
                  </a:lnTo>
                  <a:cubicBezTo>
                    <a:pt x="11102" y="877"/>
                    <a:pt x="10108" y="0"/>
                    <a:pt x="9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8"/>
            <p:cNvSpPr/>
            <p:nvPr/>
          </p:nvSpPr>
          <p:spPr>
            <a:xfrm>
              <a:off x="2909725" y="3520775"/>
              <a:ext cx="338800" cy="337125"/>
            </a:xfrm>
            <a:custGeom>
              <a:avLst/>
              <a:gdLst/>
              <a:ahLst/>
              <a:cxnLst/>
              <a:rect l="l" t="t" r="r" b="b"/>
              <a:pathLst>
                <a:path w="13552" h="13485" extrusionOk="0">
                  <a:moveTo>
                    <a:pt x="9255" y="570"/>
                  </a:moveTo>
                  <a:cubicBezTo>
                    <a:pt x="10156" y="570"/>
                    <a:pt x="11029" y="1350"/>
                    <a:pt x="11236" y="2369"/>
                  </a:cubicBezTo>
                  <a:lnTo>
                    <a:pt x="12850" y="10309"/>
                  </a:lnTo>
                  <a:cubicBezTo>
                    <a:pt x="12961" y="10854"/>
                    <a:pt x="12859" y="11387"/>
                    <a:pt x="12571" y="11772"/>
                  </a:cubicBezTo>
                  <a:cubicBezTo>
                    <a:pt x="12336" y="12088"/>
                    <a:pt x="11975" y="12287"/>
                    <a:pt x="11582" y="12316"/>
                  </a:cubicBezTo>
                  <a:lnTo>
                    <a:pt x="4427" y="12909"/>
                  </a:lnTo>
                  <a:cubicBezTo>
                    <a:pt x="4389" y="12911"/>
                    <a:pt x="4351" y="12913"/>
                    <a:pt x="4313" y="12913"/>
                  </a:cubicBezTo>
                  <a:cubicBezTo>
                    <a:pt x="3406" y="12913"/>
                    <a:pt x="2526" y="12139"/>
                    <a:pt x="2318" y="11115"/>
                  </a:cubicBezTo>
                  <a:lnTo>
                    <a:pt x="704" y="3174"/>
                  </a:lnTo>
                  <a:cubicBezTo>
                    <a:pt x="593" y="2629"/>
                    <a:pt x="695" y="2096"/>
                    <a:pt x="984" y="1711"/>
                  </a:cubicBezTo>
                  <a:cubicBezTo>
                    <a:pt x="1219" y="1395"/>
                    <a:pt x="1580" y="1197"/>
                    <a:pt x="1973" y="1168"/>
                  </a:cubicBezTo>
                  <a:lnTo>
                    <a:pt x="9127" y="576"/>
                  </a:lnTo>
                  <a:cubicBezTo>
                    <a:pt x="9170" y="573"/>
                    <a:pt x="9212" y="570"/>
                    <a:pt x="9255" y="570"/>
                  </a:cubicBezTo>
                  <a:close/>
                  <a:moveTo>
                    <a:pt x="9259" y="0"/>
                  </a:moveTo>
                  <a:cubicBezTo>
                    <a:pt x="9199" y="0"/>
                    <a:pt x="9139" y="3"/>
                    <a:pt x="9079" y="8"/>
                  </a:cubicBezTo>
                  <a:lnTo>
                    <a:pt x="1924" y="601"/>
                  </a:lnTo>
                  <a:cubicBezTo>
                    <a:pt x="1361" y="647"/>
                    <a:pt x="864" y="920"/>
                    <a:pt x="527" y="1371"/>
                  </a:cubicBezTo>
                  <a:cubicBezTo>
                    <a:pt x="141" y="1884"/>
                    <a:pt x="1" y="2583"/>
                    <a:pt x="145" y="3287"/>
                  </a:cubicBezTo>
                  <a:lnTo>
                    <a:pt x="1759" y="11229"/>
                  </a:lnTo>
                  <a:cubicBezTo>
                    <a:pt x="2019" y="12507"/>
                    <a:pt x="3139" y="13484"/>
                    <a:pt x="4302" y="13484"/>
                  </a:cubicBezTo>
                  <a:cubicBezTo>
                    <a:pt x="4360" y="13484"/>
                    <a:pt x="4416" y="13481"/>
                    <a:pt x="4474" y="13476"/>
                  </a:cubicBezTo>
                  <a:lnTo>
                    <a:pt x="11629" y="12884"/>
                  </a:lnTo>
                  <a:cubicBezTo>
                    <a:pt x="12191" y="12837"/>
                    <a:pt x="12688" y="12564"/>
                    <a:pt x="13025" y="12114"/>
                  </a:cubicBezTo>
                  <a:cubicBezTo>
                    <a:pt x="13411" y="11600"/>
                    <a:pt x="13551" y="10901"/>
                    <a:pt x="13408" y="10196"/>
                  </a:cubicBezTo>
                  <a:lnTo>
                    <a:pt x="11793" y="2256"/>
                  </a:lnTo>
                  <a:cubicBezTo>
                    <a:pt x="11533" y="981"/>
                    <a:pt x="10424" y="0"/>
                    <a:pt x="92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8"/>
            <p:cNvSpPr/>
            <p:nvPr/>
          </p:nvSpPr>
          <p:spPr>
            <a:xfrm>
              <a:off x="3313775" y="3494800"/>
              <a:ext cx="329900" cy="322875"/>
            </a:xfrm>
            <a:custGeom>
              <a:avLst/>
              <a:gdLst/>
              <a:ahLst/>
              <a:cxnLst/>
              <a:rect l="l" t="t" r="r" b="b"/>
              <a:pathLst>
                <a:path w="13196" h="12915" extrusionOk="0">
                  <a:moveTo>
                    <a:pt x="9073" y="1"/>
                  </a:moveTo>
                  <a:cubicBezTo>
                    <a:pt x="9024" y="1"/>
                    <a:pt x="8975" y="3"/>
                    <a:pt x="8925" y="7"/>
                  </a:cubicBezTo>
                  <a:lnTo>
                    <a:pt x="1770" y="599"/>
                  </a:lnTo>
                  <a:cubicBezTo>
                    <a:pt x="684" y="689"/>
                    <a:pt x="1" y="1740"/>
                    <a:pt x="246" y="2947"/>
                  </a:cubicBezTo>
                  <a:lnTo>
                    <a:pt x="1860" y="10887"/>
                  </a:lnTo>
                  <a:cubicBezTo>
                    <a:pt x="2094" y="12038"/>
                    <a:pt x="3088" y="12914"/>
                    <a:pt x="4123" y="12914"/>
                  </a:cubicBezTo>
                  <a:cubicBezTo>
                    <a:pt x="4173" y="12914"/>
                    <a:pt x="4222" y="12912"/>
                    <a:pt x="4272" y="12908"/>
                  </a:cubicBezTo>
                  <a:lnTo>
                    <a:pt x="11426" y="12316"/>
                  </a:lnTo>
                  <a:cubicBezTo>
                    <a:pt x="12513" y="12225"/>
                    <a:pt x="13196" y="11174"/>
                    <a:pt x="12950" y="9968"/>
                  </a:cubicBezTo>
                  <a:lnTo>
                    <a:pt x="11336" y="2028"/>
                  </a:lnTo>
                  <a:cubicBezTo>
                    <a:pt x="11102" y="877"/>
                    <a:pt x="10108" y="1"/>
                    <a:pt x="9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8"/>
            <p:cNvSpPr/>
            <p:nvPr/>
          </p:nvSpPr>
          <p:spPr>
            <a:xfrm>
              <a:off x="3309350" y="3487675"/>
              <a:ext cx="338750" cy="337125"/>
            </a:xfrm>
            <a:custGeom>
              <a:avLst/>
              <a:gdLst/>
              <a:ahLst/>
              <a:cxnLst/>
              <a:rect l="l" t="t" r="r" b="b"/>
              <a:pathLst>
                <a:path w="13550" h="13485" extrusionOk="0">
                  <a:moveTo>
                    <a:pt x="9254" y="570"/>
                  </a:moveTo>
                  <a:lnTo>
                    <a:pt x="9254" y="570"/>
                  </a:lnTo>
                  <a:cubicBezTo>
                    <a:pt x="10155" y="571"/>
                    <a:pt x="11028" y="1351"/>
                    <a:pt x="11235" y="2371"/>
                  </a:cubicBezTo>
                  <a:lnTo>
                    <a:pt x="12849" y="10311"/>
                  </a:lnTo>
                  <a:cubicBezTo>
                    <a:pt x="12960" y="10857"/>
                    <a:pt x="12858" y="11390"/>
                    <a:pt x="12569" y="11773"/>
                  </a:cubicBezTo>
                  <a:cubicBezTo>
                    <a:pt x="12334" y="12089"/>
                    <a:pt x="11973" y="12288"/>
                    <a:pt x="11581" y="12317"/>
                  </a:cubicBezTo>
                  <a:lnTo>
                    <a:pt x="4425" y="12910"/>
                  </a:lnTo>
                  <a:cubicBezTo>
                    <a:pt x="4385" y="12913"/>
                    <a:pt x="4345" y="12914"/>
                    <a:pt x="4306" y="12914"/>
                  </a:cubicBezTo>
                  <a:cubicBezTo>
                    <a:pt x="3400" y="12914"/>
                    <a:pt x="2524" y="12137"/>
                    <a:pt x="2317" y="11115"/>
                  </a:cubicBezTo>
                  <a:lnTo>
                    <a:pt x="703" y="3174"/>
                  </a:lnTo>
                  <a:cubicBezTo>
                    <a:pt x="591" y="2629"/>
                    <a:pt x="694" y="2096"/>
                    <a:pt x="983" y="1713"/>
                  </a:cubicBezTo>
                  <a:cubicBezTo>
                    <a:pt x="1217" y="1397"/>
                    <a:pt x="1577" y="1198"/>
                    <a:pt x="1970" y="1169"/>
                  </a:cubicBezTo>
                  <a:lnTo>
                    <a:pt x="9126" y="576"/>
                  </a:lnTo>
                  <a:cubicBezTo>
                    <a:pt x="9170" y="573"/>
                    <a:pt x="9211" y="570"/>
                    <a:pt x="9254" y="570"/>
                  </a:cubicBezTo>
                  <a:close/>
                  <a:moveTo>
                    <a:pt x="9262" y="0"/>
                  </a:moveTo>
                  <a:cubicBezTo>
                    <a:pt x="9201" y="0"/>
                    <a:pt x="9140" y="3"/>
                    <a:pt x="9078" y="8"/>
                  </a:cubicBezTo>
                  <a:lnTo>
                    <a:pt x="1923" y="601"/>
                  </a:lnTo>
                  <a:cubicBezTo>
                    <a:pt x="1360" y="647"/>
                    <a:pt x="864" y="920"/>
                    <a:pt x="527" y="1371"/>
                  </a:cubicBezTo>
                  <a:cubicBezTo>
                    <a:pt x="141" y="1884"/>
                    <a:pt x="1" y="2584"/>
                    <a:pt x="144" y="3288"/>
                  </a:cubicBezTo>
                  <a:lnTo>
                    <a:pt x="1758" y="11229"/>
                  </a:lnTo>
                  <a:cubicBezTo>
                    <a:pt x="2018" y="12507"/>
                    <a:pt x="3137" y="13484"/>
                    <a:pt x="4302" y="13484"/>
                  </a:cubicBezTo>
                  <a:cubicBezTo>
                    <a:pt x="4358" y="13484"/>
                    <a:pt x="4415" y="13482"/>
                    <a:pt x="4471" y="13476"/>
                  </a:cubicBezTo>
                  <a:lnTo>
                    <a:pt x="11627" y="12884"/>
                  </a:lnTo>
                  <a:cubicBezTo>
                    <a:pt x="12190" y="12838"/>
                    <a:pt x="12687" y="12564"/>
                    <a:pt x="13024" y="12114"/>
                  </a:cubicBezTo>
                  <a:cubicBezTo>
                    <a:pt x="13410" y="11601"/>
                    <a:pt x="13550" y="10901"/>
                    <a:pt x="13407" y="10197"/>
                  </a:cubicBezTo>
                  <a:lnTo>
                    <a:pt x="11793" y="2257"/>
                  </a:lnTo>
                  <a:cubicBezTo>
                    <a:pt x="11533" y="982"/>
                    <a:pt x="10424" y="0"/>
                    <a:pt x="9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8"/>
            <p:cNvSpPr/>
            <p:nvPr/>
          </p:nvSpPr>
          <p:spPr>
            <a:xfrm>
              <a:off x="3713350" y="3461700"/>
              <a:ext cx="329925" cy="322875"/>
            </a:xfrm>
            <a:custGeom>
              <a:avLst/>
              <a:gdLst/>
              <a:ahLst/>
              <a:cxnLst/>
              <a:rect l="l" t="t" r="r" b="b"/>
              <a:pathLst>
                <a:path w="13197" h="12915" extrusionOk="0">
                  <a:moveTo>
                    <a:pt x="9073" y="1"/>
                  </a:moveTo>
                  <a:cubicBezTo>
                    <a:pt x="9024" y="1"/>
                    <a:pt x="8974" y="3"/>
                    <a:pt x="8925" y="7"/>
                  </a:cubicBezTo>
                  <a:lnTo>
                    <a:pt x="1770" y="599"/>
                  </a:lnTo>
                  <a:cubicBezTo>
                    <a:pt x="683" y="690"/>
                    <a:pt x="1" y="1740"/>
                    <a:pt x="247" y="2947"/>
                  </a:cubicBezTo>
                  <a:lnTo>
                    <a:pt x="1860" y="10887"/>
                  </a:lnTo>
                  <a:cubicBezTo>
                    <a:pt x="2094" y="12038"/>
                    <a:pt x="3088" y="12914"/>
                    <a:pt x="4121" y="12914"/>
                  </a:cubicBezTo>
                  <a:cubicBezTo>
                    <a:pt x="4171" y="12914"/>
                    <a:pt x="4221" y="12912"/>
                    <a:pt x="4271" y="12908"/>
                  </a:cubicBezTo>
                  <a:lnTo>
                    <a:pt x="11427" y="12316"/>
                  </a:lnTo>
                  <a:cubicBezTo>
                    <a:pt x="12514" y="12225"/>
                    <a:pt x="13196" y="11175"/>
                    <a:pt x="12950" y="9969"/>
                  </a:cubicBezTo>
                  <a:lnTo>
                    <a:pt x="11336" y="2028"/>
                  </a:lnTo>
                  <a:cubicBezTo>
                    <a:pt x="11103" y="877"/>
                    <a:pt x="10108" y="1"/>
                    <a:pt x="9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8"/>
            <p:cNvSpPr/>
            <p:nvPr/>
          </p:nvSpPr>
          <p:spPr>
            <a:xfrm>
              <a:off x="3708925" y="3454575"/>
              <a:ext cx="338750" cy="337125"/>
            </a:xfrm>
            <a:custGeom>
              <a:avLst/>
              <a:gdLst/>
              <a:ahLst/>
              <a:cxnLst/>
              <a:rect l="l" t="t" r="r" b="b"/>
              <a:pathLst>
                <a:path w="13550" h="13485" extrusionOk="0">
                  <a:moveTo>
                    <a:pt x="9253" y="571"/>
                  </a:moveTo>
                  <a:lnTo>
                    <a:pt x="9253" y="571"/>
                  </a:lnTo>
                  <a:cubicBezTo>
                    <a:pt x="10155" y="571"/>
                    <a:pt x="11028" y="1351"/>
                    <a:pt x="11235" y="2370"/>
                  </a:cubicBezTo>
                  <a:lnTo>
                    <a:pt x="12849" y="10310"/>
                  </a:lnTo>
                  <a:cubicBezTo>
                    <a:pt x="12959" y="10855"/>
                    <a:pt x="12858" y="11387"/>
                    <a:pt x="12570" y="11772"/>
                  </a:cubicBezTo>
                  <a:cubicBezTo>
                    <a:pt x="12334" y="12088"/>
                    <a:pt x="11974" y="12287"/>
                    <a:pt x="11581" y="12316"/>
                  </a:cubicBezTo>
                  <a:lnTo>
                    <a:pt x="4426" y="12909"/>
                  </a:lnTo>
                  <a:cubicBezTo>
                    <a:pt x="4386" y="12912"/>
                    <a:pt x="4346" y="12913"/>
                    <a:pt x="4306" y="12913"/>
                  </a:cubicBezTo>
                  <a:cubicBezTo>
                    <a:pt x="3407" y="12913"/>
                    <a:pt x="2525" y="12136"/>
                    <a:pt x="2316" y="11115"/>
                  </a:cubicBezTo>
                  <a:lnTo>
                    <a:pt x="703" y="3174"/>
                  </a:lnTo>
                  <a:cubicBezTo>
                    <a:pt x="593" y="2629"/>
                    <a:pt x="694" y="2096"/>
                    <a:pt x="983" y="1712"/>
                  </a:cubicBezTo>
                  <a:cubicBezTo>
                    <a:pt x="1218" y="1396"/>
                    <a:pt x="1578" y="1198"/>
                    <a:pt x="1971" y="1169"/>
                  </a:cubicBezTo>
                  <a:lnTo>
                    <a:pt x="9126" y="576"/>
                  </a:lnTo>
                  <a:cubicBezTo>
                    <a:pt x="9169" y="573"/>
                    <a:pt x="9211" y="571"/>
                    <a:pt x="9253" y="571"/>
                  </a:cubicBezTo>
                  <a:close/>
                  <a:moveTo>
                    <a:pt x="9256" y="1"/>
                  </a:moveTo>
                  <a:cubicBezTo>
                    <a:pt x="9197" y="1"/>
                    <a:pt x="9138" y="3"/>
                    <a:pt x="9079" y="8"/>
                  </a:cubicBezTo>
                  <a:lnTo>
                    <a:pt x="1924" y="601"/>
                  </a:lnTo>
                  <a:cubicBezTo>
                    <a:pt x="1360" y="647"/>
                    <a:pt x="864" y="920"/>
                    <a:pt x="526" y="1370"/>
                  </a:cubicBezTo>
                  <a:cubicBezTo>
                    <a:pt x="140" y="1884"/>
                    <a:pt x="0" y="2584"/>
                    <a:pt x="145" y="3288"/>
                  </a:cubicBezTo>
                  <a:lnTo>
                    <a:pt x="1759" y="11229"/>
                  </a:lnTo>
                  <a:cubicBezTo>
                    <a:pt x="2018" y="12508"/>
                    <a:pt x="3137" y="13484"/>
                    <a:pt x="4302" y="13484"/>
                  </a:cubicBezTo>
                  <a:cubicBezTo>
                    <a:pt x="4358" y="13484"/>
                    <a:pt x="4416" y="13482"/>
                    <a:pt x="4473" y="13476"/>
                  </a:cubicBezTo>
                  <a:lnTo>
                    <a:pt x="11627" y="12884"/>
                  </a:lnTo>
                  <a:cubicBezTo>
                    <a:pt x="12191" y="12838"/>
                    <a:pt x="12687" y="12565"/>
                    <a:pt x="13025" y="12114"/>
                  </a:cubicBezTo>
                  <a:cubicBezTo>
                    <a:pt x="13411" y="11600"/>
                    <a:pt x="13550" y="10901"/>
                    <a:pt x="13407" y="10197"/>
                  </a:cubicBezTo>
                  <a:lnTo>
                    <a:pt x="11792" y="2257"/>
                  </a:lnTo>
                  <a:cubicBezTo>
                    <a:pt x="11533" y="982"/>
                    <a:pt x="10410" y="1"/>
                    <a:pt x="92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8"/>
            <p:cNvSpPr/>
            <p:nvPr/>
          </p:nvSpPr>
          <p:spPr>
            <a:xfrm>
              <a:off x="2607400" y="4017575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5" y="1"/>
                  </a:moveTo>
                  <a:cubicBezTo>
                    <a:pt x="9025" y="1"/>
                    <a:pt x="8975" y="3"/>
                    <a:pt x="8925" y="7"/>
                  </a:cubicBezTo>
                  <a:lnTo>
                    <a:pt x="1770" y="600"/>
                  </a:lnTo>
                  <a:cubicBezTo>
                    <a:pt x="683" y="689"/>
                    <a:pt x="1" y="1741"/>
                    <a:pt x="247" y="2946"/>
                  </a:cubicBezTo>
                  <a:lnTo>
                    <a:pt x="1860" y="10887"/>
                  </a:lnTo>
                  <a:cubicBezTo>
                    <a:pt x="2093" y="12038"/>
                    <a:pt x="3088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7" y="12315"/>
                  </a:lnTo>
                  <a:cubicBezTo>
                    <a:pt x="12514" y="12226"/>
                    <a:pt x="13196" y="11175"/>
                    <a:pt x="12951" y="9968"/>
                  </a:cubicBezTo>
                  <a:lnTo>
                    <a:pt x="11337" y="2027"/>
                  </a:lnTo>
                  <a:cubicBezTo>
                    <a:pt x="11103" y="877"/>
                    <a:pt x="10109" y="1"/>
                    <a:pt x="90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8"/>
            <p:cNvSpPr/>
            <p:nvPr/>
          </p:nvSpPr>
          <p:spPr>
            <a:xfrm>
              <a:off x="3007000" y="3984500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3" y="0"/>
                  </a:moveTo>
                  <a:cubicBezTo>
                    <a:pt x="9023" y="0"/>
                    <a:pt x="8974" y="2"/>
                    <a:pt x="8924" y="6"/>
                  </a:cubicBezTo>
                  <a:lnTo>
                    <a:pt x="1769" y="599"/>
                  </a:lnTo>
                  <a:cubicBezTo>
                    <a:pt x="683" y="688"/>
                    <a:pt x="0" y="1740"/>
                    <a:pt x="245" y="2945"/>
                  </a:cubicBezTo>
                  <a:lnTo>
                    <a:pt x="1859" y="10886"/>
                  </a:lnTo>
                  <a:cubicBezTo>
                    <a:pt x="2093" y="12038"/>
                    <a:pt x="3087" y="12914"/>
                    <a:pt x="4122" y="12914"/>
                  </a:cubicBezTo>
                  <a:cubicBezTo>
                    <a:pt x="4172" y="12914"/>
                    <a:pt x="4222" y="12912"/>
                    <a:pt x="4271" y="12908"/>
                  </a:cubicBezTo>
                  <a:lnTo>
                    <a:pt x="11427" y="12315"/>
                  </a:lnTo>
                  <a:cubicBezTo>
                    <a:pt x="12512" y="12225"/>
                    <a:pt x="13195" y="11174"/>
                    <a:pt x="12950" y="9969"/>
                  </a:cubicBezTo>
                  <a:lnTo>
                    <a:pt x="11336" y="2027"/>
                  </a:lnTo>
                  <a:cubicBezTo>
                    <a:pt x="11102" y="876"/>
                    <a:pt x="10107" y="0"/>
                    <a:pt x="90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8"/>
            <p:cNvSpPr/>
            <p:nvPr/>
          </p:nvSpPr>
          <p:spPr>
            <a:xfrm>
              <a:off x="3406600" y="3951400"/>
              <a:ext cx="329875" cy="322850"/>
            </a:xfrm>
            <a:custGeom>
              <a:avLst/>
              <a:gdLst/>
              <a:ahLst/>
              <a:cxnLst/>
              <a:rect l="l" t="t" r="r" b="b"/>
              <a:pathLst>
                <a:path w="13195" h="12914" extrusionOk="0">
                  <a:moveTo>
                    <a:pt x="9073" y="0"/>
                  </a:moveTo>
                  <a:cubicBezTo>
                    <a:pt x="9023" y="0"/>
                    <a:pt x="8974" y="2"/>
                    <a:pt x="8924" y="6"/>
                  </a:cubicBezTo>
                  <a:lnTo>
                    <a:pt x="1769" y="599"/>
                  </a:lnTo>
                  <a:cubicBezTo>
                    <a:pt x="682" y="689"/>
                    <a:pt x="0" y="1740"/>
                    <a:pt x="245" y="2946"/>
                  </a:cubicBezTo>
                  <a:lnTo>
                    <a:pt x="1859" y="10886"/>
                  </a:lnTo>
                  <a:cubicBezTo>
                    <a:pt x="2093" y="12037"/>
                    <a:pt x="3086" y="12914"/>
                    <a:pt x="4121" y="12914"/>
                  </a:cubicBezTo>
                  <a:cubicBezTo>
                    <a:pt x="4171" y="12914"/>
                    <a:pt x="4221" y="12912"/>
                    <a:pt x="4271" y="12908"/>
                  </a:cubicBezTo>
                  <a:lnTo>
                    <a:pt x="11425" y="12315"/>
                  </a:lnTo>
                  <a:cubicBezTo>
                    <a:pt x="12512" y="12225"/>
                    <a:pt x="13195" y="11174"/>
                    <a:pt x="12949" y="9968"/>
                  </a:cubicBezTo>
                  <a:lnTo>
                    <a:pt x="11335" y="2028"/>
                  </a:lnTo>
                  <a:cubicBezTo>
                    <a:pt x="11101" y="876"/>
                    <a:pt x="10107" y="0"/>
                    <a:pt x="90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8"/>
            <p:cNvSpPr/>
            <p:nvPr/>
          </p:nvSpPr>
          <p:spPr>
            <a:xfrm>
              <a:off x="3806175" y="3918325"/>
              <a:ext cx="329875" cy="322825"/>
            </a:xfrm>
            <a:custGeom>
              <a:avLst/>
              <a:gdLst/>
              <a:ahLst/>
              <a:cxnLst/>
              <a:rect l="l" t="t" r="r" b="b"/>
              <a:pathLst>
                <a:path w="13195" h="12913" extrusionOk="0">
                  <a:moveTo>
                    <a:pt x="9075" y="0"/>
                  </a:moveTo>
                  <a:cubicBezTo>
                    <a:pt x="9025" y="0"/>
                    <a:pt x="8975" y="2"/>
                    <a:pt x="8925" y="6"/>
                  </a:cubicBezTo>
                  <a:lnTo>
                    <a:pt x="1769" y="599"/>
                  </a:lnTo>
                  <a:cubicBezTo>
                    <a:pt x="682" y="688"/>
                    <a:pt x="1" y="1739"/>
                    <a:pt x="246" y="2945"/>
                  </a:cubicBezTo>
                  <a:lnTo>
                    <a:pt x="1860" y="10885"/>
                  </a:lnTo>
                  <a:cubicBezTo>
                    <a:pt x="2093" y="12036"/>
                    <a:pt x="3087" y="12913"/>
                    <a:pt x="4120" y="12913"/>
                  </a:cubicBezTo>
                  <a:cubicBezTo>
                    <a:pt x="4170" y="12913"/>
                    <a:pt x="4220" y="12911"/>
                    <a:pt x="4270" y="12907"/>
                  </a:cubicBezTo>
                  <a:lnTo>
                    <a:pt x="11426" y="12314"/>
                  </a:lnTo>
                  <a:cubicBezTo>
                    <a:pt x="12513" y="12224"/>
                    <a:pt x="13194" y="11173"/>
                    <a:pt x="12949" y="9968"/>
                  </a:cubicBezTo>
                  <a:lnTo>
                    <a:pt x="11336" y="2027"/>
                  </a:lnTo>
                  <a:cubicBezTo>
                    <a:pt x="11102" y="876"/>
                    <a:pt x="10108" y="0"/>
                    <a:pt x="9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8"/>
            <p:cNvSpPr/>
            <p:nvPr/>
          </p:nvSpPr>
          <p:spPr>
            <a:xfrm>
              <a:off x="2869400" y="1956725"/>
              <a:ext cx="661875" cy="659475"/>
            </a:xfrm>
            <a:custGeom>
              <a:avLst/>
              <a:gdLst/>
              <a:ahLst/>
              <a:cxnLst/>
              <a:rect l="l" t="t" r="r" b="b"/>
              <a:pathLst>
                <a:path w="26475" h="26379" extrusionOk="0">
                  <a:moveTo>
                    <a:pt x="18267" y="143"/>
                  </a:moveTo>
                  <a:cubicBezTo>
                    <a:pt x="20333" y="143"/>
                    <a:pt x="22325" y="1903"/>
                    <a:pt x="22794" y="4204"/>
                  </a:cubicBezTo>
                  <a:lnTo>
                    <a:pt x="26073" y="20337"/>
                  </a:lnTo>
                  <a:cubicBezTo>
                    <a:pt x="26326" y="21586"/>
                    <a:pt x="26086" y="22816"/>
                    <a:pt x="25413" y="23714"/>
                  </a:cubicBezTo>
                  <a:cubicBezTo>
                    <a:pt x="24840" y="24477"/>
                    <a:pt x="23998" y="24940"/>
                    <a:pt x="23041" y="25019"/>
                  </a:cubicBezTo>
                  <a:lnTo>
                    <a:pt x="8504" y="26224"/>
                  </a:lnTo>
                  <a:cubicBezTo>
                    <a:pt x="8409" y="26231"/>
                    <a:pt x="8313" y="26235"/>
                    <a:pt x="8218" y="26235"/>
                  </a:cubicBezTo>
                  <a:cubicBezTo>
                    <a:pt x="6144" y="26235"/>
                    <a:pt x="4149" y="24480"/>
                    <a:pt x="3680" y="22174"/>
                  </a:cubicBezTo>
                  <a:lnTo>
                    <a:pt x="401" y="6042"/>
                  </a:lnTo>
                  <a:cubicBezTo>
                    <a:pt x="147" y="4792"/>
                    <a:pt x="387" y="3562"/>
                    <a:pt x="1061" y="2665"/>
                  </a:cubicBezTo>
                  <a:cubicBezTo>
                    <a:pt x="1633" y="1902"/>
                    <a:pt x="2475" y="1438"/>
                    <a:pt x="3432" y="1359"/>
                  </a:cubicBezTo>
                  <a:lnTo>
                    <a:pt x="17969" y="156"/>
                  </a:lnTo>
                  <a:cubicBezTo>
                    <a:pt x="18068" y="147"/>
                    <a:pt x="18168" y="143"/>
                    <a:pt x="18267" y="143"/>
                  </a:cubicBezTo>
                  <a:close/>
                  <a:moveTo>
                    <a:pt x="18267" y="1"/>
                  </a:moveTo>
                  <a:cubicBezTo>
                    <a:pt x="18164" y="1"/>
                    <a:pt x="18061" y="5"/>
                    <a:pt x="17958" y="13"/>
                  </a:cubicBezTo>
                  <a:lnTo>
                    <a:pt x="3421" y="1218"/>
                  </a:lnTo>
                  <a:cubicBezTo>
                    <a:pt x="2423" y="1300"/>
                    <a:pt x="1544" y="1784"/>
                    <a:pt x="947" y="2580"/>
                  </a:cubicBezTo>
                  <a:cubicBezTo>
                    <a:pt x="249" y="3509"/>
                    <a:pt x="0" y="4782"/>
                    <a:pt x="262" y="6071"/>
                  </a:cubicBezTo>
                  <a:lnTo>
                    <a:pt x="3541" y="22202"/>
                  </a:lnTo>
                  <a:cubicBezTo>
                    <a:pt x="4021" y="24569"/>
                    <a:pt x="6075" y="26378"/>
                    <a:pt x="8207" y="26378"/>
                  </a:cubicBezTo>
                  <a:cubicBezTo>
                    <a:pt x="8310" y="26378"/>
                    <a:pt x="8413" y="26374"/>
                    <a:pt x="8516" y="26365"/>
                  </a:cubicBezTo>
                  <a:lnTo>
                    <a:pt x="23052" y="25161"/>
                  </a:lnTo>
                  <a:cubicBezTo>
                    <a:pt x="24050" y="25078"/>
                    <a:pt x="24929" y="24594"/>
                    <a:pt x="25526" y="23798"/>
                  </a:cubicBezTo>
                  <a:cubicBezTo>
                    <a:pt x="26224" y="22869"/>
                    <a:pt x="26474" y="21597"/>
                    <a:pt x="26212" y="20309"/>
                  </a:cubicBezTo>
                  <a:lnTo>
                    <a:pt x="22934" y="4176"/>
                  </a:lnTo>
                  <a:cubicBezTo>
                    <a:pt x="22453" y="1809"/>
                    <a:pt x="20398" y="1"/>
                    <a:pt x="182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8"/>
            <p:cNvSpPr/>
            <p:nvPr/>
          </p:nvSpPr>
          <p:spPr>
            <a:xfrm>
              <a:off x="2915850" y="2003100"/>
              <a:ext cx="568950" cy="566750"/>
            </a:xfrm>
            <a:custGeom>
              <a:avLst/>
              <a:gdLst/>
              <a:ahLst/>
              <a:cxnLst/>
              <a:rect l="l" t="t" r="r" b="b"/>
              <a:pathLst>
                <a:path w="22758" h="22670" extrusionOk="0">
                  <a:moveTo>
                    <a:pt x="15671" y="285"/>
                  </a:moveTo>
                  <a:cubicBezTo>
                    <a:pt x="17396" y="285"/>
                    <a:pt x="19061" y="1758"/>
                    <a:pt x="19452" y="3685"/>
                  </a:cubicBezTo>
                  <a:lnTo>
                    <a:pt x="22250" y="17449"/>
                  </a:lnTo>
                  <a:cubicBezTo>
                    <a:pt x="22462" y="18492"/>
                    <a:pt x="22262" y="19518"/>
                    <a:pt x="21702" y="20265"/>
                  </a:cubicBezTo>
                  <a:cubicBezTo>
                    <a:pt x="21227" y="20897"/>
                    <a:pt x="20530" y="21281"/>
                    <a:pt x="19736" y="21346"/>
                  </a:cubicBezTo>
                  <a:lnTo>
                    <a:pt x="7334" y="22373"/>
                  </a:lnTo>
                  <a:cubicBezTo>
                    <a:pt x="7254" y="22380"/>
                    <a:pt x="7174" y="22383"/>
                    <a:pt x="7095" y="22383"/>
                  </a:cubicBezTo>
                  <a:cubicBezTo>
                    <a:pt x="5356" y="22383"/>
                    <a:pt x="3697" y="20915"/>
                    <a:pt x="3306" y="18984"/>
                  </a:cubicBezTo>
                  <a:lnTo>
                    <a:pt x="508" y="5220"/>
                  </a:lnTo>
                  <a:cubicBezTo>
                    <a:pt x="295" y="4177"/>
                    <a:pt x="496" y="3152"/>
                    <a:pt x="1056" y="2406"/>
                  </a:cubicBezTo>
                  <a:cubicBezTo>
                    <a:pt x="1530" y="1773"/>
                    <a:pt x="2229" y="1389"/>
                    <a:pt x="3021" y="1323"/>
                  </a:cubicBezTo>
                  <a:lnTo>
                    <a:pt x="15424" y="296"/>
                  </a:lnTo>
                  <a:cubicBezTo>
                    <a:pt x="15506" y="289"/>
                    <a:pt x="15588" y="286"/>
                    <a:pt x="15671" y="286"/>
                  </a:cubicBezTo>
                  <a:lnTo>
                    <a:pt x="15671" y="285"/>
                  </a:lnTo>
                  <a:close/>
                  <a:moveTo>
                    <a:pt x="15672" y="0"/>
                  </a:moveTo>
                  <a:cubicBezTo>
                    <a:pt x="15581" y="0"/>
                    <a:pt x="15491" y="4"/>
                    <a:pt x="15400" y="12"/>
                  </a:cubicBezTo>
                  <a:lnTo>
                    <a:pt x="2999" y="1039"/>
                  </a:lnTo>
                  <a:cubicBezTo>
                    <a:pt x="2123" y="1111"/>
                    <a:pt x="1352" y="1535"/>
                    <a:pt x="828" y="2233"/>
                  </a:cubicBezTo>
                  <a:cubicBezTo>
                    <a:pt x="219" y="3045"/>
                    <a:pt x="1" y="4154"/>
                    <a:pt x="229" y="5277"/>
                  </a:cubicBezTo>
                  <a:lnTo>
                    <a:pt x="3027" y="19042"/>
                  </a:lnTo>
                  <a:cubicBezTo>
                    <a:pt x="3444" y="21098"/>
                    <a:pt x="5232" y="22669"/>
                    <a:pt x="7089" y="22669"/>
                  </a:cubicBezTo>
                  <a:cubicBezTo>
                    <a:pt x="7178" y="22669"/>
                    <a:pt x="7268" y="22665"/>
                    <a:pt x="7357" y="22657"/>
                  </a:cubicBezTo>
                  <a:lnTo>
                    <a:pt x="19760" y="21630"/>
                  </a:lnTo>
                  <a:cubicBezTo>
                    <a:pt x="20635" y="21557"/>
                    <a:pt x="21405" y="21133"/>
                    <a:pt x="21929" y="20435"/>
                  </a:cubicBezTo>
                  <a:cubicBezTo>
                    <a:pt x="22539" y="19624"/>
                    <a:pt x="22757" y="18515"/>
                    <a:pt x="22529" y="17393"/>
                  </a:cubicBezTo>
                  <a:lnTo>
                    <a:pt x="19732" y="3628"/>
                  </a:lnTo>
                  <a:cubicBezTo>
                    <a:pt x="19314" y="1572"/>
                    <a:pt x="17525" y="0"/>
                    <a:pt x="156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8"/>
            <p:cNvSpPr/>
            <p:nvPr/>
          </p:nvSpPr>
          <p:spPr>
            <a:xfrm>
              <a:off x="2977800" y="2064900"/>
              <a:ext cx="445025" cy="443125"/>
            </a:xfrm>
            <a:custGeom>
              <a:avLst/>
              <a:gdLst/>
              <a:ahLst/>
              <a:cxnLst/>
              <a:rect l="l" t="t" r="r" b="b"/>
              <a:pathLst>
                <a:path w="17801" h="17725" extrusionOk="0">
                  <a:moveTo>
                    <a:pt x="12219" y="427"/>
                  </a:moveTo>
                  <a:cubicBezTo>
                    <a:pt x="13505" y="427"/>
                    <a:pt x="14746" y="1529"/>
                    <a:pt x="15038" y="2971"/>
                  </a:cubicBezTo>
                  <a:lnTo>
                    <a:pt x="17201" y="13608"/>
                  </a:lnTo>
                  <a:cubicBezTo>
                    <a:pt x="17359" y="14386"/>
                    <a:pt x="17211" y="15149"/>
                    <a:pt x="16795" y="15702"/>
                  </a:cubicBezTo>
                  <a:cubicBezTo>
                    <a:pt x="16448" y="16166"/>
                    <a:pt x="15934" y="16448"/>
                    <a:pt x="15352" y="16496"/>
                  </a:cubicBezTo>
                  <a:lnTo>
                    <a:pt x="5768" y="17290"/>
                  </a:lnTo>
                  <a:cubicBezTo>
                    <a:pt x="5706" y="17295"/>
                    <a:pt x="5644" y="17297"/>
                    <a:pt x="5582" y="17297"/>
                  </a:cubicBezTo>
                  <a:cubicBezTo>
                    <a:pt x="4297" y="17297"/>
                    <a:pt x="3057" y="16195"/>
                    <a:pt x="2764" y="14754"/>
                  </a:cubicBezTo>
                  <a:lnTo>
                    <a:pt x="602" y="4117"/>
                  </a:lnTo>
                  <a:cubicBezTo>
                    <a:pt x="444" y="3340"/>
                    <a:pt x="592" y="2578"/>
                    <a:pt x="1007" y="2024"/>
                  </a:cubicBezTo>
                  <a:cubicBezTo>
                    <a:pt x="1356" y="1560"/>
                    <a:pt x="1868" y="1278"/>
                    <a:pt x="2452" y="1229"/>
                  </a:cubicBezTo>
                  <a:lnTo>
                    <a:pt x="12036" y="436"/>
                  </a:lnTo>
                  <a:cubicBezTo>
                    <a:pt x="12097" y="430"/>
                    <a:pt x="12158" y="428"/>
                    <a:pt x="12219" y="428"/>
                  </a:cubicBezTo>
                  <a:lnTo>
                    <a:pt x="12219" y="427"/>
                  </a:lnTo>
                  <a:close/>
                  <a:moveTo>
                    <a:pt x="12216" y="0"/>
                  </a:moveTo>
                  <a:cubicBezTo>
                    <a:pt x="12144" y="0"/>
                    <a:pt x="12072" y="3"/>
                    <a:pt x="12000" y="9"/>
                  </a:cubicBezTo>
                  <a:lnTo>
                    <a:pt x="2415" y="803"/>
                  </a:lnTo>
                  <a:cubicBezTo>
                    <a:pt x="1709" y="861"/>
                    <a:pt x="1088" y="1204"/>
                    <a:pt x="665" y="1768"/>
                  </a:cubicBezTo>
                  <a:cubicBezTo>
                    <a:pt x="176" y="2418"/>
                    <a:pt x="0" y="3305"/>
                    <a:pt x="183" y="4202"/>
                  </a:cubicBezTo>
                  <a:lnTo>
                    <a:pt x="2344" y="14838"/>
                  </a:lnTo>
                  <a:cubicBezTo>
                    <a:pt x="2677" y="16475"/>
                    <a:pt x="4104" y="17724"/>
                    <a:pt x="5586" y="17724"/>
                  </a:cubicBezTo>
                  <a:cubicBezTo>
                    <a:pt x="5658" y="17724"/>
                    <a:pt x="5730" y="17721"/>
                    <a:pt x="5803" y="17715"/>
                  </a:cubicBezTo>
                  <a:lnTo>
                    <a:pt x="15386" y="16922"/>
                  </a:lnTo>
                  <a:cubicBezTo>
                    <a:pt x="16092" y="16863"/>
                    <a:pt x="16714" y="16521"/>
                    <a:pt x="17137" y="15958"/>
                  </a:cubicBezTo>
                  <a:cubicBezTo>
                    <a:pt x="17626" y="15307"/>
                    <a:pt x="17801" y="14420"/>
                    <a:pt x="17619" y="13523"/>
                  </a:cubicBezTo>
                  <a:lnTo>
                    <a:pt x="15457" y="2886"/>
                  </a:lnTo>
                  <a:cubicBezTo>
                    <a:pt x="15124" y="1250"/>
                    <a:pt x="13698" y="0"/>
                    <a:pt x="122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8"/>
            <p:cNvSpPr/>
            <p:nvPr/>
          </p:nvSpPr>
          <p:spPr>
            <a:xfrm>
              <a:off x="3035375" y="2125025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5" y="1"/>
                  </a:moveTo>
                  <a:cubicBezTo>
                    <a:pt x="9025" y="1"/>
                    <a:pt x="8975" y="3"/>
                    <a:pt x="8925" y="7"/>
                  </a:cubicBezTo>
                  <a:lnTo>
                    <a:pt x="1769" y="600"/>
                  </a:lnTo>
                  <a:cubicBezTo>
                    <a:pt x="684" y="690"/>
                    <a:pt x="1" y="1739"/>
                    <a:pt x="246" y="2946"/>
                  </a:cubicBezTo>
                  <a:lnTo>
                    <a:pt x="1860" y="10887"/>
                  </a:lnTo>
                  <a:cubicBezTo>
                    <a:pt x="2093" y="12037"/>
                    <a:pt x="3087" y="12914"/>
                    <a:pt x="4121" y="12914"/>
                  </a:cubicBezTo>
                  <a:cubicBezTo>
                    <a:pt x="4171" y="12914"/>
                    <a:pt x="4221" y="12911"/>
                    <a:pt x="4271" y="12907"/>
                  </a:cubicBezTo>
                  <a:lnTo>
                    <a:pt x="11426" y="12315"/>
                  </a:lnTo>
                  <a:cubicBezTo>
                    <a:pt x="12513" y="12226"/>
                    <a:pt x="13196" y="11175"/>
                    <a:pt x="12950" y="9968"/>
                  </a:cubicBezTo>
                  <a:lnTo>
                    <a:pt x="11336" y="2027"/>
                  </a:lnTo>
                  <a:cubicBezTo>
                    <a:pt x="11102" y="877"/>
                    <a:pt x="10108" y="1"/>
                    <a:pt x="90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8"/>
            <p:cNvSpPr/>
            <p:nvPr/>
          </p:nvSpPr>
          <p:spPr>
            <a:xfrm>
              <a:off x="3196700" y="2253450"/>
              <a:ext cx="1213625" cy="391975"/>
            </a:xfrm>
            <a:custGeom>
              <a:avLst/>
              <a:gdLst/>
              <a:ahLst/>
              <a:cxnLst/>
              <a:rect l="l" t="t" r="r" b="b"/>
              <a:pathLst>
                <a:path w="48545" h="15679" extrusionOk="0">
                  <a:moveTo>
                    <a:pt x="8438" y="0"/>
                  </a:moveTo>
                  <a:cubicBezTo>
                    <a:pt x="8413" y="0"/>
                    <a:pt x="8389" y="1"/>
                    <a:pt x="8366" y="2"/>
                  </a:cubicBezTo>
                  <a:cubicBezTo>
                    <a:pt x="6950" y="62"/>
                    <a:pt x="1868" y="741"/>
                    <a:pt x="903" y="1258"/>
                  </a:cubicBezTo>
                  <a:cubicBezTo>
                    <a:pt x="0" y="1742"/>
                    <a:pt x="224" y="2188"/>
                    <a:pt x="672" y="2188"/>
                  </a:cubicBezTo>
                  <a:cubicBezTo>
                    <a:pt x="703" y="2188"/>
                    <a:pt x="735" y="2186"/>
                    <a:pt x="768" y="2181"/>
                  </a:cubicBezTo>
                  <a:lnTo>
                    <a:pt x="6104" y="1468"/>
                  </a:lnTo>
                  <a:lnTo>
                    <a:pt x="8899" y="3033"/>
                  </a:lnTo>
                  <a:cubicBezTo>
                    <a:pt x="8899" y="3033"/>
                    <a:pt x="7175" y="4721"/>
                    <a:pt x="7080" y="5864"/>
                  </a:cubicBezTo>
                  <a:cubicBezTo>
                    <a:pt x="6855" y="8566"/>
                    <a:pt x="6897" y="9301"/>
                    <a:pt x="7440" y="9301"/>
                  </a:cubicBezTo>
                  <a:cubicBezTo>
                    <a:pt x="7471" y="9301"/>
                    <a:pt x="7504" y="9299"/>
                    <a:pt x="7538" y="9294"/>
                  </a:cubicBezTo>
                  <a:cubicBezTo>
                    <a:pt x="8174" y="9209"/>
                    <a:pt x="8257" y="5964"/>
                    <a:pt x="8257" y="5964"/>
                  </a:cubicBezTo>
                  <a:lnTo>
                    <a:pt x="8732" y="5643"/>
                  </a:lnTo>
                  <a:lnTo>
                    <a:pt x="9182" y="8040"/>
                  </a:lnTo>
                  <a:cubicBezTo>
                    <a:pt x="9182" y="8040"/>
                    <a:pt x="9433" y="8378"/>
                    <a:pt x="9705" y="8378"/>
                  </a:cubicBezTo>
                  <a:cubicBezTo>
                    <a:pt x="9859" y="8378"/>
                    <a:pt x="10019" y="8269"/>
                    <a:pt x="10144" y="7929"/>
                  </a:cubicBezTo>
                  <a:cubicBezTo>
                    <a:pt x="10386" y="7275"/>
                    <a:pt x="9910" y="5743"/>
                    <a:pt x="9910" y="5743"/>
                  </a:cubicBezTo>
                  <a:lnTo>
                    <a:pt x="10841" y="4972"/>
                  </a:lnTo>
                  <a:cubicBezTo>
                    <a:pt x="10841" y="4972"/>
                    <a:pt x="11078" y="6962"/>
                    <a:pt x="11528" y="7208"/>
                  </a:cubicBezTo>
                  <a:cubicBezTo>
                    <a:pt x="11628" y="7264"/>
                    <a:pt x="11725" y="7289"/>
                    <a:pt x="11813" y="7289"/>
                  </a:cubicBezTo>
                  <a:cubicBezTo>
                    <a:pt x="12047" y="7289"/>
                    <a:pt x="12211" y="7105"/>
                    <a:pt x="12174" y="6828"/>
                  </a:cubicBezTo>
                  <a:cubicBezTo>
                    <a:pt x="12123" y="6446"/>
                    <a:pt x="11898" y="4970"/>
                    <a:pt x="11898" y="4970"/>
                  </a:cubicBezTo>
                  <a:lnTo>
                    <a:pt x="13550" y="3963"/>
                  </a:lnTo>
                  <a:cubicBezTo>
                    <a:pt x="13550" y="3963"/>
                    <a:pt x="40134" y="15155"/>
                    <a:pt x="42904" y="15561"/>
                  </a:cubicBezTo>
                  <a:cubicBezTo>
                    <a:pt x="43480" y="15645"/>
                    <a:pt x="44060" y="15679"/>
                    <a:pt x="44618" y="15679"/>
                  </a:cubicBezTo>
                  <a:cubicBezTo>
                    <a:pt x="46743" y="15679"/>
                    <a:pt x="48545" y="15194"/>
                    <a:pt x="48545" y="15194"/>
                  </a:cubicBezTo>
                  <a:lnTo>
                    <a:pt x="44926" y="8436"/>
                  </a:lnTo>
                  <a:cubicBezTo>
                    <a:pt x="44926" y="8436"/>
                    <a:pt x="18768" y="2363"/>
                    <a:pt x="17302" y="2041"/>
                  </a:cubicBezTo>
                  <a:cubicBezTo>
                    <a:pt x="15861" y="1725"/>
                    <a:pt x="9975" y="0"/>
                    <a:pt x="84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8"/>
            <p:cNvSpPr/>
            <p:nvPr/>
          </p:nvSpPr>
          <p:spPr>
            <a:xfrm>
              <a:off x="3195500" y="2246325"/>
              <a:ext cx="1223275" cy="406250"/>
            </a:xfrm>
            <a:custGeom>
              <a:avLst/>
              <a:gdLst/>
              <a:ahLst/>
              <a:cxnLst/>
              <a:rect l="l" t="t" r="r" b="b"/>
              <a:pathLst>
                <a:path w="48931" h="16250" extrusionOk="0">
                  <a:moveTo>
                    <a:pt x="8486" y="570"/>
                  </a:moveTo>
                  <a:cubicBezTo>
                    <a:pt x="9536" y="570"/>
                    <a:pt x="12904" y="1460"/>
                    <a:pt x="15148" y="2055"/>
                  </a:cubicBezTo>
                  <a:cubicBezTo>
                    <a:pt x="16110" y="2311"/>
                    <a:pt x="16869" y="2511"/>
                    <a:pt x="17289" y="2604"/>
                  </a:cubicBezTo>
                  <a:cubicBezTo>
                    <a:pt x="18685" y="2910"/>
                    <a:pt x="42814" y="8511"/>
                    <a:pt x="44785" y="8969"/>
                  </a:cubicBezTo>
                  <a:lnTo>
                    <a:pt x="48167" y="15288"/>
                  </a:lnTo>
                  <a:cubicBezTo>
                    <a:pt x="47548" y="15423"/>
                    <a:pt x="46186" y="15678"/>
                    <a:pt x="44663" y="15678"/>
                  </a:cubicBezTo>
                  <a:cubicBezTo>
                    <a:pt x="44118" y="15678"/>
                    <a:pt x="43552" y="15645"/>
                    <a:pt x="42993" y="15563"/>
                  </a:cubicBezTo>
                  <a:cubicBezTo>
                    <a:pt x="40291" y="15168"/>
                    <a:pt x="13974" y="4099"/>
                    <a:pt x="13709" y="3987"/>
                  </a:cubicBezTo>
                  <a:cubicBezTo>
                    <a:pt x="13674" y="3972"/>
                    <a:pt x="13636" y="3965"/>
                    <a:pt x="13598" y="3965"/>
                  </a:cubicBezTo>
                  <a:cubicBezTo>
                    <a:pt x="13597" y="3965"/>
                    <a:pt x="13595" y="3965"/>
                    <a:pt x="13593" y="3965"/>
                  </a:cubicBezTo>
                  <a:cubicBezTo>
                    <a:pt x="13542" y="3965"/>
                    <a:pt x="13492" y="3980"/>
                    <a:pt x="13450" y="4006"/>
                  </a:cubicBezTo>
                  <a:lnTo>
                    <a:pt x="11797" y="5012"/>
                  </a:lnTo>
                  <a:cubicBezTo>
                    <a:pt x="11699" y="5072"/>
                    <a:pt x="11646" y="5185"/>
                    <a:pt x="11664" y="5299"/>
                  </a:cubicBezTo>
                  <a:cubicBezTo>
                    <a:pt x="11664" y="5299"/>
                    <a:pt x="11887" y="6771"/>
                    <a:pt x="11938" y="7151"/>
                  </a:cubicBezTo>
                  <a:cubicBezTo>
                    <a:pt x="11946" y="7212"/>
                    <a:pt x="11936" y="7261"/>
                    <a:pt x="11911" y="7278"/>
                  </a:cubicBezTo>
                  <a:cubicBezTo>
                    <a:pt x="11899" y="7286"/>
                    <a:pt x="11881" y="7290"/>
                    <a:pt x="11859" y="7290"/>
                  </a:cubicBezTo>
                  <a:cubicBezTo>
                    <a:pt x="11821" y="7290"/>
                    <a:pt x="11771" y="7278"/>
                    <a:pt x="11714" y="7246"/>
                  </a:cubicBezTo>
                  <a:cubicBezTo>
                    <a:pt x="11539" y="7128"/>
                    <a:pt x="11285" y="6183"/>
                    <a:pt x="11170" y="5225"/>
                  </a:cubicBezTo>
                  <a:cubicBezTo>
                    <a:pt x="11152" y="5072"/>
                    <a:pt x="11022" y="4973"/>
                    <a:pt x="10886" y="4973"/>
                  </a:cubicBezTo>
                  <a:cubicBezTo>
                    <a:pt x="10824" y="4973"/>
                    <a:pt x="10760" y="4994"/>
                    <a:pt x="10706" y="5040"/>
                  </a:cubicBezTo>
                  <a:lnTo>
                    <a:pt x="9775" y="5810"/>
                  </a:lnTo>
                  <a:cubicBezTo>
                    <a:pt x="9686" y="5884"/>
                    <a:pt x="9649" y="6003"/>
                    <a:pt x="9684" y="6114"/>
                  </a:cubicBezTo>
                  <a:cubicBezTo>
                    <a:pt x="9857" y="6670"/>
                    <a:pt x="10075" y="7707"/>
                    <a:pt x="9924" y="8116"/>
                  </a:cubicBezTo>
                  <a:cubicBezTo>
                    <a:pt x="9849" y="8321"/>
                    <a:pt x="9776" y="8375"/>
                    <a:pt x="9757" y="8378"/>
                  </a:cubicBezTo>
                  <a:cubicBezTo>
                    <a:pt x="9754" y="8378"/>
                    <a:pt x="9751" y="8379"/>
                    <a:pt x="9748" y="8379"/>
                  </a:cubicBezTo>
                  <a:cubicBezTo>
                    <a:pt x="9685" y="8379"/>
                    <a:pt x="9580" y="8297"/>
                    <a:pt x="9495" y="8201"/>
                  </a:cubicBezTo>
                  <a:lnTo>
                    <a:pt x="9059" y="5875"/>
                  </a:lnTo>
                  <a:cubicBezTo>
                    <a:pt x="9033" y="5733"/>
                    <a:pt x="8909" y="5643"/>
                    <a:pt x="8778" y="5643"/>
                  </a:cubicBezTo>
                  <a:cubicBezTo>
                    <a:pt x="8724" y="5643"/>
                    <a:pt x="8669" y="5658"/>
                    <a:pt x="8619" y="5692"/>
                  </a:cubicBezTo>
                  <a:lnTo>
                    <a:pt x="8145" y="6014"/>
                  </a:lnTo>
                  <a:cubicBezTo>
                    <a:pt x="8069" y="6066"/>
                    <a:pt x="8023" y="6150"/>
                    <a:pt x="8021" y="6243"/>
                  </a:cubicBezTo>
                  <a:cubicBezTo>
                    <a:pt x="7982" y="7714"/>
                    <a:pt x="7749" y="9147"/>
                    <a:pt x="7548" y="9296"/>
                  </a:cubicBezTo>
                  <a:cubicBezTo>
                    <a:pt x="7529" y="9299"/>
                    <a:pt x="7507" y="9301"/>
                    <a:pt x="7486" y="9301"/>
                  </a:cubicBezTo>
                  <a:cubicBezTo>
                    <a:pt x="7458" y="9301"/>
                    <a:pt x="7433" y="9297"/>
                    <a:pt x="7420" y="9284"/>
                  </a:cubicBezTo>
                  <a:cubicBezTo>
                    <a:pt x="7172" y="9047"/>
                    <a:pt x="7322" y="7247"/>
                    <a:pt x="7411" y="6172"/>
                  </a:cubicBezTo>
                  <a:cubicBezTo>
                    <a:pt x="7482" y="5323"/>
                    <a:pt x="8688" y="3971"/>
                    <a:pt x="9147" y="3523"/>
                  </a:cubicBezTo>
                  <a:cubicBezTo>
                    <a:pt x="9283" y="3390"/>
                    <a:pt x="9252" y="3164"/>
                    <a:pt x="9087" y="3071"/>
                  </a:cubicBezTo>
                  <a:lnTo>
                    <a:pt x="6292" y="1505"/>
                  </a:lnTo>
                  <a:cubicBezTo>
                    <a:pt x="6249" y="1481"/>
                    <a:pt x="6202" y="1468"/>
                    <a:pt x="6154" y="1468"/>
                  </a:cubicBezTo>
                  <a:cubicBezTo>
                    <a:pt x="6141" y="1468"/>
                    <a:pt x="6128" y="1469"/>
                    <a:pt x="6115" y="1471"/>
                  </a:cubicBezTo>
                  <a:lnTo>
                    <a:pt x="778" y="2184"/>
                  </a:lnTo>
                  <a:cubicBezTo>
                    <a:pt x="756" y="2186"/>
                    <a:pt x="733" y="2189"/>
                    <a:pt x="712" y="2189"/>
                  </a:cubicBezTo>
                  <a:cubicBezTo>
                    <a:pt x="676" y="2188"/>
                    <a:pt x="649" y="2185"/>
                    <a:pt x="633" y="2185"/>
                  </a:cubicBezTo>
                  <a:cubicBezTo>
                    <a:pt x="621" y="2185"/>
                    <a:pt x="614" y="2186"/>
                    <a:pt x="614" y="2192"/>
                  </a:cubicBezTo>
                  <a:lnTo>
                    <a:pt x="614" y="2192"/>
                  </a:lnTo>
                  <a:cubicBezTo>
                    <a:pt x="617" y="2152"/>
                    <a:pt x="713" y="1994"/>
                    <a:pt x="1085" y="1795"/>
                  </a:cubicBezTo>
                  <a:cubicBezTo>
                    <a:pt x="1995" y="1307"/>
                    <a:pt x="7012" y="631"/>
                    <a:pt x="8425" y="571"/>
                  </a:cubicBezTo>
                  <a:cubicBezTo>
                    <a:pt x="8444" y="571"/>
                    <a:pt x="8464" y="570"/>
                    <a:pt x="8486" y="570"/>
                  </a:cubicBezTo>
                  <a:close/>
                  <a:moveTo>
                    <a:pt x="8484" y="1"/>
                  </a:moveTo>
                  <a:cubicBezTo>
                    <a:pt x="8455" y="1"/>
                    <a:pt x="8427" y="1"/>
                    <a:pt x="8401" y="2"/>
                  </a:cubicBezTo>
                  <a:cubicBezTo>
                    <a:pt x="7065" y="59"/>
                    <a:pt x="1874" y="726"/>
                    <a:pt x="817" y="1293"/>
                  </a:cubicBezTo>
                  <a:cubicBezTo>
                    <a:pt x="8" y="1726"/>
                    <a:pt x="1" y="2142"/>
                    <a:pt x="68" y="2353"/>
                  </a:cubicBezTo>
                  <a:cubicBezTo>
                    <a:pt x="149" y="2604"/>
                    <a:pt x="402" y="2758"/>
                    <a:pt x="715" y="2758"/>
                  </a:cubicBezTo>
                  <a:cubicBezTo>
                    <a:pt x="760" y="2758"/>
                    <a:pt x="806" y="2755"/>
                    <a:pt x="853" y="2748"/>
                  </a:cubicBezTo>
                  <a:lnTo>
                    <a:pt x="6095" y="2049"/>
                  </a:lnTo>
                  <a:lnTo>
                    <a:pt x="8486" y="3388"/>
                  </a:lnTo>
                  <a:cubicBezTo>
                    <a:pt x="7980" y="3929"/>
                    <a:pt x="6923" y="5169"/>
                    <a:pt x="6844" y="6126"/>
                  </a:cubicBezTo>
                  <a:cubicBezTo>
                    <a:pt x="6647" y="8488"/>
                    <a:pt x="6646" y="9335"/>
                    <a:pt x="7026" y="9699"/>
                  </a:cubicBezTo>
                  <a:cubicBezTo>
                    <a:pt x="7148" y="9814"/>
                    <a:pt x="7303" y="9871"/>
                    <a:pt x="7489" y="9871"/>
                  </a:cubicBezTo>
                  <a:cubicBezTo>
                    <a:pt x="7532" y="9871"/>
                    <a:pt x="7577" y="9868"/>
                    <a:pt x="7624" y="9862"/>
                  </a:cubicBezTo>
                  <a:cubicBezTo>
                    <a:pt x="8321" y="9770"/>
                    <a:pt x="8533" y="7988"/>
                    <a:pt x="8584" y="6436"/>
                  </a:cubicBezTo>
                  <a:lnTo>
                    <a:pt x="8950" y="8378"/>
                  </a:lnTo>
                  <a:cubicBezTo>
                    <a:pt x="8958" y="8421"/>
                    <a:pt x="8974" y="8460"/>
                    <a:pt x="9000" y="8495"/>
                  </a:cubicBezTo>
                  <a:cubicBezTo>
                    <a:pt x="9037" y="8545"/>
                    <a:pt x="9351" y="8948"/>
                    <a:pt x="9754" y="8948"/>
                  </a:cubicBezTo>
                  <a:cubicBezTo>
                    <a:pt x="9781" y="8948"/>
                    <a:pt x="9809" y="8946"/>
                    <a:pt x="9838" y="8942"/>
                  </a:cubicBezTo>
                  <a:cubicBezTo>
                    <a:pt x="10111" y="8903"/>
                    <a:pt x="10320" y="8691"/>
                    <a:pt x="10459" y="8314"/>
                  </a:cubicBezTo>
                  <a:cubicBezTo>
                    <a:pt x="10681" y="7711"/>
                    <a:pt x="10410" y="6586"/>
                    <a:pt x="10283" y="6130"/>
                  </a:cubicBezTo>
                  <a:lnTo>
                    <a:pt x="10678" y="5804"/>
                  </a:lnTo>
                  <a:cubicBezTo>
                    <a:pt x="10796" y="6528"/>
                    <a:pt x="11029" y="7518"/>
                    <a:pt x="11438" y="7744"/>
                  </a:cubicBezTo>
                  <a:cubicBezTo>
                    <a:pt x="11579" y="7822"/>
                    <a:pt x="11724" y="7860"/>
                    <a:pt x="11862" y="7860"/>
                  </a:cubicBezTo>
                  <a:cubicBezTo>
                    <a:pt x="11997" y="7860"/>
                    <a:pt x="12126" y="7823"/>
                    <a:pt x="12235" y="7748"/>
                  </a:cubicBezTo>
                  <a:cubicBezTo>
                    <a:pt x="12441" y="7607"/>
                    <a:pt x="12542" y="7357"/>
                    <a:pt x="12505" y="7077"/>
                  </a:cubicBezTo>
                  <a:cubicBezTo>
                    <a:pt x="12464" y="6779"/>
                    <a:pt x="12319" y="5812"/>
                    <a:pt x="12257" y="5401"/>
                  </a:cubicBezTo>
                  <a:lnTo>
                    <a:pt x="13623" y="4569"/>
                  </a:lnTo>
                  <a:cubicBezTo>
                    <a:pt x="15894" y="5524"/>
                    <a:pt x="40209" y="15732"/>
                    <a:pt x="42911" y="16127"/>
                  </a:cubicBezTo>
                  <a:cubicBezTo>
                    <a:pt x="43507" y="16214"/>
                    <a:pt x="44107" y="16249"/>
                    <a:pt x="44681" y="16249"/>
                  </a:cubicBezTo>
                  <a:cubicBezTo>
                    <a:pt x="46796" y="16249"/>
                    <a:pt x="48574" y="15780"/>
                    <a:pt x="48666" y="15755"/>
                  </a:cubicBezTo>
                  <a:cubicBezTo>
                    <a:pt x="48843" y="15707"/>
                    <a:pt x="48930" y="15507"/>
                    <a:pt x="48843" y="15345"/>
                  </a:cubicBezTo>
                  <a:lnTo>
                    <a:pt x="45225" y="8587"/>
                  </a:lnTo>
                  <a:cubicBezTo>
                    <a:pt x="45187" y="8515"/>
                    <a:pt x="45118" y="8463"/>
                    <a:pt x="45039" y="8444"/>
                  </a:cubicBezTo>
                  <a:cubicBezTo>
                    <a:pt x="44777" y="8383"/>
                    <a:pt x="18861" y="2366"/>
                    <a:pt x="17411" y="2048"/>
                  </a:cubicBezTo>
                  <a:cubicBezTo>
                    <a:pt x="17004" y="1958"/>
                    <a:pt x="16210" y="1748"/>
                    <a:pt x="15294" y="1505"/>
                  </a:cubicBezTo>
                  <a:cubicBezTo>
                    <a:pt x="12892" y="869"/>
                    <a:pt x="9618" y="1"/>
                    <a:pt x="84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8"/>
            <p:cNvSpPr/>
            <p:nvPr/>
          </p:nvSpPr>
          <p:spPr>
            <a:xfrm>
              <a:off x="6187450" y="2827100"/>
              <a:ext cx="128925" cy="146200"/>
            </a:xfrm>
            <a:custGeom>
              <a:avLst/>
              <a:gdLst/>
              <a:ahLst/>
              <a:cxnLst/>
              <a:rect l="l" t="t" r="r" b="b"/>
              <a:pathLst>
                <a:path w="5157" h="5848" extrusionOk="0">
                  <a:moveTo>
                    <a:pt x="2936" y="1"/>
                  </a:moveTo>
                  <a:cubicBezTo>
                    <a:pt x="2414" y="1"/>
                    <a:pt x="1888" y="246"/>
                    <a:pt x="1778" y="679"/>
                  </a:cubicBezTo>
                  <a:cubicBezTo>
                    <a:pt x="1778" y="679"/>
                    <a:pt x="1" y="3503"/>
                    <a:pt x="462" y="3729"/>
                  </a:cubicBezTo>
                  <a:cubicBezTo>
                    <a:pt x="484" y="3740"/>
                    <a:pt x="509" y="3745"/>
                    <a:pt x="537" y="3745"/>
                  </a:cubicBezTo>
                  <a:cubicBezTo>
                    <a:pt x="1095" y="3745"/>
                    <a:pt x="2776" y="1695"/>
                    <a:pt x="2776" y="1695"/>
                  </a:cubicBezTo>
                  <a:lnTo>
                    <a:pt x="2776" y="1695"/>
                  </a:lnTo>
                  <a:lnTo>
                    <a:pt x="1864" y="4547"/>
                  </a:lnTo>
                  <a:cubicBezTo>
                    <a:pt x="1864" y="4547"/>
                    <a:pt x="1839" y="4771"/>
                    <a:pt x="2070" y="4771"/>
                  </a:cubicBezTo>
                  <a:cubicBezTo>
                    <a:pt x="2213" y="4771"/>
                    <a:pt x="2451" y="4687"/>
                    <a:pt x="2851" y="4415"/>
                  </a:cubicBezTo>
                  <a:cubicBezTo>
                    <a:pt x="3518" y="3962"/>
                    <a:pt x="3664" y="3062"/>
                    <a:pt x="3682" y="2461"/>
                  </a:cubicBezTo>
                  <a:lnTo>
                    <a:pt x="3682" y="2461"/>
                  </a:lnTo>
                  <a:lnTo>
                    <a:pt x="3774" y="4867"/>
                  </a:lnTo>
                  <a:cubicBezTo>
                    <a:pt x="3774" y="4867"/>
                    <a:pt x="3138" y="5847"/>
                    <a:pt x="3895" y="5847"/>
                  </a:cubicBezTo>
                  <a:cubicBezTo>
                    <a:pt x="3940" y="5847"/>
                    <a:pt x="3991" y="5844"/>
                    <a:pt x="4047" y="5836"/>
                  </a:cubicBezTo>
                  <a:cubicBezTo>
                    <a:pt x="5035" y="5704"/>
                    <a:pt x="5156" y="3388"/>
                    <a:pt x="5062" y="2683"/>
                  </a:cubicBezTo>
                  <a:cubicBezTo>
                    <a:pt x="4969" y="1977"/>
                    <a:pt x="4413" y="1046"/>
                    <a:pt x="3895" y="396"/>
                  </a:cubicBezTo>
                  <a:cubicBezTo>
                    <a:pt x="3680" y="126"/>
                    <a:pt x="3309" y="1"/>
                    <a:pt x="29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8"/>
            <p:cNvSpPr/>
            <p:nvPr/>
          </p:nvSpPr>
          <p:spPr>
            <a:xfrm>
              <a:off x="6186375" y="2820025"/>
              <a:ext cx="136125" cy="160350"/>
            </a:xfrm>
            <a:custGeom>
              <a:avLst/>
              <a:gdLst/>
              <a:ahLst/>
              <a:cxnLst/>
              <a:rect l="l" t="t" r="r" b="b"/>
              <a:pathLst>
                <a:path w="5445" h="6414" extrusionOk="0">
                  <a:moveTo>
                    <a:pt x="2980" y="568"/>
                  </a:moveTo>
                  <a:cubicBezTo>
                    <a:pt x="3289" y="568"/>
                    <a:pt x="3570" y="673"/>
                    <a:pt x="3716" y="856"/>
                  </a:cubicBezTo>
                  <a:cubicBezTo>
                    <a:pt x="4171" y="1427"/>
                    <a:pt x="4735" y="2331"/>
                    <a:pt x="4824" y="3003"/>
                  </a:cubicBezTo>
                  <a:cubicBezTo>
                    <a:pt x="4865" y="3312"/>
                    <a:pt x="4862" y="4042"/>
                    <a:pt x="4726" y="4699"/>
                  </a:cubicBezTo>
                  <a:cubicBezTo>
                    <a:pt x="4583" y="5383"/>
                    <a:pt x="4338" y="5797"/>
                    <a:pt x="4054" y="5836"/>
                  </a:cubicBezTo>
                  <a:cubicBezTo>
                    <a:pt x="4011" y="5842"/>
                    <a:pt x="3967" y="5845"/>
                    <a:pt x="3924" y="5845"/>
                  </a:cubicBezTo>
                  <a:cubicBezTo>
                    <a:pt x="3902" y="5845"/>
                    <a:pt x="3881" y="5844"/>
                    <a:pt x="3859" y="5843"/>
                  </a:cubicBezTo>
                  <a:lnTo>
                    <a:pt x="3854" y="5843"/>
                  </a:lnTo>
                  <a:cubicBezTo>
                    <a:pt x="3835" y="5759"/>
                    <a:pt x="3932" y="5497"/>
                    <a:pt x="4057" y="5303"/>
                  </a:cubicBezTo>
                  <a:cubicBezTo>
                    <a:pt x="4089" y="5255"/>
                    <a:pt x="4105" y="5196"/>
                    <a:pt x="4103" y="5138"/>
                  </a:cubicBezTo>
                  <a:lnTo>
                    <a:pt x="4012" y="2753"/>
                  </a:lnTo>
                  <a:cubicBezTo>
                    <a:pt x="4020" y="2538"/>
                    <a:pt x="4011" y="2323"/>
                    <a:pt x="3986" y="2109"/>
                  </a:cubicBezTo>
                  <a:cubicBezTo>
                    <a:pt x="3968" y="1967"/>
                    <a:pt x="3843" y="1862"/>
                    <a:pt x="3706" y="1862"/>
                  </a:cubicBezTo>
                  <a:cubicBezTo>
                    <a:pt x="3698" y="1862"/>
                    <a:pt x="3689" y="1862"/>
                    <a:pt x="3680" y="1863"/>
                  </a:cubicBezTo>
                  <a:cubicBezTo>
                    <a:pt x="3528" y="1877"/>
                    <a:pt x="3414" y="2006"/>
                    <a:pt x="3419" y="2158"/>
                  </a:cubicBezTo>
                  <a:lnTo>
                    <a:pt x="3442" y="2757"/>
                  </a:lnTo>
                  <a:cubicBezTo>
                    <a:pt x="3425" y="3297"/>
                    <a:pt x="3295" y="4082"/>
                    <a:pt x="2735" y="4462"/>
                  </a:cubicBezTo>
                  <a:cubicBezTo>
                    <a:pt x="2489" y="4629"/>
                    <a:pt x="2330" y="4706"/>
                    <a:pt x="2235" y="4741"/>
                  </a:cubicBezTo>
                  <a:lnTo>
                    <a:pt x="3091" y="2065"/>
                  </a:lnTo>
                  <a:cubicBezTo>
                    <a:pt x="3133" y="1934"/>
                    <a:pt x="3076" y="1793"/>
                    <a:pt x="2955" y="1728"/>
                  </a:cubicBezTo>
                  <a:cubicBezTo>
                    <a:pt x="2913" y="1704"/>
                    <a:pt x="2866" y="1693"/>
                    <a:pt x="2820" y="1693"/>
                  </a:cubicBezTo>
                  <a:cubicBezTo>
                    <a:pt x="2737" y="1693"/>
                    <a:pt x="2655" y="1729"/>
                    <a:pt x="2600" y="1798"/>
                  </a:cubicBezTo>
                  <a:cubicBezTo>
                    <a:pt x="1854" y="2706"/>
                    <a:pt x="1045" y="3506"/>
                    <a:pt x="729" y="3708"/>
                  </a:cubicBezTo>
                  <a:cubicBezTo>
                    <a:pt x="835" y="3249"/>
                    <a:pt x="1455" y="2077"/>
                    <a:pt x="2063" y="1114"/>
                  </a:cubicBezTo>
                  <a:cubicBezTo>
                    <a:pt x="2078" y="1089"/>
                    <a:pt x="2091" y="1061"/>
                    <a:pt x="2098" y="1032"/>
                  </a:cubicBezTo>
                  <a:cubicBezTo>
                    <a:pt x="2159" y="794"/>
                    <a:pt x="2442" y="652"/>
                    <a:pt x="2687" y="599"/>
                  </a:cubicBezTo>
                  <a:cubicBezTo>
                    <a:pt x="2785" y="578"/>
                    <a:pt x="2884" y="568"/>
                    <a:pt x="2980" y="568"/>
                  </a:cubicBezTo>
                  <a:close/>
                  <a:moveTo>
                    <a:pt x="2972" y="0"/>
                  </a:moveTo>
                  <a:cubicBezTo>
                    <a:pt x="2831" y="0"/>
                    <a:pt x="2694" y="15"/>
                    <a:pt x="2567" y="43"/>
                  </a:cubicBezTo>
                  <a:cubicBezTo>
                    <a:pt x="2053" y="154"/>
                    <a:pt x="1680" y="452"/>
                    <a:pt x="1558" y="845"/>
                  </a:cubicBezTo>
                  <a:cubicBezTo>
                    <a:pt x="1066" y="1629"/>
                    <a:pt x="1" y="3424"/>
                    <a:pt x="165" y="4003"/>
                  </a:cubicBezTo>
                  <a:cubicBezTo>
                    <a:pt x="195" y="4118"/>
                    <a:pt x="274" y="4214"/>
                    <a:pt x="380" y="4267"/>
                  </a:cubicBezTo>
                  <a:cubicBezTo>
                    <a:pt x="419" y="4286"/>
                    <a:pt x="476" y="4314"/>
                    <a:pt x="567" y="4314"/>
                  </a:cubicBezTo>
                  <a:cubicBezTo>
                    <a:pt x="796" y="4314"/>
                    <a:pt x="1238" y="4136"/>
                    <a:pt x="2134" y="3194"/>
                  </a:cubicBezTo>
                  <a:lnTo>
                    <a:pt x="2134" y="3194"/>
                  </a:lnTo>
                  <a:lnTo>
                    <a:pt x="1624" y="4797"/>
                  </a:lnTo>
                  <a:cubicBezTo>
                    <a:pt x="1608" y="4943"/>
                    <a:pt x="1655" y="5154"/>
                    <a:pt x="1846" y="5268"/>
                  </a:cubicBezTo>
                  <a:cubicBezTo>
                    <a:pt x="1924" y="5315"/>
                    <a:pt x="2012" y="5339"/>
                    <a:pt x="2113" y="5339"/>
                  </a:cubicBezTo>
                  <a:cubicBezTo>
                    <a:pt x="2349" y="5339"/>
                    <a:pt x="2653" y="5206"/>
                    <a:pt x="3056" y="4933"/>
                  </a:cubicBezTo>
                  <a:cubicBezTo>
                    <a:pt x="3231" y="4813"/>
                    <a:pt x="3384" y="4663"/>
                    <a:pt x="3508" y="4492"/>
                  </a:cubicBezTo>
                  <a:lnTo>
                    <a:pt x="3530" y="5073"/>
                  </a:lnTo>
                  <a:cubicBezTo>
                    <a:pt x="3393" y="5305"/>
                    <a:pt x="3153" y="5803"/>
                    <a:pt x="3372" y="6147"/>
                  </a:cubicBezTo>
                  <a:cubicBezTo>
                    <a:pt x="3451" y="6275"/>
                    <a:pt x="3615" y="6414"/>
                    <a:pt x="3944" y="6414"/>
                  </a:cubicBezTo>
                  <a:cubicBezTo>
                    <a:pt x="4006" y="6413"/>
                    <a:pt x="4067" y="6408"/>
                    <a:pt x="4128" y="6400"/>
                  </a:cubicBezTo>
                  <a:cubicBezTo>
                    <a:pt x="4515" y="6348"/>
                    <a:pt x="5030" y="6031"/>
                    <a:pt x="5284" y="4814"/>
                  </a:cubicBezTo>
                  <a:cubicBezTo>
                    <a:pt x="5426" y="4127"/>
                    <a:pt x="5444" y="3345"/>
                    <a:pt x="5389" y="2927"/>
                  </a:cubicBezTo>
                  <a:cubicBezTo>
                    <a:pt x="5284" y="2142"/>
                    <a:pt x="4686" y="1159"/>
                    <a:pt x="4161" y="501"/>
                  </a:cubicBezTo>
                  <a:cubicBezTo>
                    <a:pt x="3876" y="144"/>
                    <a:pt x="3408" y="0"/>
                    <a:pt x="29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8"/>
            <p:cNvSpPr/>
            <p:nvPr/>
          </p:nvSpPr>
          <p:spPr>
            <a:xfrm>
              <a:off x="5645500" y="2251925"/>
              <a:ext cx="725925" cy="713400"/>
            </a:xfrm>
            <a:custGeom>
              <a:avLst/>
              <a:gdLst/>
              <a:ahLst/>
              <a:cxnLst/>
              <a:rect l="l" t="t" r="r" b="b"/>
              <a:pathLst>
                <a:path w="29037" h="28536" extrusionOk="0">
                  <a:moveTo>
                    <a:pt x="3775" y="1"/>
                  </a:moveTo>
                  <a:cubicBezTo>
                    <a:pt x="3775" y="1"/>
                    <a:pt x="2578" y="760"/>
                    <a:pt x="1336" y="2219"/>
                  </a:cubicBezTo>
                  <a:cubicBezTo>
                    <a:pt x="95" y="3678"/>
                    <a:pt x="1" y="7283"/>
                    <a:pt x="1" y="7283"/>
                  </a:cubicBezTo>
                  <a:lnTo>
                    <a:pt x="2034" y="7442"/>
                  </a:lnTo>
                  <a:cubicBezTo>
                    <a:pt x="2034" y="7442"/>
                    <a:pt x="5018" y="9341"/>
                    <a:pt x="8265" y="11063"/>
                  </a:cubicBezTo>
                  <a:cubicBezTo>
                    <a:pt x="11512" y="12784"/>
                    <a:pt x="20142" y="18240"/>
                    <a:pt x="20142" y="18240"/>
                  </a:cubicBezTo>
                  <a:lnTo>
                    <a:pt x="19758" y="20733"/>
                  </a:lnTo>
                  <a:cubicBezTo>
                    <a:pt x="19758" y="20733"/>
                    <a:pt x="19777" y="23029"/>
                    <a:pt x="19664" y="24338"/>
                  </a:cubicBezTo>
                  <a:cubicBezTo>
                    <a:pt x="19552" y="25646"/>
                    <a:pt x="19778" y="27339"/>
                    <a:pt x="19873" y="28045"/>
                  </a:cubicBezTo>
                  <a:cubicBezTo>
                    <a:pt x="19893" y="28194"/>
                    <a:pt x="19953" y="28261"/>
                    <a:pt x="20038" y="28261"/>
                  </a:cubicBezTo>
                  <a:cubicBezTo>
                    <a:pt x="20355" y="28261"/>
                    <a:pt x="21018" y="27331"/>
                    <a:pt x="21218" y="26284"/>
                  </a:cubicBezTo>
                  <a:cubicBezTo>
                    <a:pt x="21472" y="24957"/>
                    <a:pt x="21423" y="23527"/>
                    <a:pt x="21423" y="23527"/>
                  </a:cubicBezTo>
                  <a:lnTo>
                    <a:pt x="21423" y="23527"/>
                  </a:lnTo>
                  <a:cubicBezTo>
                    <a:pt x="21424" y="23527"/>
                    <a:pt x="24379" y="24138"/>
                    <a:pt x="25339" y="24871"/>
                  </a:cubicBezTo>
                  <a:cubicBezTo>
                    <a:pt x="26299" y="25605"/>
                    <a:pt x="27551" y="27449"/>
                    <a:pt x="28088" y="28240"/>
                  </a:cubicBezTo>
                  <a:cubicBezTo>
                    <a:pt x="28228" y="28446"/>
                    <a:pt x="28362" y="28536"/>
                    <a:pt x="28481" y="28536"/>
                  </a:cubicBezTo>
                  <a:cubicBezTo>
                    <a:pt x="28819" y="28536"/>
                    <a:pt x="29036" y="27814"/>
                    <a:pt x="28925" y="26979"/>
                  </a:cubicBezTo>
                  <a:cubicBezTo>
                    <a:pt x="28774" y="25849"/>
                    <a:pt x="26543" y="23130"/>
                    <a:pt x="25847" y="22218"/>
                  </a:cubicBezTo>
                  <a:cubicBezTo>
                    <a:pt x="25150" y="21305"/>
                    <a:pt x="24162" y="19282"/>
                    <a:pt x="23813" y="17749"/>
                  </a:cubicBezTo>
                  <a:cubicBezTo>
                    <a:pt x="23464" y="16215"/>
                    <a:pt x="10417" y="2442"/>
                    <a:pt x="8714" y="1520"/>
                  </a:cubicBezTo>
                  <a:cubicBezTo>
                    <a:pt x="7010" y="599"/>
                    <a:pt x="3775" y="1"/>
                    <a:pt x="37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8"/>
            <p:cNvSpPr/>
            <p:nvPr/>
          </p:nvSpPr>
          <p:spPr>
            <a:xfrm>
              <a:off x="5638325" y="2244825"/>
              <a:ext cx="739900" cy="727625"/>
            </a:xfrm>
            <a:custGeom>
              <a:avLst/>
              <a:gdLst/>
              <a:ahLst/>
              <a:cxnLst/>
              <a:rect l="l" t="t" r="r" b="b"/>
              <a:pathLst>
                <a:path w="29596" h="29105" extrusionOk="0">
                  <a:moveTo>
                    <a:pt x="4123" y="586"/>
                  </a:moveTo>
                  <a:cubicBezTo>
                    <a:pt x="4705" y="701"/>
                    <a:pt x="7397" y="1260"/>
                    <a:pt x="8866" y="2055"/>
                  </a:cubicBezTo>
                  <a:cubicBezTo>
                    <a:pt x="10674" y="3033"/>
                    <a:pt x="23533" y="16825"/>
                    <a:pt x="23822" y="18095"/>
                  </a:cubicBezTo>
                  <a:cubicBezTo>
                    <a:pt x="24180" y="19668"/>
                    <a:pt x="25188" y="21732"/>
                    <a:pt x="25908" y="22675"/>
                  </a:cubicBezTo>
                  <a:cubicBezTo>
                    <a:pt x="25997" y="22791"/>
                    <a:pt x="26112" y="22939"/>
                    <a:pt x="26244" y="23108"/>
                  </a:cubicBezTo>
                  <a:cubicBezTo>
                    <a:pt x="27077" y="24173"/>
                    <a:pt x="28808" y="26391"/>
                    <a:pt x="28930" y="27300"/>
                  </a:cubicBezTo>
                  <a:cubicBezTo>
                    <a:pt x="29029" y="28036"/>
                    <a:pt x="28839" y="28489"/>
                    <a:pt x="28776" y="28535"/>
                  </a:cubicBezTo>
                  <a:cubicBezTo>
                    <a:pt x="28776" y="28535"/>
                    <a:pt x="28714" y="28514"/>
                    <a:pt x="28609" y="28360"/>
                  </a:cubicBezTo>
                  <a:cubicBezTo>
                    <a:pt x="28066" y="27561"/>
                    <a:pt x="26795" y="25689"/>
                    <a:pt x="25800" y="24929"/>
                  </a:cubicBezTo>
                  <a:cubicBezTo>
                    <a:pt x="24800" y="24164"/>
                    <a:pt x="21892" y="23557"/>
                    <a:pt x="21769" y="23532"/>
                  </a:cubicBezTo>
                  <a:cubicBezTo>
                    <a:pt x="21750" y="23528"/>
                    <a:pt x="21731" y="23527"/>
                    <a:pt x="21712" y="23527"/>
                  </a:cubicBezTo>
                  <a:lnTo>
                    <a:pt x="21712" y="23526"/>
                  </a:lnTo>
                  <a:cubicBezTo>
                    <a:pt x="21550" y="23526"/>
                    <a:pt x="21422" y="23659"/>
                    <a:pt x="21427" y="23819"/>
                  </a:cubicBezTo>
                  <a:cubicBezTo>
                    <a:pt x="21427" y="23834"/>
                    <a:pt x="21470" y="25236"/>
                    <a:pt x="21225" y="26514"/>
                  </a:cubicBezTo>
                  <a:cubicBezTo>
                    <a:pt x="21076" y="27299"/>
                    <a:pt x="20668" y="27942"/>
                    <a:pt x="20427" y="28173"/>
                  </a:cubicBezTo>
                  <a:cubicBezTo>
                    <a:pt x="20327" y="27415"/>
                    <a:pt x="20132" y="25855"/>
                    <a:pt x="20235" y="24644"/>
                  </a:cubicBezTo>
                  <a:cubicBezTo>
                    <a:pt x="20348" y="23338"/>
                    <a:pt x="20330" y="21108"/>
                    <a:pt x="20327" y="21060"/>
                  </a:cubicBezTo>
                  <a:lnTo>
                    <a:pt x="20712" y="18565"/>
                  </a:lnTo>
                  <a:cubicBezTo>
                    <a:pt x="20729" y="18454"/>
                    <a:pt x="20678" y="18342"/>
                    <a:pt x="20582" y="18282"/>
                  </a:cubicBezTo>
                  <a:cubicBezTo>
                    <a:pt x="20496" y="18227"/>
                    <a:pt x="11905" y="12801"/>
                    <a:pt x="8686" y="11094"/>
                  </a:cubicBezTo>
                  <a:cubicBezTo>
                    <a:pt x="5486" y="9399"/>
                    <a:pt x="2503" y="7504"/>
                    <a:pt x="2474" y="7484"/>
                  </a:cubicBezTo>
                  <a:cubicBezTo>
                    <a:pt x="2435" y="7460"/>
                    <a:pt x="2391" y="7445"/>
                    <a:pt x="2343" y="7440"/>
                  </a:cubicBezTo>
                  <a:lnTo>
                    <a:pt x="586" y="7303"/>
                  </a:lnTo>
                  <a:cubicBezTo>
                    <a:pt x="637" y="6454"/>
                    <a:pt x="868" y="3829"/>
                    <a:pt x="1840" y="2687"/>
                  </a:cubicBezTo>
                  <a:cubicBezTo>
                    <a:pt x="2843" y="1509"/>
                    <a:pt x="3825" y="792"/>
                    <a:pt x="4123" y="586"/>
                  </a:cubicBezTo>
                  <a:close/>
                  <a:moveTo>
                    <a:pt x="4063" y="0"/>
                  </a:moveTo>
                  <a:cubicBezTo>
                    <a:pt x="4009" y="0"/>
                    <a:pt x="3956" y="15"/>
                    <a:pt x="3910" y="44"/>
                  </a:cubicBezTo>
                  <a:cubicBezTo>
                    <a:pt x="3859" y="76"/>
                    <a:pt x="2661" y="844"/>
                    <a:pt x="1406" y="2319"/>
                  </a:cubicBezTo>
                  <a:cubicBezTo>
                    <a:pt x="115" y="3837"/>
                    <a:pt x="8" y="7408"/>
                    <a:pt x="4" y="7559"/>
                  </a:cubicBezTo>
                  <a:cubicBezTo>
                    <a:pt x="0" y="7710"/>
                    <a:pt x="115" y="7838"/>
                    <a:pt x="266" y="7850"/>
                  </a:cubicBezTo>
                  <a:lnTo>
                    <a:pt x="2228" y="8004"/>
                  </a:lnTo>
                  <a:cubicBezTo>
                    <a:pt x="2669" y="8282"/>
                    <a:pt x="5450" y="10025"/>
                    <a:pt x="8419" y="11598"/>
                  </a:cubicBezTo>
                  <a:cubicBezTo>
                    <a:pt x="11378" y="13167"/>
                    <a:pt x="18932" y="17916"/>
                    <a:pt x="20119" y="18665"/>
                  </a:cubicBezTo>
                  <a:lnTo>
                    <a:pt x="19760" y="21019"/>
                  </a:lnTo>
                  <a:cubicBezTo>
                    <a:pt x="19760" y="21043"/>
                    <a:pt x="19777" y="23317"/>
                    <a:pt x="19668" y="24597"/>
                  </a:cubicBezTo>
                  <a:cubicBezTo>
                    <a:pt x="19553" y="25932"/>
                    <a:pt x="19779" y="27633"/>
                    <a:pt x="19878" y="28366"/>
                  </a:cubicBezTo>
                  <a:cubicBezTo>
                    <a:pt x="19922" y="28700"/>
                    <a:pt x="20132" y="28823"/>
                    <a:pt x="20312" y="28829"/>
                  </a:cubicBezTo>
                  <a:cubicBezTo>
                    <a:pt x="20318" y="28829"/>
                    <a:pt x="20323" y="28829"/>
                    <a:pt x="20329" y="28829"/>
                  </a:cubicBezTo>
                  <a:cubicBezTo>
                    <a:pt x="20929" y="28829"/>
                    <a:pt x="21593" y="27626"/>
                    <a:pt x="21785" y="26621"/>
                  </a:cubicBezTo>
                  <a:cubicBezTo>
                    <a:pt x="21966" y="25672"/>
                    <a:pt x="21997" y="24685"/>
                    <a:pt x="21999" y="24167"/>
                  </a:cubicBezTo>
                  <a:cubicBezTo>
                    <a:pt x="22796" y="24351"/>
                    <a:pt x="24743" y="24839"/>
                    <a:pt x="25453" y="25382"/>
                  </a:cubicBezTo>
                  <a:cubicBezTo>
                    <a:pt x="26376" y="26087"/>
                    <a:pt x="27610" y="27905"/>
                    <a:pt x="28139" y="28684"/>
                  </a:cubicBezTo>
                  <a:cubicBezTo>
                    <a:pt x="28367" y="29019"/>
                    <a:pt x="28594" y="29104"/>
                    <a:pt x="28766" y="29104"/>
                  </a:cubicBezTo>
                  <a:cubicBezTo>
                    <a:pt x="28830" y="29104"/>
                    <a:pt x="28894" y="29092"/>
                    <a:pt x="28955" y="29068"/>
                  </a:cubicBezTo>
                  <a:cubicBezTo>
                    <a:pt x="29469" y="28873"/>
                    <a:pt x="29595" y="27975"/>
                    <a:pt x="29495" y="27224"/>
                  </a:cubicBezTo>
                  <a:cubicBezTo>
                    <a:pt x="29364" y="26245"/>
                    <a:pt x="27980" y="24405"/>
                    <a:pt x="26693" y="22757"/>
                  </a:cubicBezTo>
                  <a:cubicBezTo>
                    <a:pt x="26562" y="22590"/>
                    <a:pt x="26448" y="22444"/>
                    <a:pt x="26360" y="22328"/>
                  </a:cubicBezTo>
                  <a:cubicBezTo>
                    <a:pt x="25692" y="21453"/>
                    <a:pt x="24714" y="19448"/>
                    <a:pt x="24377" y="17969"/>
                  </a:cubicBezTo>
                  <a:cubicBezTo>
                    <a:pt x="23988" y="16254"/>
                    <a:pt x="10861" y="2486"/>
                    <a:pt x="9136" y="1553"/>
                  </a:cubicBezTo>
                  <a:cubicBezTo>
                    <a:pt x="7413" y="622"/>
                    <a:pt x="4248" y="30"/>
                    <a:pt x="4114" y="5"/>
                  </a:cubicBezTo>
                  <a:cubicBezTo>
                    <a:pt x="4097" y="2"/>
                    <a:pt x="4080" y="0"/>
                    <a:pt x="4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8"/>
            <p:cNvSpPr/>
            <p:nvPr/>
          </p:nvSpPr>
          <p:spPr>
            <a:xfrm>
              <a:off x="5169600" y="2989200"/>
              <a:ext cx="770925" cy="1759900"/>
            </a:xfrm>
            <a:custGeom>
              <a:avLst/>
              <a:gdLst/>
              <a:ahLst/>
              <a:cxnLst/>
              <a:rect l="l" t="t" r="r" b="b"/>
              <a:pathLst>
                <a:path w="30837" h="70396" extrusionOk="0">
                  <a:moveTo>
                    <a:pt x="21023" y="1"/>
                  </a:moveTo>
                  <a:cubicBezTo>
                    <a:pt x="20061" y="1"/>
                    <a:pt x="14036" y="2950"/>
                    <a:pt x="10360" y="4237"/>
                  </a:cubicBezTo>
                  <a:cubicBezTo>
                    <a:pt x="6379" y="5631"/>
                    <a:pt x="2155" y="7345"/>
                    <a:pt x="2155" y="7345"/>
                  </a:cubicBezTo>
                  <a:lnTo>
                    <a:pt x="2693" y="14600"/>
                  </a:lnTo>
                  <a:cubicBezTo>
                    <a:pt x="2693" y="14600"/>
                    <a:pt x="0" y="38521"/>
                    <a:pt x="5376" y="45417"/>
                  </a:cubicBezTo>
                  <a:cubicBezTo>
                    <a:pt x="10751" y="52313"/>
                    <a:pt x="28109" y="70395"/>
                    <a:pt x="28109" y="70395"/>
                  </a:cubicBezTo>
                  <a:lnTo>
                    <a:pt x="30837" y="67157"/>
                  </a:lnTo>
                  <a:cubicBezTo>
                    <a:pt x="30837" y="67157"/>
                    <a:pt x="21138" y="48339"/>
                    <a:pt x="19350" y="45705"/>
                  </a:cubicBezTo>
                  <a:cubicBezTo>
                    <a:pt x="17561" y="43071"/>
                    <a:pt x="14604" y="35995"/>
                    <a:pt x="14604" y="35995"/>
                  </a:cubicBezTo>
                  <a:cubicBezTo>
                    <a:pt x="14604" y="35995"/>
                    <a:pt x="20610" y="11056"/>
                    <a:pt x="21033" y="8845"/>
                  </a:cubicBezTo>
                  <a:cubicBezTo>
                    <a:pt x="21457" y="6633"/>
                    <a:pt x="21229" y="630"/>
                    <a:pt x="21153" y="64"/>
                  </a:cubicBezTo>
                  <a:cubicBezTo>
                    <a:pt x="21147" y="21"/>
                    <a:pt x="21102" y="1"/>
                    <a:pt x="21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8"/>
            <p:cNvSpPr/>
            <p:nvPr/>
          </p:nvSpPr>
          <p:spPr>
            <a:xfrm>
              <a:off x="5163750" y="2982175"/>
              <a:ext cx="784425" cy="1774025"/>
            </a:xfrm>
            <a:custGeom>
              <a:avLst/>
              <a:gdLst/>
              <a:ahLst/>
              <a:cxnLst/>
              <a:rect l="l" t="t" r="r" b="b"/>
              <a:pathLst>
                <a:path w="31377" h="70961" extrusionOk="0">
                  <a:moveTo>
                    <a:pt x="21122" y="580"/>
                  </a:moveTo>
                  <a:lnTo>
                    <a:pt x="21122" y="580"/>
                  </a:lnTo>
                  <a:cubicBezTo>
                    <a:pt x="21204" y="1758"/>
                    <a:pt x="21374" y="7052"/>
                    <a:pt x="20988" y="9073"/>
                  </a:cubicBezTo>
                  <a:cubicBezTo>
                    <a:pt x="20571" y="11252"/>
                    <a:pt x="14621" y="35960"/>
                    <a:pt x="14561" y="36210"/>
                  </a:cubicBezTo>
                  <a:cubicBezTo>
                    <a:pt x="14548" y="36269"/>
                    <a:pt x="14552" y="36331"/>
                    <a:pt x="14576" y="36386"/>
                  </a:cubicBezTo>
                  <a:cubicBezTo>
                    <a:pt x="14695" y="36676"/>
                    <a:pt x="17563" y="43519"/>
                    <a:pt x="19348" y="46147"/>
                  </a:cubicBezTo>
                  <a:cubicBezTo>
                    <a:pt x="21017" y="48603"/>
                    <a:pt x="29759" y="65518"/>
                    <a:pt x="30730" y="67400"/>
                  </a:cubicBezTo>
                  <a:lnTo>
                    <a:pt x="28329" y="70249"/>
                  </a:lnTo>
                  <a:cubicBezTo>
                    <a:pt x="26299" y="68129"/>
                    <a:pt x="10813" y="51910"/>
                    <a:pt x="5835" y="45523"/>
                  </a:cubicBezTo>
                  <a:cubicBezTo>
                    <a:pt x="591" y="38798"/>
                    <a:pt x="3183" y="15151"/>
                    <a:pt x="3212" y="14859"/>
                  </a:cubicBezTo>
                  <a:lnTo>
                    <a:pt x="2688" y="7812"/>
                  </a:lnTo>
                  <a:cubicBezTo>
                    <a:pt x="3559" y="7461"/>
                    <a:pt x="7237" y="5995"/>
                    <a:pt x="10688" y="4786"/>
                  </a:cubicBezTo>
                  <a:cubicBezTo>
                    <a:pt x="12383" y="4193"/>
                    <a:pt x="14586" y="3244"/>
                    <a:pt x="16529" y="2405"/>
                  </a:cubicBezTo>
                  <a:cubicBezTo>
                    <a:pt x="18393" y="1603"/>
                    <a:pt x="20482" y="702"/>
                    <a:pt x="21122" y="580"/>
                  </a:cubicBezTo>
                  <a:close/>
                  <a:moveTo>
                    <a:pt x="21261" y="1"/>
                  </a:moveTo>
                  <a:cubicBezTo>
                    <a:pt x="20734" y="1"/>
                    <a:pt x="19510" y="499"/>
                    <a:pt x="16304" y="1882"/>
                  </a:cubicBezTo>
                  <a:cubicBezTo>
                    <a:pt x="14369" y="2716"/>
                    <a:pt x="12175" y="3662"/>
                    <a:pt x="10499" y="4249"/>
                  </a:cubicBezTo>
                  <a:cubicBezTo>
                    <a:pt x="6558" y="5628"/>
                    <a:pt x="2323" y="7345"/>
                    <a:pt x="2282" y="7362"/>
                  </a:cubicBezTo>
                  <a:cubicBezTo>
                    <a:pt x="2167" y="7408"/>
                    <a:pt x="2095" y="7523"/>
                    <a:pt x="2104" y="7646"/>
                  </a:cubicBezTo>
                  <a:lnTo>
                    <a:pt x="2645" y="14849"/>
                  </a:lnTo>
                  <a:cubicBezTo>
                    <a:pt x="2534" y="15830"/>
                    <a:pt x="1" y="38966"/>
                    <a:pt x="5384" y="45874"/>
                  </a:cubicBezTo>
                  <a:cubicBezTo>
                    <a:pt x="10708" y="52703"/>
                    <a:pt x="27964" y="70692"/>
                    <a:pt x="28137" y="70874"/>
                  </a:cubicBezTo>
                  <a:cubicBezTo>
                    <a:pt x="28192" y="70929"/>
                    <a:pt x="28265" y="70960"/>
                    <a:pt x="28343" y="70960"/>
                  </a:cubicBezTo>
                  <a:lnTo>
                    <a:pt x="28352" y="70960"/>
                  </a:lnTo>
                  <a:cubicBezTo>
                    <a:pt x="28433" y="70958"/>
                    <a:pt x="28509" y="70921"/>
                    <a:pt x="28561" y="70859"/>
                  </a:cubicBezTo>
                  <a:lnTo>
                    <a:pt x="31290" y="67622"/>
                  </a:lnTo>
                  <a:cubicBezTo>
                    <a:pt x="31363" y="67534"/>
                    <a:pt x="31377" y="67410"/>
                    <a:pt x="31325" y="67307"/>
                  </a:cubicBezTo>
                  <a:cubicBezTo>
                    <a:pt x="30929" y="66538"/>
                    <a:pt x="21598" y="48445"/>
                    <a:pt x="19821" y="45826"/>
                  </a:cubicBezTo>
                  <a:cubicBezTo>
                    <a:pt x="18173" y="43401"/>
                    <a:pt x="15479" y="37065"/>
                    <a:pt x="15137" y="36252"/>
                  </a:cubicBezTo>
                  <a:cubicBezTo>
                    <a:pt x="15594" y="34353"/>
                    <a:pt x="21135" y="11327"/>
                    <a:pt x="21546" y="9179"/>
                  </a:cubicBezTo>
                  <a:cubicBezTo>
                    <a:pt x="21983" y="6896"/>
                    <a:pt x="21744" y="871"/>
                    <a:pt x="21668" y="308"/>
                  </a:cubicBezTo>
                  <a:cubicBezTo>
                    <a:pt x="21657" y="219"/>
                    <a:pt x="21572" y="96"/>
                    <a:pt x="21494" y="52"/>
                  </a:cubicBezTo>
                  <a:cubicBezTo>
                    <a:pt x="21436" y="19"/>
                    <a:pt x="21361" y="1"/>
                    <a:pt x="212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8"/>
            <p:cNvSpPr/>
            <p:nvPr/>
          </p:nvSpPr>
          <p:spPr>
            <a:xfrm>
              <a:off x="5059050" y="2939225"/>
              <a:ext cx="1013300" cy="1218375"/>
            </a:xfrm>
            <a:custGeom>
              <a:avLst/>
              <a:gdLst/>
              <a:ahLst/>
              <a:cxnLst/>
              <a:rect l="l" t="t" r="r" b="b"/>
              <a:pathLst>
                <a:path w="40532" h="48735" extrusionOk="0">
                  <a:moveTo>
                    <a:pt x="28202" y="0"/>
                  </a:moveTo>
                  <a:cubicBezTo>
                    <a:pt x="28144" y="0"/>
                    <a:pt x="28087" y="4"/>
                    <a:pt x="28030" y="11"/>
                  </a:cubicBezTo>
                  <a:cubicBezTo>
                    <a:pt x="26900" y="163"/>
                    <a:pt x="17191" y="7063"/>
                    <a:pt x="17191" y="7063"/>
                  </a:cubicBezTo>
                  <a:lnTo>
                    <a:pt x="16872" y="11128"/>
                  </a:lnTo>
                  <a:cubicBezTo>
                    <a:pt x="16872" y="11128"/>
                    <a:pt x="15000" y="13246"/>
                    <a:pt x="15499" y="13755"/>
                  </a:cubicBezTo>
                  <a:lnTo>
                    <a:pt x="15998" y="14263"/>
                  </a:lnTo>
                  <a:cubicBezTo>
                    <a:pt x="15998" y="14263"/>
                    <a:pt x="5482" y="28023"/>
                    <a:pt x="4100" y="31656"/>
                  </a:cubicBezTo>
                  <a:cubicBezTo>
                    <a:pt x="2717" y="35288"/>
                    <a:pt x="0" y="43985"/>
                    <a:pt x="57" y="44408"/>
                  </a:cubicBezTo>
                  <a:cubicBezTo>
                    <a:pt x="113" y="44830"/>
                    <a:pt x="1881" y="46308"/>
                    <a:pt x="3029" y="46308"/>
                  </a:cubicBezTo>
                  <a:cubicBezTo>
                    <a:pt x="3033" y="46308"/>
                    <a:pt x="3037" y="46308"/>
                    <a:pt x="3041" y="46308"/>
                  </a:cubicBezTo>
                  <a:cubicBezTo>
                    <a:pt x="3043" y="46308"/>
                    <a:pt x="3045" y="46308"/>
                    <a:pt x="3048" y="46308"/>
                  </a:cubicBezTo>
                  <a:cubicBezTo>
                    <a:pt x="4320" y="46308"/>
                    <a:pt x="39713" y="48734"/>
                    <a:pt x="39713" y="48734"/>
                  </a:cubicBezTo>
                  <a:lnTo>
                    <a:pt x="40532" y="45177"/>
                  </a:lnTo>
                  <a:lnTo>
                    <a:pt x="14726" y="36989"/>
                  </a:lnTo>
                  <a:cubicBezTo>
                    <a:pt x="14726" y="36989"/>
                    <a:pt x="30236" y="14371"/>
                    <a:pt x="30960" y="12263"/>
                  </a:cubicBezTo>
                  <a:cubicBezTo>
                    <a:pt x="31683" y="10154"/>
                    <a:pt x="30759" y="3238"/>
                    <a:pt x="30627" y="2251"/>
                  </a:cubicBezTo>
                  <a:cubicBezTo>
                    <a:pt x="30501" y="1312"/>
                    <a:pt x="29290" y="0"/>
                    <a:pt x="28202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8"/>
            <p:cNvSpPr/>
            <p:nvPr/>
          </p:nvSpPr>
          <p:spPr>
            <a:xfrm>
              <a:off x="5051500" y="2932100"/>
              <a:ext cx="1028625" cy="1232650"/>
            </a:xfrm>
            <a:custGeom>
              <a:avLst/>
              <a:gdLst/>
              <a:ahLst/>
              <a:cxnLst/>
              <a:rect l="l" t="t" r="r" b="b"/>
              <a:pathLst>
                <a:path w="41145" h="49306" extrusionOk="0">
                  <a:moveTo>
                    <a:pt x="28499" y="1"/>
                  </a:moveTo>
                  <a:cubicBezTo>
                    <a:pt x="28430" y="1"/>
                    <a:pt x="28361" y="5"/>
                    <a:pt x="28294" y="14"/>
                  </a:cubicBezTo>
                  <a:cubicBezTo>
                    <a:pt x="27128" y="170"/>
                    <a:pt x="18328" y="6406"/>
                    <a:pt x="17327" y="7117"/>
                  </a:cubicBezTo>
                  <a:cubicBezTo>
                    <a:pt x="17199" y="7207"/>
                    <a:pt x="17170" y="7385"/>
                    <a:pt x="17260" y="7513"/>
                  </a:cubicBezTo>
                  <a:cubicBezTo>
                    <a:pt x="17316" y="7591"/>
                    <a:pt x="17404" y="7633"/>
                    <a:pt x="17493" y="7633"/>
                  </a:cubicBezTo>
                  <a:cubicBezTo>
                    <a:pt x="17550" y="7633"/>
                    <a:pt x="17608" y="7616"/>
                    <a:pt x="17657" y="7581"/>
                  </a:cubicBezTo>
                  <a:cubicBezTo>
                    <a:pt x="21389" y="4928"/>
                    <a:pt x="27597" y="682"/>
                    <a:pt x="28369" y="579"/>
                  </a:cubicBezTo>
                  <a:cubicBezTo>
                    <a:pt x="28412" y="573"/>
                    <a:pt x="28456" y="570"/>
                    <a:pt x="28500" y="570"/>
                  </a:cubicBezTo>
                  <a:cubicBezTo>
                    <a:pt x="28902" y="570"/>
                    <a:pt x="29372" y="792"/>
                    <a:pt x="29810" y="1198"/>
                  </a:cubicBezTo>
                  <a:cubicBezTo>
                    <a:pt x="30263" y="1617"/>
                    <a:pt x="30590" y="2156"/>
                    <a:pt x="30647" y="2573"/>
                  </a:cubicBezTo>
                  <a:cubicBezTo>
                    <a:pt x="30893" y="4410"/>
                    <a:pt x="31646" y="10552"/>
                    <a:pt x="30992" y="12455"/>
                  </a:cubicBezTo>
                  <a:cubicBezTo>
                    <a:pt x="30430" y="14094"/>
                    <a:pt x="20149" y="29300"/>
                    <a:pt x="14793" y="37112"/>
                  </a:cubicBezTo>
                  <a:cubicBezTo>
                    <a:pt x="14684" y="37269"/>
                    <a:pt x="14759" y="37487"/>
                    <a:pt x="14941" y="37545"/>
                  </a:cubicBezTo>
                  <a:lnTo>
                    <a:pt x="40496" y="45654"/>
                  </a:lnTo>
                  <a:lnTo>
                    <a:pt x="39792" y="48718"/>
                  </a:lnTo>
                  <a:cubicBezTo>
                    <a:pt x="36411" y="48487"/>
                    <a:pt x="4582" y="46309"/>
                    <a:pt x="3347" y="46309"/>
                  </a:cubicBezTo>
                  <a:lnTo>
                    <a:pt x="3330" y="46309"/>
                  </a:lnTo>
                  <a:cubicBezTo>
                    <a:pt x="2334" y="46309"/>
                    <a:pt x="738" y="44973"/>
                    <a:pt x="642" y="44680"/>
                  </a:cubicBezTo>
                  <a:cubicBezTo>
                    <a:pt x="666" y="44092"/>
                    <a:pt x="3263" y="35733"/>
                    <a:pt x="4668" y="32043"/>
                  </a:cubicBezTo>
                  <a:cubicBezTo>
                    <a:pt x="6019" y="28490"/>
                    <a:pt x="16421" y="14858"/>
                    <a:pt x="16526" y="14720"/>
                  </a:cubicBezTo>
                  <a:cubicBezTo>
                    <a:pt x="16612" y="14607"/>
                    <a:pt x="16602" y="14448"/>
                    <a:pt x="16503" y="14348"/>
                  </a:cubicBezTo>
                  <a:lnTo>
                    <a:pt x="16007" y="13843"/>
                  </a:lnTo>
                  <a:cubicBezTo>
                    <a:pt x="15895" y="13621"/>
                    <a:pt x="16566" y="12532"/>
                    <a:pt x="17388" y="11602"/>
                  </a:cubicBezTo>
                  <a:cubicBezTo>
                    <a:pt x="17487" y="11483"/>
                    <a:pt x="17474" y="11307"/>
                    <a:pt x="17358" y="11205"/>
                  </a:cubicBezTo>
                  <a:cubicBezTo>
                    <a:pt x="17304" y="11157"/>
                    <a:pt x="17237" y="11133"/>
                    <a:pt x="17169" y="11133"/>
                  </a:cubicBezTo>
                  <a:cubicBezTo>
                    <a:pt x="17092" y="11133"/>
                    <a:pt x="17016" y="11164"/>
                    <a:pt x="16960" y="11225"/>
                  </a:cubicBezTo>
                  <a:cubicBezTo>
                    <a:pt x="16196" y="12091"/>
                    <a:pt x="15002" y="13632"/>
                    <a:pt x="15598" y="14240"/>
                  </a:cubicBezTo>
                  <a:lnTo>
                    <a:pt x="15924" y="14571"/>
                  </a:lnTo>
                  <a:cubicBezTo>
                    <a:pt x="14584" y="16332"/>
                    <a:pt x="5442" y="28404"/>
                    <a:pt x="4135" y="31839"/>
                  </a:cubicBezTo>
                  <a:cubicBezTo>
                    <a:pt x="2893" y="35107"/>
                    <a:pt x="1" y="44164"/>
                    <a:pt x="77" y="44732"/>
                  </a:cubicBezTo>
                  <a:cubicBezTo>
                    <a:pt x="164" y="45376"/>
                    <a:pt x="2115" y="46878"/>
                    <a:pt x="3332" y="46878"/>
                  </a:cubicBezTo>
                  <a:lnTo>
                    <a:pt x="3352" y="46878"/>
                  </a:lnTo>
                  <a:cubicBezTo>
                    <a:pt x="4607" y="46878"/>
                    <a:pt x="39642" y="49280"/>
                    <a:pt x="39996" y="49305"/>
                  </a:cubicBezTo>
                  <a:lnTo>
                    <a:pt x="40015" y="49305"/>
                  </a:lnTo>
                  <a:cubicBezTo>
                    <a:pt x="40148" y="49304"/>
                    <a:pt x="40263" y="49212"/>
                    <a:pt x="40292" y="49084"/>
                  </a:cubicBezTo>
                  <a:lnTo>
                    <a:pt x="41110" y="45526"/>
                  </a:lnTo>
                  <a:cubicBezTo>
                    <a:pt x="41144" y="45382"/>
                    <a:pt x="41061" y="45235"/>
                    <a:pt x="40920" y="45191"/>
                  </a:cubicBezTo>
                  <a:lnTo>
                    <a:pt x="15479" y="37118"/>
                  </a:lnTo>
                  <a:cubicBezTo>
                    <a:pt x="17436" y="34260"/>
                    <a:pt x="30842" y="14648"/>
                    <a:pt x="31532" y="12640"/>
                  </a:cubicBezTo>
                  <a:cubicBezTo>
                    <a:pt x="32206" y="10675"/>
                    <a:pt x="31533" y="4892"/>
                    <a:pt x="31212" y="2497"/>
                  </a:cubicBezTo>
                  <a:cubicBezTo>
                    <a:pt x="31139" y="1949"/>
                    <a:pt x="30751" y="1291"/>
                    <a:pt x="30198" y="779"/>
                  </a:cubicBezTo>
                  <a:cubicBezTo>
                    <a:pt x="29654" y="277"/>
                    <a:pt x="29047" y="1"/>
                    <a:pt x="284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8"/>
            <p:cNvSpPr/>
            <p:nvPr/>
          </p:nvSpPr>
          <p:spPr>
            <a:xfrm>
              <a:off x="5216950" y="3126050"/>
              <a:ext cx="422700" cy="484075"/>
            </a:xfrm>
            <a:custGeom>
              <a:avLst/>
              <a:gdLst/>
              <a:ahLst/>
              <a:cxnLst/>
              <a:rect l="l" t="t" r="r" b="b"/>
              <a:pathLst>
                <a:path w="16908" h="19363" extrusionOk="0">
                  <a:moveTo>
                    <a:pt x="16599" y="0"/>
                  </a:moveTo>
                  <a:cubicBezTo>
                    <a:pt x="16581" y="0"/>
                    <a:pt x="16562" y="2"/>
                    <a:pt x="16542" y="7"/>
                  </a:cubicBezTo>
                  <a:cubicBezTo>
                    <a:pt x="11125" y="1078"/>
                    <a:pt x="9363" y="5014"/>
                    <a:pt x="9189" y="5433"/>
                  </a:cubicBezTo>
                  <a:lnTo>
                    <a:pt x="128" y="18918"/>
                  </a:lnTo>
                  <a:cubicBezTo>
                    <a:pt x="0" y="19108"/>
                    <a:pt x="136" y="19363"/>
                    <a:pt x="365" y="19363"/>
                  </a:cubicBezTo>
                  <a:cubicBezTo>
                    <a:pt x="459" y="19363"/>
                    <a:pt x="548" y="19315"/>
                    <a:pt x="602" y="19236"/>
                  </a:cubicBezTo>
                  <a:lnTo>
                    <a:pt x="9679" y="5726"/>
                  </a:lnTo>
                  <a:cubicBezTo>
                    <a:pt x="9691" y="5710"/>
                    <a:pt x="9701" y="5690"/>
                    <a:pt x="9709" y="5671"/>
                  </a:cubicBezTo>
                  <a:cubicBezTo>
                    <a:pt x="9723" y="5631"/>
                    <a:pt x="11354" y="1613"/>
                    <a:pt x="16652" y="564"/>
                  </a:cubicBezTo>
                  <a:cubicBezTo>
                    <a:pt x="16807" y="535"/>
                    <a:pt x="16907" y="385"/>
                    <a:pt x="16877" y="230"/>
                  </a:cubicBezTo>
                  <a:cubicBezTo>
                    <a:pt x="16850" y="95"/>
                    <a:pt x="16730" y="0"/>
                    <a:pt x="16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8"/>
            <p:cNvSpPr/>
            <p:nvPr/>
          </p:nvSpPr>
          <p:spPr>
            <a:xfrm>
              <a:off x="5469650" y="3050750"/>
              <a:ext cx="295075" cy="124550"/>
            </a:xfrm>
            <a:custGeom>
              <a:avLst/>
              <a:gdLst/>
              <a:ahLst/>
              <a:cxnLst/>
              <a:rect l="l" t="t" r="r" b="b"/>
              <a:pathLst>
                <a:path w="11803" h="4982" extrusionOk="0">
                  <a:moveTo>
                    <a:pt x="10497" y="1"/>
                  </a:moveTo>
                  <a:cubicBezTo>
                    <a:pt x="6373" y="1"/>
                    <a:pt x="492" y="4270"/>
                    <a:pt x="223" y="4468"/>
                  </a:cubicBezTo>
                  <a:cubicBezTo>
                    <a:pt x="0" y="4630"/>
                    <a:pt x="115" y="4981"/>
                    <a:pt x="391" y="4981"/>
                  </a:cubicBezTo>
                  <a:cubicBezTo>
                    <a:pt x="452" y="4981"/>
                    <a:pt x="510" y="4962"/>
                    <a:pt x="559" y="4926"/>
                  </a:cubicBezTo>
                  <a:cubicBezTo>
                    <a:pt x="623" y="4879"/>
                    <a:pt x="6570" y="569"/>
                    <a:pt x="10494" y="569"/>
                  </a:cubicBezTo>
                  <a:cubicBezTo>
                    <a:pt x="10820" y="569"/>
                    <a:pt x="11131" y="599"/>
                    <a:pt x="11424" y="663"/>
                  </a:cubicBezTo>
                  <a:cubicBezTo>
                    <a:pt x="11446" y="668"/>
                    <a:pt x="11468" y="671"/>
                    <a:pt x="11489" y="671"/>
                  </a:cubicBezTo>
                  <a:cubicBezTo>
                    <a:pt x="11620" y="671"/>
                    <a:pt x="11738" y="580"/>
                    <a:pt x="11768" y="446"/>
                  </a:cubicBezTo>
                  <a:cubicBezTo>
                    <a:pt x="11802" y="292"/>
                    <a:pt x="11703" y="138"/>
                    <a:pt x="11546" y="107"/>
                  </a:cubicBezTo>
                  <a:cubicBezTo>
                    <a:pt x="11214" y="34"/>
                    <a:pt x="10862" y="1"/>
                    <a:pt x="104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8"/>
            <p:cNvSpPr/>
            <p:nvPr/>
          </p:nvSpPr>
          <p:spPr>
            <a:xfrm>
              <a:off x="5266600" y="3629600"/>
              <a:ext cx="308225" cy="354050"/>
            </a:xfrm>
            <a:custGeom>
              <a:avLst/>
              <a:gdLst/>
              <a:ahLst/>
              <a:cxnLst/>
              <a:rect l="l" t="t" r="r" b="b"/>
              <a:pathLst>
                <a:path w="12329" h="14162" extrusionOk="0">
                  <a:moveTo>
                    <a:pt x="12009" y="1"/>
                  </a:moveTo>
                  <a:cubicBezTo>
                    <a:pt x="11924" y="1"/>
                    <a:pt x="11840" y="39"/>
                    <a:pt x="11783" y="112"/>
                  </a:cubicBezTo>
                  <a:lnTo>
                    <a:pt x="159" y="13691"/>
                  </a:lnTo>
                  <a:cubicBezTo>
                    <a:pt x="1" y="13876"/>
                    <a:pt x="131" y="14160"/>
                    <a:pt x="374" y="14161"/>
                  </a:cubicBezTo>
                  <a:cubicBezTo>
                    <a:pt x="458" y="14160"/>
                    <a:pt x="537" y="14124"/>
                    <a:pt x="591" y="14061"/>
                  </a:cubicBezTo>
                  <a:lnTo>
                    <a:pt x="12216" y="482"/>
                  </a:lnTo>
                  <a:cubicBezTo>
                    <a:pt x="12329" y="364"/>
                    <a:pt x="12318" y="175"/>
                    <a:pt x="12194" y="69"/>
                  </a:cubicBezTo>
                  <a:cubicBezTo>
                    <a:pt x="12140" y="23"/>
                    <a:pt x="12074" y="1"/>
                    <a:pt x="12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8"/>
            <p:cNvSpPr/>
            <p:nvPr/>
          </p:nvSpPr>
          <p:spPr>
            <a:xfrm>
              <a:off x="5377550" y="3851850"/>
              <a:ext cx="110100" cy="37000"/>
            </a:xfrm>
            <a:custGeom>
              <a:avLst/>
              <a:gdLst/>
              <a:ahLst/>
              <a:cxnLst/>
              <a:rect l="l" t="t" r="r" b="b"/>
              <a:pathLst>
                <a:path w="4404" h="1480" extrusionOk="0">
                  <a:moveTo>
                    <a:pt x="312" y="0"/>
                  </a:moveTo>
                  <a:cubicBezTo>
                    <a:pt x="183" y="0"/>
                    <a:pt x="67" y="88"/>
                    <a:pt x="38" y="220"/>
                  </a:cubicBezTo>
                  <a:cubicBezTo>
                    <a:pt x="0" y="373"/>
                    <a:pt x="95" y="527"/>
                    <a:pt x="249" y="563"/>
                  </a:cubicBezTo>
                  <a:lnTo>
                    <a:pt x="4037" y="1471"/>
                  </a:lnTo>
                  <a:cubicBezTo>
                    <a:pt x="4059" y="1477"/>
                    <a:pt x="4081" y="1479"/>
                    <a:pt x="4103" y="1479"/>
                  </a:cubicBezTo>
                  <a:lnTo>
                    <a:pt x="4103" y="1479"/>
                  </a:lnTo>
                  <a:cubicBezTo>
                    <a:pt x="4248" y="1479"/>
                    <a:pt x="4369" y="1371"/>
                    <a:pt x="4386" y="1228"/>
                  </a:cubicBezTo>
                  <a:cubicBezTo>
                    <a:pt x="4403" y="1084"/>
                    <a:pt x="4309" y="951"/>
                    <a:pt x="4169" y="917"/>
                  </a:cubicBezTo>
                  <a:lnTo>
                    <a:pt x="381" y="9"/>
                  </a:lnTo>
                  <a:cubicBezTo>
                    <a:pt x="358" y="3"/>
                    <a:pt x="335" y="0"/>
                    <a:pt x="312" y="0"/>
                  </a:cubicBezTo>
                  <a:close/>
                  <a:moveTo>
                    <a:pt x="4103" y="1479"/>
                  </a:moveTo>
                  <a:cubicBezTo>
                    <a:pt x="4103" y="1479"/>
                    <a:pt x="4103" y="1479"/>
                    <a:pt x="4103" y="1479"/>
                  </a:cubicBezTo>
                  <a:lnTo>
                    <a:pt x="4104" y="1479"/>
                  </a:lnTo>
                  <a:cubicBezTo>
                    <a:pt x="4104" y="1479"/>
                    <a:pt x="4104" y="1479"/>
                    <a:pt x="4103" y="14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8"/>
            <p:cNvSpPr/>
            <p:nvPr/>
          </p:nvSpPr>
          <p:spPr>
            <a:xfrm>
              <a:off x="4285550" y="2207200"/>
              <a:ext cx="1558900" cy="992825"/>
            </a:xfrm>
            <a:custGeom>
              <a:avLst/>
              <a:gdLst/>
              <a:ahLst/>
              <a:cxnLst/>
              <a:rect l="l" t="t" r="r" b="b"/>
              <a:pathLst>
                <a:path w="62356" h="39713" extrusionOk="0">
                  <a:moveTo>
                    <a:pt x="38043" y="1"/>
                  </a:moveTo>
                  <a:cubicBezTo>
                    <a:pt x="36099" y="1"/>
                    <a:pt x="34469" y="246"/>
                    <a:pt x="33582" y="679"/>
                  </a:cubicBezTo>
                  <a:cubicBezTo>
                    <a:pt x="32125" y="1391"/>
                    <a:pt x="25510" y="3180"/>
                    <a:pt x="25130" y="3231"/>
                  </a:cubicBezTo>
                  <a:cubicBezTo>
                    <a:pt x="24749" y="3282"/>
                    <a:pt x="18473" y="5673"/>
                    <a:pt x="18473" y="5673"/>
                  </a:cubicBezTo>
                  <a:cubicBezTo>
                    <a:pt x="11096" y="8024"/>
                    <a:pt x="11146" y="8072"/>
                    <a:pt x="11162" y="8072"/>
                  </a:cubicBezTo>
                  <a:cubicBezTo>
                    <a:pt x="11163" y="8072"/>
                    <a:pt x="11163" y="8072"/>
                    <a:pt x="11163" y="8072"/>
                  </a:cubicBezTo>
                  <a:lnTo>
                    <a:pt x="11163" y="8072"/>
                  </a:lnTo>
                  <a:lnTo>
                    <a:pt x="0" y="9694"/>
                  </a:lnTo>
                  <a:lnTo>
                    <a:pt x="4932" y="19509"/>
                  </a:lnTo>
                  <a:lnTo>
                    <a:pt x="17935" y="21005"/>
                  </a:lnTo>
                  <a:cubicBezTo>
                    <a:pt x="17935" y="21005"/>
                    <a:pt x="30662" y="33012"/>
                    <a:pt x="33051" y="33468"/>
                  </a:cubicBezTo>
                  <a:cubicBezTo>
                    <a:pt x="35439" y="33925"/>
                    <a:pt x="36845" y="36712"/>
                    <a:pt x="36845" y="36712"/>
                  </a:cubicBezTo>
                  <a:cubicBezTo>
                    <a:pt x="36845" y="36712"/>
                    <a:pt x="35905" y="38389"/>
                    <a:pt x="37168" y="39126"/>
                  </a:cubicBezTo>
                  <a:cubicBezTo>
                    <a:pt x="37797" y="39493"/>
                    <a:pt x="38567" y="39712"/>
                    <a:pt x="39660" y="39712"/>
                  </a:cubicBezTo>
                  <a:cubicBezTo>
                    <a:pt x="40760" y="39712"/>
                    <a:pt x="42189" y="39490"/>
                    <a:pt x="44131" y="38970"/>
                  </a:cubicBezTo>
                  <a:cubicBezTo>
                    <a:pt x="48002" y="37935"/>
                    <a:pt x="53523" y="34741"/>
                    <a:pt x="56098" y="32716"/>
                  </a:cubicBezTo>
                  <a:cubicBezTo>
                    <a:pt x="58672" y="30691"/>
                    <a:pt x="62356" y="28259"/>
                    <a:pt x="61187" y="27251"/>
                  </a:cubicBezTo>
                  <a:cubicBezTo>
                    <a:pt x="60017" y="26243"/>
                    <a:pt x="57722" y="25516"/>
                    <a:pt x="57722" y="25516"/>
                  </a:cubicBezTo>
                  <a:lnTo>
                    <a:pt x="45852" y="13136"/>
                  </a:lnTo>
                  <a:lnTo>
                    <a:pt x="55652" y="13896"/>
                  </a:lnTo>
                  <a:cubicBezTo>
                    <a:pt x="55652" y="13896"/>
                    <a:pt x="55540" y="8220"/>
                    <a:pt x="55683" y="6390"/>
                  </a:cubicBezTo>
                  <a:cubicBezTo>
                    <a:pt x="55827" y="4560"/>
                    <a:pt x="58173" y="1790"/>
                    <a:pt x="58173" y="1790"/>
                  </a:cubicBezTo>
                  <a:cubicBezTo>
                    <a:pt x="58173" y="1790"/>
                    <a:pt x="45636" y="879"/>
                    <a:pt x="42070" y="320"/>
                  </a:cubicBezTo>
                  <a:cubicBezTo>
                    <a:pt x="40674" y="102"/>
                    <a:pt x="39293" y="1"/>
                    <a:pt x="380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8"/>
            <p:cNvSpPr/>
            <p:nvPr/>
          </p:nvSpPr>
          <p:spPr>
            <a:xfrm>
              <a:off x="4274750" y="2200025"/>
              <a:ext cx="1553425" cy="1007150"/>
            </a:xfrm>
            <a:custGeom>
              <a:avLst/>
              <a:gdLst/>
              <a:ahLst/>
              <a:cxnLst/>
              <a:rect l="l" t="t" r="r" b="b"/>
              <a:pathLst>
                <a:path w="62137" h="40286" extrusionOk="0">
                  <a:moveTo>
                    <a:pt x="38453" y="573"/>
                  </a:moveTo>
                  <a:cubicBezTo>
                    <a:pt x="39715" y="573"/>
                    <a:pt x="41098" y="677"/>
                    <a:pt x="42458" y="890"/>
                  </a:cubicBezTo>
                  <a:cubicBezTo>
                    <a:pt x="45572" y="1376"/>
                    <a:pt x="55597" y="2139"/>
                    <a:pt x="58043" y="2322"/>
                  </a:cubicBezTo>
                  <a:cubicBezTo>
                    <a:pt x="57370" y="3186"/>
                    <a:pt x="55948" y="5177"/>
                    <a:pt x="55832" y="6656"/>
                  </a:cubicBezTo>
                  <a:cubicBezTo>
                    <a:pt x="55707" y="8250"/>
                    <a:pt x="55772" y="12648"/>
                    <a:pt x="55794" y="13874"/>
                  </a:cubicBezTo>
                  <a:lnTo>
                    <a:pt x="45561" y="13081"/>
                  </a:lnTo>
                  <a:lnTo>
                    <a:pt x="57948" y="26000"/>
                  </a:lnTo>
                  <a:lnTo>
                    <a:pt x="57999" y="26052"/>
                  </a:lnTo>
                  <a:lnTo>
                    <a:pt x="58068" y="26075"/>
                  </a:lnTo>
                  <a:cubicBezTo>
                    <a:pt x="58090" y="26082"/>
                    <a:pt x="60321" y="26796"/>
                    <a:pt x="61433" y="27754"/>
                  </a:cubicBezTo>
                  <a:cubicBezTo>
                    <a:pt x="61523" y="27831"/>
                    <a:pt x="61560" y="27912"/>
                    <a:pt x="61558" y="28016"/>
                  </a:cubicBezTo>
                  <a:cubicBezTo>
                    <a:pt x="61532" y="28836"/>
                    <a:pt x="59389" y="30463"/>
                    <a:pt x="57668" y="31770"/>
                  </a:cubicBezTo>
                  <a:cubicBezTo>
                    <a:pt x="57218" y="32112"/>
                    <a:pt x="56771" y="32452"/>
                    <a:pt x="56353" y="32780"/>
                  </a:cubicBezTo>
                  <a:cubicBezTo>
                    <a:pt x="53907" y="34706"/>
                    <a:pt x="48420" y="37932"/>
                    <a:pt x="44489" y="38983"/>
                  </a:cubicBezTo>
                  <a:cubicBezTo>
                    <a:pt x="42496" y="39516"/>
                    <a:pt x="41098" y="39711"/>
                    <a:pt x="40078" y="39711"/>
                  </a:cubicBezTo>
                  <a:cubicBezTo>
                    <a:pt x="38916" y="39711"/>
                    <a:pt x="38245" y="39458"/>
                    <a:pt x="37743" y="39166"/>
                  </a:cubicBezTo>
                  <a:cubicBezTo>
                    <a:pt x="36740" y="38580"/>
                    <a:pt x="37494" y="37197"/>
                    <a:pt x="37527" y="37138"/>
                  </a:cubicBezTo>
                  <a:lnTo>
                    <a:pt x="37600" y="37005"/>
                  </a:lnTo>
                  <a:lnTo>
                    <a:pt x="37532" y="36870"/>
                  </a:lnTo>
                  <a:cubicBezTo>
                    <a:pt x="37471" y="36751"/>
                    <a:pt x="36032" y="33954"/>
                    <a:pt x="33536" y="33475"/>
                  </a:cubicBezTo>
                  <a:cubicBezTo>
                    <a:pt x="31643" y="33114"/>
                    <a:pt x="22086" y="24408"/>
                    <a:pt x="18562" y="21084"/>
                  </a:cubicBezTo>
                  <a:lnTo>
                    <a:pt x="18494" y="21020"/>
                  </a:lnTo>
                  <a:lnTo>
                    <a:pt x="5550" y="19531"/>
                  </a:lnTo>
                  <a:lnTo>
                    <a:pt x="863" y="10205"/>
                  </a:lnTo>
                  <a:lnTo>
                    <a:pt x="11636" y="8641"/>
                  </a:lnTo>
                  <a:lnTo>
                    <a:pt x="11598" y="8358"/>
                  </a:lnTo>
                  <a:lnTo>
                    <a:pt x="11609" y="8353"/>
                  </a:lnTo>
                  <a:lnTo>
                    <a:pt x="11728" y="8607"/>
                  </a:lnTo>
                  <a:cubicBezTo>
                    <a:pt x="11796" y="8576"/>
                    <a:pt x="12461" y="8313"/>
                    <a:pt x="18991" y="6232"/>
                  </a:cubicBezTo>
                  <a:lnTo>
                    <a:pt x="19006" y="6227"/>
                  </a:lnTo>
                  <a:cubicBezTo>
                    <a:pt x="21385" y="5321"/>
                    <a:pt x="25281" y="3860"/>
                    <a:pt x="25599" y="3801"/>
                  </a:cubicBezTo>
                  <a:cubicBezTo>
                    <a:pt x="26035" y="3743"/>
                    <a:pt x="32696" y="1928"/>
                    <a:pt x="34140" y="1222"/>
                  </a:cubicBezTo>
                  <a:cubicBezTo>
                    <a:pt x="35012" y="796"/>
                    <a:pt x="36602" y="573"/>
                    <a:pt x="38453" y="573"/>
                  </a:cubicBezTo>
                  <a:close/>
                  <a:moveTo>
                    <a:pt x="38455" y="1"/>
                  </a:moveTo>
                  <a:cubicBezTo>
                    <a:pt x="36513" y="1"/>
                    <a:pt x="34845" y="244"/>
                    <a:pt x="33890" y="710"/>
                  </a:cubicBezTo>
                  <a:cubicBezTo>
                    <a:pt x="32507" y="1386"/>
                    <a:pt x="25958" y="3175"/>
                    <a:pt x="25525" y="3236"/>
                  </a:cubicBezTo>
                  <a:cubicBezTo>
                    <a:pt x="25132" y="3288"/>
                    <a:pt x="19882" y="5282"/>
                    <a:pt x="18812" y="5691"/>
                  </a:cubicBezTo>
                  <a:cubicBezTo>
                    <a:pt x="13816" y="7282"/>
                    <a:pt x="12118" y="7823"/>
                    <a:pt x="11561" y="8099"/>
                  </a:cubicBezTo>
                  <a:cubicBezTo>
                    <a:pt x="11560" y="8099"/>
                    <a:pt x="11559" y="8099"/>
                    <a:pt x="11558" y="8100"/>
                  </a:cubicBezTo>
                  <a:lnTo>
                    <a:pt x="11555" y="8077"/>
                  </a:lnTo>
                  <a:lnTo>
                    <a:pt x="1" y="9755"/>
                  </a:lnTo>
                  <a:lnTo>
                    <a:pt x="5179" y="20062"/>
                  </a:lnTo>
                  <a:lnTo>
                    <a:pt x="18241" y="21564"/>
                  </a:lnTo>
                  <a:cubicBezTo>
                    <a:pt x="19360" y="22617"/>
                    <a:pt x="31053" y="33582"/>
                    <a:pt x="33429" y="34035"/>
                  </a:cubicBezTo>
                  <a:cubicBezTo>
                    <a:pt x="35369" y="34407"/>
                    <a:pt x="36653" y="36470"/>
                    <a:pt x="36956" y="37002"/>
                  </a:cubicBezTo>
                  <a:cubicBezTo>
                    <a:pt x="36613" y="37712"/>
                    <a:pt x="36346" y="39010"/>
                    <a:pt x="37457" y="39658"/>
                  </a:cubicBezTo>
                  <a:cubicBezTo>
                    <a:pt x="38173" y="40076"/>
                    <a:pt x="39022" y="40286"/>
                    <a:pt x="40107" y="40286"/>
                  </a:cubicBezTo>
                  <a:cubicBezTo>
                    <a:pt x="41291" y="40286"/>
                    <a:pt x="42757" y="40035"/>
                    <a:pt x="44637" y="39533"/>
                  </a:cubicBezTo>
                  <a:cubicBezTo>
                    <a:pt x="48643" y="38463"/>
                    <a:pt x="54220" y="35183"/>
                    <a:pt x="56707" y="33227"/>
                  </a:cubicBezTo>
                  <a:cubicBezTo>
                    <a:pt x="57122" y="32901"/>
                    <a:pt x="57566" y="32563"/>
                    <a:pt x="58014" y="32224"/>
                  </a:cubicBezTo>
                  <a:cubicBezTo>
                    <a:pt x="60112" y="30630"/>
                    <a:pt x="62094" y="29126"/>
                    <a:pt x="62128" y="28033"/>
                  </a:cubicBezTo>
                  <a:cubicBezTo>
                    <a:pt x="62137" y="27757"/>
                    <a:pt x="62025" y="27511"/>
                    <a:pt x="61806" y="27322"/>
                  </a:cubicBezTo>
                  <a:cubicBezTo>
                    <a:pt x="60709" y="26376"/>
                    <a:pt x="58717" y="25688"/>
                    <a:pt x="58312" y="25554"/>
                  </a:cubicBezTo>
                  <a:lnTo>
                    <a:pt x="47006" y="13764"/>
                  </a:lnTo>
                  <a:lnTo>
                    <a:pt x="47006" y="13764"/>
                  </a:lnTo>
                  <a:lnTo>
                    <a:pt x="56376" y="14491"/>
                  </a:lnTo>
                  <a:lnTo>
                    <a:pt x="56376" y="14491"/>
                  </a:lnTo>
                  <a:lnTo>
                    <a:pt x="56369" y="14177"/>
                  </a:lnTo>
                  <a:cubicBezTo>
                    <a:pt x="56368" y="14120"/>
                    <a:pt x="56259" y="8494"/>
                    <a:pt x="56400" y="6700"/>
                  </a:cubicBezTo>
                  <a:cubicBezTo>
                    <a:pt x="56535" y="4983"/>
                    <a:pt x="58800" y="2288"/>
                    <a:pt x="58823" y="2261"/>
                  </a:cubicBezTo>
                  <a:lnTo>
                    <a:pt x="59184" y="1834"/>
                  </a:lnTo>
                  <a:lnTo>
                    <a:pt x="58625" y="1794"/>
                  </a:lnTo>
                  <a:cubicBezTo>
                    <a:pt x="58500" y="1783"/>
                    <a:pt x="46060" y="876"/>
                    <a:pt x="42547" y="326"/>
                  </a:cubicBezTo>
                  <a:cubicBezTo>
                    <a:pt x="41148" y="107"/>
                    <a:pt x="39742" y="1"/>
                    <a:pt x="38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8"/>
            <p:cNvSpPr/>
            <p:nvPr/>
          </p:nvSpPr>
          <p:spPr>
            <a:xfrm>
              <a:off x="4944150" y="2574500"/>
              <a:ext cx="149650" cy="166225"/>
            </a:xfrm>
            <a:custGeom>
              <a:avLst/>
              <a:gdLst/>
              <a:ahLst/>
              <a:cxnLst/>
              <a:rect l="l" t="t" r="r" b="b"/>
              <a:pathLst>
                <a:path w="5986" h="6649" extrusionOk="0">
                  <a:moveTo>
                    <a:pt x="1" y="0"/>
                  </a:moveTo>
                  <a:lnTo>
                    <a:pt x="4744" y="6648"/>
                  </a:lnTo>
                  <a:lnTo>
                    <a:pt x="5986" y="5518"/>
                  </a:lnTo>
                  <a:lnTo>
                    <a:pt x="2526" y="12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8"/>
            <p:cNvSpPr/>
            <p:nvPr/>
          </p:nvSpPr>
          <p:spPr>
            <a:xfrm>
              <a:off x="4936175" y="2567475"/>
              <a:ext cx="165525" cy="180375"/>
            </a:xfrm>
            <a:custGeom>
              <a:avLst/>
              <a:gdLst/>
              <a:ahLst/>
              <a:cxnLst/>
              <a:rect l="l" t="t" r="r" b="b"/>
              <a:pathLst>
                <a:path w="6621" h="7215" extrusionOk="0">
                  <a:moveTo>
                    <a:pt x="322" y="0"/>
                  </a:moveTo>
                  <a:cubicBezTo>
                    <a:pt x="265" y="0"/>
                    <a:pt x="207" y="18"/>
                    <a:pt x="157" y="53"/>
                  </a:cubicBezTo>
                  <a:cubicBezTo>
                    <a:pt x="32" y="144"/>
                    <a:pt x="0" y="319"/>
                    <a:pt x="88" y="446"/>
                  </a:cubicBezTo>
                  <a:lnTo>
                    <a:pt x="4832" y="7095"/>
                  </a:lnTo>
                  <a:cubicBezTo>
                    <a:pt x="4879" y="7162"/>
                    <a:pt x="4953" y="7204"/>
                    <a:pt x="5034" y="7212"/>
                  </a:cubicBezTo>
                  <a:cubicBezTo>
                    <a:pt x="5043" y="7213"/>
                    <a:pt x="5053" y="7215"/>
                    <a:pt x="5063" y="7215"/>
                  </a:cubicBezTo>
                  <a:cubicBezTo>
                    <a:pt x="5134" y="7215"/>
                    <a:pt x="5203" y="7189"/>
                    <a:pt x="5255" y="7140"/>
                  </a:cubicBezTo>
                  <a:lnTo>
                    <a:pt x="6497" y="6010"/>
                  </a:lnTo>
                  <a:cubicBezTo>
                    <a:pt x="6608" y="5909"/>
                    <a:pt x="6621" y="5737"/>
                    <a:pt x="6525" y="5621"/>
                  </a:cubicBezTo>
                  <a:lnTo>
                    <a:pt x="3065" y="1371"/>
                  </a:lnTo>
                  <a:cubicBezTo>
                    <a:pt x="3009" y="1302"/>
                    <a:pt x="2928" y="1266"/>
                    <a:pt x="2845" y="1266"/>
                  </a:cubicBezTo>
                  <a:cubicBezTo>
                    <a:pt x="2782" y="1266"/>
                    <a:pt x="2719" y="1287"/>
                    <a:pt x="2666" y="1330"/>
                  </a:cubicBezTo>
                  <a:cubicBezTo>
                    <a:pt x="2544" y="1429"/>
                    <a:pt x="2526" y="1608"/>
                    <a:pt x="2624" y="1731"/>
                  </a:cubicBezTo>
                  <a:lnTo>
                    <a:pt x="5913" y="5770"/>
                  </a:lnTo>
                  <a:lnTo>
                    <a:pt x="5108" y="6502"/>
                  </a:lnTo>
                  <a:lnTo>
                    <a:pt x="552" y="115"/>
                  </a:lnTo>
                  <a:cubicBezTo>
                    <a:pt x="496" y="40"/>
                    <a:pt x="410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8"/>
            <p:cNvSpPr/>
            <p:nvPr/>
          </p:nvSpPr>
          <p:spPr>
            <a:xfrm>
              <a:off x="4464650" y="2564650"/>
              <a:ext cx="278875" cy="174800"/>
            </a:xfrm>
            <a:custGeom>
              <a:avLst/>
              <a:gdLst/>
              <a:ahLst/>
              <a:cxnLst/>
              <a:rect l="l" t="t" r="r" b="b"/>
              <a:pathLst>
                <a:path w="11155" h="6992" extrusionOk="0">
                  <a:moveTo>
                    <a:pt x="3958" y="0"/>
                  </a:moveTo>
                  <a:cubicBezTo>
                    <a:pt x="3882" y="0"/>
                    <a:pt x="3806" y="30"/>
                    <a:pt x="3750" y="90"/>
                  </a:cubicBezTo>
                  <a:cubicBezTo>
                    <a:pt x="3642" y="205"/>
                    <a:pt x="3648" y="386"/>
                    <a:pt x="3765" y="494"/>
                  </a:cubicBezTo>
                  <a:lnTo>
                    <a:pt x="8597" y="5049"/>
                  </a:lnTo>
                  <a:lnTo>
                    <a:pt x="475" y="101"/>
                  </a:lnTo>
                  <a:cubicBezTo>
                    <a:pt x="428" y="73"/>
                    <a:pt x="376" y="59"/>
                    <a:pt x="326" y="59"/>
                  </a:cubicBezTo>
                  <a:cubicBezTo>
                    <a:pt x="230" y="59"/>
                    <a:pt x="136" y="108"/>
                    <a:pt x="83" y="196"/>
                  </a:cubicBezTo>
                  <a:cubicBezTo>
                    <a:pt x="1" y="330"/>
                    <a:pt x="43" y="506"/>
                    <a:pt x="178" y="587"/>
                  </a:cubicBezTo>
                  <a:lnTo>
                    <a:pt x="10623" y="6949"/>
                  </a:lnTo>
                  <a:cubicBezTo>
                    <a:pt x="10667" y="6977"/>
                    <a:pt x="10719" y="6991"/>
                    <a:pt x="10771" y="6991"/>
                  </a:cubicBezTo>
                  <a:lnTo>
                    <a:pt x="10772" y="6991"/>
                  </a:lnTo>
                  <a:cubicBezTo>
                    <a:pt x="11030" y="6991"/>
                    <a:pt x="11155" y="6676"/>
                    <a:pt x="10967" y="6499"/>
                  </a:cubicBezTo>
                  <a:lnTo>
                    <a:pt x="4155" y="79"/>
                  </a:lnTo>
                  <a:cubicBezTo>
                    <a:pt x="4100" y="27"/>
                    <a:pt x="4029" y="0"/>
                    <a:pt x="3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8"/>
            <p:cNvSpPr/>
            <p:nvPr/>
          </p:nvSpPr>
          <p:spPr>
            <a:xfrm>
              <a:off x="5212775" y="2490325"/>
              <a:ext cx="226500" cy="52400"/>
            </a:xfrm>
            <a:custGeom>
              <a:avLst/>
              <a:gdLst/>
              <a:ahLst/>
              <a:cxnLst/>
              <a:rect l="l" t="t" r="r" b="b"/>
              <a:pathLst>
                <a:path w="9060" h="2096" extrusionOk="0">
                  <a:moveTo>
                    <a:pt x="308" y="0"/>
                  </a:moveTo>
                  <a:cubicBezTo>
                    <a:pt x="172" y="0"/>
                    <a:pt x="53" y="97"/>
                    <a:pt x="28" y="234"/>
                  </a:cubicBezTo>
                  <a:cubicBezTo>
                    <a:pt x="0" y="388"/>
                    <a:pt x="99" y="533"/>
                    <a:pt x="252" y="565"/>
                  </a:cubicBezTo>
                  <a:lnTo>
                    <a:pt x="8712" y="2091"/>
                  </a:lnTo>
                  <a:cubicBezTo>
                    <a:pt x="8729" y="2093"/>
                    <a:pt x="8746" y="2095"/>
                    <a:pt x="8763" y="2095"/>
                  </a:cubicBezTo>
                  <a:cubicBezTo>
                    <a:pt x="8911" y="2095"/>
                    <a:pt x="9034" y="1983"/>
                    <a:pt x="9046" y="1836"/>
                  </a:cubicBezTo>
                  <a:cubicBezTo>
                    <a:pt x="9060" y="1689"/>
                    <a:pt x="8958" y="1556"/>
                    <a:pt x="8814" y="1530"/>
                  </a:cubicBezTo>
                  <a:lnTo>
                    <a:pt x="353" y="4"/>
                  </a:lnTo>
                  <a:cubicBezTo>
                    <a:pt x="338" y="2"/>
                    <a:pt x="323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8"/>
            <p:cNvSpPr/>
            <p:nvPr/>
          </p:nvSpPr>
          <p:spPr>
            <a:xfrm>
              <a:off x="5189800" y="2526550"/>
              <a:ext cx="227425" cy="23950"/>
            </a:xfrm>
            <a:custGeom>
              <a:avLst/>
              <a:gdLst/>
              <a:ahLst/>
              <a:cxnLst/>
              <a:rect l="l" t="t" r="r" b="b"/>
              <a:pathLst>
                <a:path w="9097" h="958" extrusionOk="0">
                  <a:moveTo>
                    <a:pt x="8803" y="1"/>
                  </a:moveTo>
                  <a:cubicBezTo>
                    <a:pt x="8799" y="1"/>
                    <a:pt x="8795" y="1"/>
                    <a:pt x="8791" y="1"/>
                  </a:cubicBezTo>
                  <a:lnTo>
                    <a:pt x="277" y="389"/>
                  </a:lnTo>
                  <a:cubicBezTo>
                    <a:pt x="121" y="396"/>
                    <a:pt x="0" y="525"/>
                    <a:pt x="4" y="680"/>
                  </a:cubicBezTo>
                  <a:cubicBezTo>
                    <a:pt x="8" y="835"/>
                    <a:pt x="135" y="958"/>
                    <a:pt x="289" y="958"/>
                  </a:cubicBezTo>
                  <a:lnTo>
                    <a:pt x="302" y="958"/>
                  </a:lnTo>
                  <a:lnTo>
                    <a:pt x="8817" y="570"/>
                  </a:lnTo>
                  <a:cubicBezTo>
                    <a:pt x="8974" y="563"/>
                    <a:pt x="9096" y="430"/>
                    <a:pt x="9089" y="272"/>
                  </a:cubicBezTo>
                  <a:cubicBezTo>
                    <a:pt x="9083" y="119"/>
                    <a:pt x="8974" y="1"/>
                    <a:pt x="8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8"/>
            <p:cNvSpPr/>
            <p:nvPr/>
          </p:nvSpPr>
          <p:spPr>
            <a:xfrm>
              <a:off x="5619975" y="2838700"/>
              <a:ext cx="31525" cy="3425"/>
            </a:xfrm>
            <a:custGeom>
              <a:avLst/>
              <a:gdLst/>
              <a:ahLst/>
              <a:cxnLst/>
              <a:rect l="l" t="t" r="r" b="b"/>
              <a:pathLst>
                <a:path w="1261" h="137" extrusionOk="0">
                  <a:moveTo>
                    <a:pt x="1260" y="1"/>
                  </a:moveTo>
                  <a:lnTo>
                    <a:pt x="1" y="136"/>
                  </a:lnTo>
                  <a:cubicBezTo>
                    <a:pt x="424" y="101"/>
                    <a:pt x="844" y="56"/>
                    <a:pt x="12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8"/>
            <p:cNvSpPr/>
            <p:nvPr/>
          </p:nvSpPr>
          <p:spPr>
            <a:xfrm>
              <a:off x="5612725" y="2831625"/>
              <a:ext cx="46100" cy="17600"/>
            </a:xfrm>
            <a:custGeom>
              <a:avLst/>
              <a:gdLst/>
              <a:ahLst/>
              <a:cxnLst/>
              <a:rect l="l" t="t" r="r" b="b"/>
              <a:pathLst>
                <a:path w="1844" h="704" extrusionOk="0">
                  <a:moveTo>
                    <a:pt x="1542" y="0"/>
                  </a:moveTo>
                  <a:cubicBezTo>
                    <a:pt x="1532" y="0"/>
                    <a:pt x="1523" y="1"/>
                    <a:pt x="1513" y="2"/>
                  </a:cubicBezTo>
                  <a:cubicBezTo>
                    <a:pt x="1101" y="57"/>
                    <a:pt x="687" y="101"/>
                    <a:pt x="268" y="135"/>
                  </a:cubicBezTo>
                  <a:cubicBezTo>
                    <a:pt x="116" y="147"/>
                    <a:pt x="0" y="278"/>
                    <a:pt x="6" y="431"/>
                  </a:cubicBezTo>
                  <a:cubicBezTo>
                    <a:pt x="13" y="583"/>
                    <a:pt x="138" y="704"/>
                    <a:pt x="291" y="704"/>
                  </a:cubicBezTo>
                  <a:cubicBezTo>
                    <a:pt x="298" y="704"/>
                    <a:pt x="306" y="704"/>
                    <a:pt x="314" y="703"/>
                  </a:cubicBezTo>
                  <a:cubicBezTo>
                    <a:pt x="742" y="668"/>
                    <a:pt x="1167" y="622"/>
                    <a:pt x="1588" y="566"/>
                  </a:cubicBezTo>
                  <a:cubicBezTo>
                    <a:pt x="1740" y="541"/>
                    <a:pt x="1844" y="400"/>
                    <a:pt x="1823" y="248"/>
                  </a:cubicBezTo>
                  <a:cubicBezTo>
                    <a:pt x="1804" y="105"/>
                    <a:pt x="1682" y="0"/>
                    <a:pt x="15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8"/>
            <p:cNvSpPr/>
            <p:nvPr/>
          </p:nvSpPr>
          <p:spPr>
            <a:xfrm>
              <a:off x="5220025" y="2789050"/>
              <a:ext cx="378350" cy="62575"/>
            </a:xfrm>
            <a:custGeom>
              <a:avLst/>
              <a:gdLst/>
              <a:ahLst/>
              <a:cxnLst/>
              <a:rect l="l" t="t" r="r" b="b"/>
              <a:pathLst>
                <a:path w="15134" h="2503" extrusionOk="0">
                  <a:moveTo>
                    <a:pt x="320" y="1"/>
                  </a:moveTo>
                  <a:cubicBezTo>
                    <a:pt x="197" y="1"/>
                    <a:pt x="83" y="81"/>
                    <a:pt x="46" y="205"/>
                  </a:cubicBezTo>
                  <a:cubicBezTo>
                    <a:pt x="0" y="358"/>
                    <a:pt x="90" y="519"/>
                    <a:pt x="244" y="560"/>
                  </a:cubicBezTo>
                  <a:cubicBezTo>
                    <a:pt x="315" y="582"/>
                    <a:pt x="6916" y="2503"/>
                    <a:pt x="13549" y="2503"/>
                  </a:cubicBezTo>
                  <a:cubicBezTo>
                    <a:pt x="13985" y="2503"/>
                    <a:pt x="14421" y="2495"/>
                    <a:pt x="14855" y="2477"/>
                  </a:cubicBezTo>
                  <a:cubicBezTo>
                    <a:pt x="15012" y="2470"/>
                    <a:pt x="15134" y="2338"/>
                    <a:pt x="15128" y="2180"/>
                  </a:cubicBezTo>
                  <a:cubicBezTo>
                    <a:pt x="15122" y="2026"/>
                    <a:pt x="15000" y="1908"/>
                    <a:pt x="14840" y="1908"/>
                  </a:cubicBezTo>
                  <a:cubicBezTo>
                    <a:pt x="14837" y="1908"/>
                    <a:pt x="14835" y="1908"/>
                    <a:pt x="14832" y="1908"/>
                  </a:cubicBezTo>
                  <a:cubicBezTo>
                    <a:pt x="14400" y="1926"/>
                    <a:pt x="13967" y="1934"/>
                    <a:pt x="13534" y="1934"/>
                  </a:cubicBezTo>
                  <a:cubicBezTo>
                    <a:pt x="6993" y="1934"/>
                    <a:pt x="474" y="35"/>
                    <a:pt x="405" y="14"/>
                  </a:cubicBezTo>
                  <a:cubicBezTo>
                    <a:pt x="377" y="5"/>
                    <a:pt x="348" y="1"/>
                    <a:pt x="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8"/>
            <p:cNvSpPr/>
            <p:nvPr/>
          </p:nvSpPr>
          <p:spPr>
            <a:xfrm>
              <a:off x="4762000" y="2230000"/>
              <a:ext cx="311075" cy="401800"/>
            </a:xfrm>
            <a:custGeom>
              <a:avLst/>
              <a:gdLst/>
              <a:ahLst/>
              <a:cxnLst/>
              <a:rect l="l" t="t" r="r" b="b"/>
              <a:pathLst>
                <a:path w="12443" h="16072" extrusionOk="0">
                  <a:moveTo>
                    <a:pt x="6923" y="1"/>
                  </a:moveTo>
                  <a:cubicBezTo>
                    <a:pt x="6389" y="1"/>
                    <a:pt x="5815" y="197"/>
                    <a:pt x="5326" y="608"/>
                  </a:cubicBezTo>
                  <a:cubicBezTo>
                    <a:pt x="4047" y="1684"/>
                    <a:pt x="0" y="6234"/>
                    <a:pt x="0" y="6234"/>
                  </a:cubicBezTo>
                  <a:cubicBezTo>
                    <a:pt x="0" y="6234"/>
                    <a:pt x="1374" y="10707"/>
                    <a:pt x="1628" y="12612"/>
                  </a:cubicBezTo>
                  <a:cubicBezTo>
                    <a:pt x="1865" y="14385"/>
                    <a:pt x="1082" y="16071"/>
                    <a:pt x="1879" y="16071"/>
                  </a:cubicBezTo>
                  <a:cubicBezTo>
                    <a:pt x="1939" y="16071"/>
                    <a:pt x="2007" y="16062"/>
                    <a:pt x="2086" y="16042"/>
                  </a:cubicBezTo>
                  <a:cubicBezTo>
                    <a:pt x="3213" y="15762"/>
                    <a:pt x="3169" y="12536"/>
                    <a:pt x="3169" y="12535"/>
                  </a:cubicBezTo>
                  <a:lnTo>
                    <a:pt x="3169" y="12535"/>
                  </a:lnTo>
                  <a:lnTo>
                    <a:pt x="7294" y="13407"/>
                  </a:lnTo>
                  <a:lnTo>
                    <a:pt x="9123" y="9671"/>
                  </a:lnTo>
                  <a:cubicBezTo>
                    <a:pt x="9123" y="9671"/>
                    <a:pt x="11274" y="11605"/>
                    <a:pt x="12106" y="11605"/>
                  </a:cubicBezTo>
                  <a:cubicBezTo>
                    <a:pt x="12317" y="11605"/>
                    <a:pt x="12443" y="11481"/>
                    <a:pt x="12427" y="11169"/>
                  </a:cubicBezTo>
                  <a:cubicBezTo>
                    <a:pt x="12351" y="9627"/>
                    <a:pt x="8876" y="2979"/>
                    <a:pt x="8671" y="1455"/>
                  </a:cubicBezTo>
                  <a:cubicBezTo>
                    <a:pt x="8546" y="513"/>
                    <a:pt x="7787" y="1"/>
                    <a:pt x="69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8"/>
            <p:cNvSpPr/>
            <p:nvPr/>
          </p:nvSpPr>
          <p:spPr>
            <a:xfrm>
              <a:off x="4754000" y="2222925"/>
              <a:ext cx="326350" cy="415975"/>
            </a:xfrm>
            <a:custGeom>
              <a:avLst/>
              <a:gdLst/>
              <a:ahLst/>
              <a:cxnLst/>
              <a:rect l="l" t="t" r="r" b="b"/>
              <a:pathLst>
                <a:path w="13054" h="16639" extrusionOk="0">
                  <a:moveTo>
                    <a:pt x="7245" y="569"/>
                  </a:moveTo>
                  <a:cubicBezTo>
                    <a:pt x="7458" y="569"/>
                    <a:pt x="7667" y="605"/>
                    <a:pt x="7859" y="680"/>
                  </a:cubicBezTo>
                  <a:cubicBezTo>
                    <a:pt x="8338" y="865"/>
                    <a:pt x="8639" y="1253"/>
                    <a:pt x="8710" y="1776"/>
                  </a:cubicBezTo>
                  <a:cubicBezTo>
                    <a:pt x="8811" y="2530"/>
                    <a:pt x="9625" y="4371"/>
                    <a:pt x="10487" y="6320"/>
                  </a:cubicBezTo>
                  <a:cubicBezTo>
                    <a:pt x="11395" y="8373"/>
                    <a:pt x="12425" y="10700"/>
                    <a:pt x="12463" y="11466"/>
                  </a:cubicBezTo>
                  <a:cubicBezTo>
                    <a:pt x="12468" y="11558"/>
                    <a:pt x="12454" y="11597"/>
                    <a:pt x="12457" y="11601"/>
                  </a:cubicBezTo>
                  <a:cubicBezTo>
                    <a:pt x="12442" y="11606"/>
                    <a:pt x="12423" y="11609"/>
                    <a:pt x="12402" y="11609"/>
                  </a:cubicBezTo>
                  <a:cubicBezTo>
                    <a:pt x="12025" y="11609"/>
                    <a:pt x="10788" y="10778"/>
                    <a:pt x="9634" y="9742"/>
                  </a:cubicBezTo>
                  <a:lnTo>
                    <a:pt x="9354" y="9490"/>
                  </a:lnTo>
                  <a:lnTo>
                    <a:pt x="7456" y="13365"/>
                  </a:lnTo>
                  <a:lnTo>
                    <a:pt x="3200" y="12466"/>
                  </a:lnTo>
                  <a:lnTo>
                    <a:pt x="3205" y="12823"/>
                  </a:lnTo>
                  <a:cubicBezTo>
                    <a:pt x="3221" y="14069"/>
                    <a:pt x="2962" y="15894"/>
                    <a:pt x="2338" y="16049"/>
                  </a:cubicBezTo>
                  <a:cubicBezTo>
                    <a:pt x="2269" y="16066"/>
                    <a:pt x="2223" y="16070"/>
                    <a:pt x="2196" y="16070"/>
                  </a:cubicBezTo>
                  <a:cubicBezTo>
                    <a:pt x="2172" y="16070"/>
                    <a:pt x="2162" y="16067"/>
                    <a:pt x="2161" y="16067"/>
                  </a:cubicBezTo>
                  <a:cubicBezTo>
                    <a:pt x="2072" y="15972"/>
                    <a:pt x="2137" y="15400"/>
                    <a:pt x="2180" y="15022"/>
                  </a:cubicBezTo>
                  <a:cubicBezTo>
                    <a:pt x="2249" y="14410"/>
                    <a:pt x="2336" y="13648"/>
                    <a:pt x="2230" y="12858"/>
                  </a:cubicBezTo>
                  <a:cubicBezTo>
                    <a:pt x="1999" y="11128"/>
                    <a:pt x="886" y="7403"/>
                    <a:pt x="639" y="6587"/>
                  </a:cubicBezTo>
                  <a:cubicBezTo>
                    <a:pt x="1286" y="5864"/>
                    <a:pt x="4696" y="2064"/>
                    <a:pt x="5830" y="1110"/>
                  </a:cubicBezTo>
                  <a:cubicBezTo>
                    <a:pt x="6247" y="758"/>
                    <a:pt x="6759" y="569"/>
                    <a:pt x="7245" y="569"/>
                  </a:cubicBezTo>
                  <a:close/>
                  <a:moveTo>
                    <a:pt x="7251" y="0"/>
                  </a:moveTo>
                  <a:cubicBezTo>
                    <a:pt x="6631" y="0"/>
                    <a:pt x="5985" y="235"/>
                    <a:pt x="5463" y="673"/>
                  </a:cubicBezTo>
                  <a:cubicBezTo>
                    <a:pt x="4183" y="1751"/>
                    <a:pt x="274" y="6141"/>
                    <a:pt x="107" y="6328"/>
                  </a:cubicBezTo>
                  <a:lnTo>
                    <a:pt x="1" y="6448"/>
                  </a:lnTo>
                  <a:lnTo>
                    <a:pt x="48" y="6601"/>
                  </a:lnTo>
                  <a:cubicBezTo>
                    <a:pt x="62" y="6646"/>
                    <a:pt x="1417" y="11071"/>
                    <a:pt x="1667" y="12934"/>
                  </a:cubicBezTo>
                  <a:cubicBezTo>
                    <a:pt x="1762" y="13654"/>
                    <a:pt x="1680" y="14376"/>
                    <a:pt x="1615" y="14957"/>
                  </a:cubicBezTo>
                  <a:cubicBezTo>
                    <a:pt x="1531" y="15691"/>
                    <a:pt x="1470" y="16219"/>
                    <a:pt x="1784" y="16494"/>
                  </a:cubicBezTo>
                  <a:cubicBezTo>
                    <a:pt x="1893" y="16590"/>
                    <a:pt x="2033" y="16639"/>
                    <a:pt x="2202" y="16639"/>
                  </a:cubicBezTo>
                  <a:cubicBezTo>
                    <a:pt x="2293" y="16638"/>
                    <a:pt x="2385" y="16625"/>
                    <a:pt x="2475" y="16603"/>
                  </a:cubicBezTo>
                  <a:cubicBezTo>
                    <a:pt x="3580" y="16329"/>
                    <a:pt x="3751" y="14136"/>
                    <a:pt x="3773" y="13171"/>
                  </a:cubicBezTo>
                  <a:lnTo>
                    <a:pt x="7774" y="14015"/>
                  </a:lnTo>
                  <a:lnTo>
                    <a:pt x="9535" y="10415"/>
                  </a:lnTo>
                  <a:cubicBezTo>
                    <a:pt x="10328" y="11101"/>
                    <a:pt x="11679" y="12166"/>
                    <a:pt x="12449" y="12166"/>
                  </a:cubicBezTo>
                  <a:cubicBezTo>
                    <a:pt x="12544" y="12166"/>
                    <a:pt x="12630" y="12150"/>
                    <a:pt x="12706" y="12114"/>
                  </a:cubicBezTo>
                  <a:cubicBezTo>
                    <a:pt x="12866" y="12039"/>
                    <a:pt x="13053" y="11859"/>
                    <a:pt x="13032" y="11438"/>
                  </a:cubicBezTo>
                  <a:cubicBezTo>
                    <a:pt x="12989" y="10567"/>
                    <a:pt x="12026" y="8392"/>
                    <a:pt x="11008" y="6090"/>
                  </a:cubicBezTo>
                  <a:cubicBezTo>
                    <a:pt x="10200" y="4262"/>
                    <a:pt x="9365" y="2374"/>
                    <a:pt x="9275" y="1700"/>
                  </a:cubicBezTo>
                  <a:cubicBezTo>
                    <a:pt x="9178" y="973"/>
                    <a:pt x="8737" y="408"/>
                    <a:pt x="8066" y="148"/>
                  </a:cubicBezTo>
                  <a:cubicBezTo>
                    <a:pt x="7809" y="49"/>
                    <a:pt x="7532" y="0"/>
                    <a:pt x="7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8"/>
            <p:cNvSpPr/>
            <p:nvPr/>
          </p:nvSpPr>
          <p:spPr>
            <a:xfrm>
              <a:off x="4630450" y="2120100"/>
              <a:ext cx="314550" cy="451975"/>
            </a:xfrm>
            <a:custGeom>
              <a:avLst/>
              <a:gdLst/>
              <a:ahLst/>
              <a:cxnLst/>
              <a:rect l="l" t="t" r="r" b="b"/>
              <a:pathLst>
                <a:path w="12582" h="18079" extrusionOk="0">
                  <a:moveTo>
                    <a:pt x="7581" y="1"/>
                  </a:moveTo>
                  <a:cubicBezTo>
                    <a:pt x="6218" y="1"/>
                    <a:pt x="5279" y="1082"/>
                    <a:pt x="5360" y="1694"/>
                  </a:cubicBezTo>
                  <a:cubicBezTo>
                    <a:pt x="5462" y="2456"/>
                    <a:pt x="5683" y="4108"/>
                    <a:pt x="5191" y="4303"/>
                  </a:cubicBezTo>
                  <a:cubicBezTo>
                    <a:pt x="4699" y="4497"/>
                    <a:pt x="0" y="9006"/>
                    <a:pt x="0" y="9006"/>
                  </a:cubicBezTo>
                  <a:cubicBezTo>
                    <a:pt x="0" y="9006"/>
                    <a:pt x="2491" y="10225"/>
                    <a:pt x="3974" y="10673"/>
                  </a:cubicBezTo>
                  <a:cubicBezTo>
                    <a:pt x="5309" y="11077"/>
                    <a:pt x="11404" y="18078"/>
                    <a:pt x="12419" y="18078"/>
                  </a:cubicBezTo>
                  <a:cubicBezTo>
                    <a:pt x="12532" y="18078"/>
                    <a:pt x="12582" y="17993"/>
                    <a:pt x="12556" y="17803"/>
                  </a:cubicBezTo>
                  <a:cubicBezTo>
                    <a:pt x="12302" y="15897"/>
                    <a:pt x="11825" y="8460"/>
                    <a:pt x="11334" y="6715"/>
                  </a:cubicBezTo>
                  <a:cubicBezTo>
                    <a:pt x="10842" y="4970"/>
                    <a:pt x="9384" y="1803"/>
                    <a:pt x="9384" y="1803"/>
                  </a:cubicBezTo>
                  <a:cubicBezTo>
                    <a:pt x="9384" y="1803"/>
                    <a:pt x="10569" y="997"/>
                    <a:pt x="8655" y="220"/>
                  </a:cubicBezTo>
                  <a:cubicBezTo>
                    <a:pt x="8277" y="66"/>
                    <a:pt x="7916" y="1"/>
                    <a:pt x="75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8"/>
            <p:cNvSpPr/>
            <p:nvPr/>
          </p:nvSpPr>
          <p:spPr>
            <a:xfrm>
              <a:off x="4618175" y="2112900"/>
              <a:ext cx="334475" cy="466275"/>
            </a:xfrm>
            <a:custGeom>
              <a:avLst/>
              <a:gdLst/>
              <a:ahLst/>
              <a:cxnLst/>
              <a:rect l="l" t="t" r="r" b="b"/>
              <a:pathLst>
                <a:path w="13379" h="18651" extrusionOk="0">
                  <a:moveTo>
                    <a:pt x="8074" y="573"/>
                  </a:moveTo>
                  <a:cubicBezTo>
                    <a:pt x="8362" y="573"/>
                    <a:pt x="8685" y="627"/>
                    <a:pt x="9039" y="771"/>
                  </a:cubicBezTo>
                  <a:cubicBezTo>
                    <a:pt x="9829" y="1092"/>
                    <a:pt x="9940" y="1366"/>
                    <a:pt x="9952" y="1467"/>
                  </a:cubicBezTo>
                  <a:cubicBezTo>
                    <a:pt x="9971" y="1636"/>
                    <a:pt x="9781" y="1809"/>
                    <a:pt x="9715" y="1855"/>
                  </a:cubicBezTo>
                  <a:lnTo>
                    <a:pt x="9516" y="1991"/>
                  </a:lnTo>
                  <a:lnTo>
                    <a:pt x="9616" y="2210"/>
                  </a:lnTo>
                  <a:cubicBezTo>
                    <a:pt x="9631" y="2241"/>
                    <a:pt x="11071" y="5378"/>
                    <a:pt x="11551" y="7081"/>
                  </a:cubicBezTo>
                  <a:cubicBezTo>
                    <a:pt x="11869" y="8211"/>
                    <a:pt x="12184" y="11822"/>
                    <a:pt x="12438" y="14724"/>
                  </a:cubicBezTo>
                  <a:cubicBezTo>
                    <a:pt x="12561" y="16125"/>
                    <a:pt x="12667" y="17344"/>
                    <a:pt x="12752" y="18021"/>
                  </a:cubicBezTo>
                  <a:cubicBezTo>
                    <a:pt x="12090" y="17668"/>
                    <a:pt x="10256" y="15849"/>
                    <a:pt x="8883" y="14489"/>
                  </a:cubicBezTo>
                  <a:cubicBezTo>
                    <a:pt x="6633" y="12260"/>
                    <a:pt x="5218" y="10891"/>
                    <a:pt x="4548" y="10688"/>
                  </a:cubicBezTo>
                  <a:cubicBezTo>
                    <a:pt x="3439" y="10354"/>
                    <a:pt x="1732" y="9567"/>
                    <a:pt x="987" y="9215"/>
                  </a:cubicBezTo>
                  <a:cubicBezTo>
                    <a:pt x="3134" y="7162"/>
                    <a:pt x="5471" y="5008"/>
                    <a:pt x="5788" y="4856"/>
                  </a:cubicBezTo>
                  <a:cubicBezTo>
                    <a:pt x="6369" y="4625"/>
                    <a:pt x="6351" y="3572"/>
                    <a:pt x="6133" y="1945"/>
                  </a:cubicBezTo>
                  <a:cubicBezTo>
                    <a:pt x="6106" y="1741"/>
                    <a:pt x="6298" y="1354"/>
                    <a:pt x="6708" y="1037"/>
                  </a:cubicBezTo>
                  <a:cubicBezTo>
                    <a:pt x="6924" y="870"/>
                    <a:pt x="7403" y="573"/>
                    <a:pt x="8074" y="573"/>
                  </a:cubicBezTo>
                  <a:close/>
                  <a:moveTo>
                    <a:pt x="8069" y="1"/>
                  </a:moveTo>
                  <a:cubicBezTo>
                    <a:pt x="7232" y="1"/>
                    <a:pt x="6630" y="376"/>
                    <a:pt x="6359" y="587"/>
                  </a:cubicBezTo>
                  <a:cubicBezTo>
                    <a:pt x="5819" y="1006"/>
                    <a:pt x="5508" y="1568"/>
                    <a:pt x="5569" y="2021"/>
                  </a:cubicBezTo>
                  <a:cubicBezTo>
                    <a:pt x="5823" y="3925"/>
                    <a:pt x="5657" y="4268"/>
                    <a:pt x="5577" y="4326"/>
                  </a:cubicBezTo>
                  <a:cubicBezTo>
                    <a:pt x="5073" y="4527"/>
                    <a:pt x="1406" y="8021"/>
                    <a:pt x="295" y="9088"/>
                  </a:cubicBezTo>
                  <a:lnTo>
                    <a:pt x="0" y="9370"/>
                  </a:lnTo>
                  <a:lnTo>
                    <a:pt x="367" y="9549"/>
                  </a:lnTo>
                  <a:cubicBezTo>
                    <a:pt x="469" y="9600"/>
                    <a:pt x="2895" y="10784"/>
                    <a:pt x="4383" y="11233"/>
                  </a:cubicBezTo>
                  <a:cubicBezTo>
                    <a:pt x="4966" y="11410"/>
                    <a:pt x="6834" y="13261"/>
                    <a:pt x="8482" y="14895"/>
                  </a:cubicBezTo>
                  <a:cubicBezTo>
                    <a:pt x="11308" y="17694"/>
                    <a:pt x="12359" y="18651"/>
                    <a:pt x="12918" y="18651"/>
                  </a:cubicBezTo>
                  <a:cubicBezTo>
                    <a:pt x="12982" y="18651"/>
                    <a:pt x="13046" y="18636"/>
                    <a:pt x="13105" y="18608"/>
                  </a:cubicBezTo>
                  <a:cubicBezTo>
                    <a:pt x="13210" y="18556"/>
                    <a:pt x="13378" y="18415"/>
                    <a:pt x="13330" y="18052"/>
                  </a:cubicBezTo>
                  <a:cubicBezTo>
                    <a:pt x="13245" y="17416"/>
                    <a:pt x="13133" y="16145"/>
                    <a:pt x="13005" y="14674"/>
                  </a:cubicBezTo>
                  <a:cubicBezTo>
                    <a:pt x="12749" y="11749"/>
                    <a:pt x="12431" y="8107"/>
                    <a:pt x="12098" y="6926"/>
                  </a:cubicBezTo>
                  <a:cubicBezTo>
                    <a:pt x="11672" y="5409"/>
                    <a:pt x="10549" y="2887"/>
                    <a:pt x="10222" y="2166"/>
                  </a:cubicBezTo>
                  <a:cubicBezTo>
                    <a:pt x="10391" y="1990"/>
                    <a:pt x="10552" y="1722"/>
                    <a:pt x="10518" y="1410"/>
                  </a:cubicBezTo>
                  <a:cubicBezTo>
                    <a:pt x="10470" y="951"/>
                    <a:pt x="10057" y="570"/>
                    <a:pt x="9253" y="244"/>
                  </a:cubicBezTo>
                  <a:cubicBezTo>
                    <a:pt x="8821" y="68"/>
                    <a:pt x="8424" y="1"/>
                    <a:pt x="8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8"/>
            <p:cNvSpPr/>
            <p:nvPr/>
          </p:nvSpPr>
          <p:spPr>
            <a:xfrm>
              <a:off x="4381700" y="1743400"/>
              <a:ext cx="574125" cy="421775"/>
            </a:xfrm>
            <a:custGeom>
              <a:avLst/>
              <a:gdLst/>
              <a:ahLst/>
              <a:cxnLst/>
              <a:rect l="l" t="t" r="r" b="b"/>
              <a:pathLst>
                <a:path w="22965" h="16871" extrusionOk="0">
                  <a:moveTo>
                    <a:pt x="8204" y="0"/>
                  </a:moveTo>
                  <a:cubicBezTo>
                    <a:pt x="8188" y="0"/>
                    <a:pt x="8172" y="0"/>
                    <a:pt x="8156" y="0"/>
                  </a:cubicBezTo>
                  <a:cubicBezTo>
                    <a:pt x="5963" y="35"/>
                    <a:pt x="3955" y="1468"/>
                    <a:pt x="2278" y="2468"/>
                  </a:cubicBezTo>
                  <a:cubicBezTo>
                    <a:pt x="602" y="3468"/>
                    <a:pt x="0" y="5746"/>
                    <a:pt x="1568" y="6830"/>
                  </a:cubicBezTo>
                  <a:cubicBezTo>
                    <a:pt x="3136" y="7913"/>
                    <a:pt x="5651" y="8353"/>
                    <a:pt x="5651" y="8353"/>
                  </a:cubicBezTo>
                  <a:lnTo>
                    <a:pt x="9023" y="8420"/>
                  </a:lnTo>
                  <a:cubicBezTo>
                    <a:pt x="9023" y="8420"/>
                    <a:pt x="8956" y="9851"/>
                    <a:pt x="8769" y="10394"/>
                  </a:cubicBezTo>
                  <a:cubicBezTo>
                    <a:pt x="8583" y="10936"/>
                    <a:pt x="9693" y="12468"/>
                    <a:pt x="10304" y="13163"/>
                  </a:cubicBezTo>
                  <a:cubicBezTo>
                    <a:pt x="10913" y="13858"/>
                    <a:pt x="11159" y="14730"/>
                    <a:pt x="12167" y="15500"/>
                  </a:cubicBezTo>
                  <a:cubicBezTo>
                    <a:pt x="12655" y="15873"/>
                    <a:pt x="13171" y="16000"/>
                    <a:pt x="13701" y="16000"/>
                  </a:cubicBezTo>
                  <a:cubicBezTo>
                    <a:pt x="14266" y="16000"/>
                    <a:pt x="14847" y="15856"/>
                    <a:pt x="15429" y="15711"/>
                  </a:cubicBezTo>
                  <a:cubicBezTo>
                    <a:pt x="15632" y="15661"/>
                    <a:pt x="15775" y="15639"/>
                    <a:pt x="15881" y="15639"/>
                  </a:cubicBezTo>
                  <a:cubicBezTo>
                    <a:pt x="16362" y="15639"/>
                    <a:pt x="16053" y="16086"/>
                    <a:pt x="16929" y="16287"/>
                  </a:cubicBezTo>
                  <a:cubicBezTo>
                    <a:pt x="17995" y="16532"/>
                    <a:pt x="19334" y="16870"/>
                    <a:pt x="19334" y="16870"/>
                  </a:cubicBezTo>
                  <a:cubicBezTo>
                    <a:pt x="19334" y="16870"/>
                    <a:pt x="20993" y="13803"/>
                    <a:pt x="21839" y="12397"/>
                  </a:cubicBezTo>
                  <a:cubicBezTo>
                    <a:pt x="22687" y="10991"/>
                    <a:pt x="22965" y="4358"/>
                    <a:pt x="20643" y="2470"/>
                  </a:cubicBezTo>
                  <a:cubicBezTo>
                    <a:pt x="19854" y="1828"/>
                    <a:pt x="18854" y="1618"/>
                    <a:pt x="17817" y="1618"/>
                  </a:cubicBezTo>
                  <a:cubicBezTo>
                    <a:pt x="15841" y="1618"/>
                    <a:pt x="13729" y="2381"/>
                    <a:pt x="12677" y="2381"/>
                  </a:cubicBezTo>
                  <a:cubicBezTo>
                    <a:pt x="12655" y="2381"/>
                    <a:pt x="12634" y="2380"/>
                    <a:pt x="12613" y="2380"/>
                  </a:cubicBezTo>
                  <a:cubicBezTo>
                    <a:pt x="11066" y="2329"/>
                    <a:pt x="10360" y="0"/>
                    <a:pt x="8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8"/>
            <p:cNvSpPr/>
            <p:nvPr/>
          </p:nvSpPr>
          <p:spPr>
            <a:xfrm>
              <a:off x="4390400" y="1736300"/>
              <a:ext cx="572000" cy="437150"/>
            </a:xfrm>
            <a:custGeom>
              <a:avLst/>
              <a:gdLst/>
              <a:ahLst/>
              <a:cxnLst/>
              <a:rect l="l" t="t" r="r" b="b"/>
              <a:pathLst>
                <a:path w="22880" h="17486" extrusionOk="0">
                  <a:moveTo>
                    <a:pt x="7855" y="570"/>
                  </a:moveTo>
                  <a:cubicBezTo>
                    <a:pt x="8921" y="570"/>
                    <a:pt x="9606" y="1208"/>
                    <a:pt x="10268" y="1826"/>
                  </a:cubicBezTo>
                  <a:cubicBezTo>
                    <a:pt x="10847" y="2365"/>
                    <a:pt x="11445" y="2922"/>
                    <a:pt x="12256" y="2949"/>
                  </a:cubicBezTo>
                  <a:cubicBezTo>
                    <a:pt x="12279" y="2950"/>
                    <a:pt x="12302" y="2950"/>
                    <a:pt x="12326" y="2950"/>
                  </a:cubicBezTo>
                  <a:cubicBezTo>
                    <a:pt x="12810" y="2950"/>
                    <a:pt x="13452" y="2811"/>
                    <a:pt x="14198" y="2651"/>
                  </a:cubicBezTo>
                  <a:cubicBezTo>
                    <a:pt x="15178" y="2441"/>
                    <a:pt x="16351" y="2190"/>
                    <a:pt x="17467" y="2190"/>
                  </a:cubicBezTo>
                  <a:cubicBezTo>
                    <a:pt x="18450" y="2190"/>
                    <a:pt x="19389" y="2385"/>
                    <a:pt x="20116" y="2975"/>
                  </a:cubicBezTo>
                  <a:cubicBezTo>
                    <a:pt x="22227" y="4693"/>
                    <a:pt x="22076" y="11161"/>
                    <a:pt x="21249" y="12535"/>
                  </a:cubicBezTo>
                  <a:cubicBezTo>
                    <a:pt x="20532" y="13725"/>
                    <a:pt x="19222" y="16126"/>
                    <a:pt x="18843" y="16825"/>
                  </a:cubicBezTo>
                  <a:cubicBezTo>
                    <a:pt x="18420" y="16720"/>
                    <a:pt x="17454" y="16479"/>
                    <a:pt x="16645" y="16293"/>
                  </a:cubicBezTo>
                  <a:cubicBezTo>
                    <a:pt x="16271" y="16208"/>
                    <a:pt x="16198" y="16094"/>
                    <a:pt x="16120" y="15974"/>
                  </a:cubicBezTo>
                  <a:cubicBezTo>
                    <a:pt x="15970" y="15743"/>
                    <a:pt x="15808" y="15638"/>
                    <a:pt x="15534" y="15638"/>
                  </a:cubicBezTo>
                  <a:cubicBezTo>
                    <a:pt x="15393" y="15638"/>
                    <a:pt x="15223" y="15667"/>
                    <a:pt x="15012" y="15720"/>
                  </a:cubicBezTo>
                  <a:cubicBezTo>
                    <a:pt x="14441" y="15862"/>
                    <a:pt x="13887" y="16000"/>
                    <a:pt x="13359" y="16000"/>
                  </a:cubicBezTo>
                  <a:cubicBezTo>
                    <a:pt x="12879" y="16000"/>
                    <a:pt x="12421" y="15886"/>
                    <a:pt x="11993" y="15558"/>
                  </a:cubicBezTo>
                  <a:cubicBezTo>
                    <a:pt x="11395" y="15101"/>
                    <a:pt x="11080" y="14600"/>
                    <a:pt x="10776" y="14116"/>
                  </a:cubicBezTo>
                  <a:cubicBezTo>
                    <a:pt x="10594" y="13828"/>
                    <a:pt x="10408" y="13531"/>
                    <a:pt x="10170" y="13259"/>
                  </a:cubicBezTo>
                  <a:cubicBezTo>
                    <a:pt x="9324" y="12297"/>
                    <a:pt x="8591" y="11063"/>
                    <a:pt x="8692" y="10771"/>
                  </a:cubicBezTo>
                  <a:cubicBezTo>
                    <a:pt x="8889" y="10197"/>
                    <a:pt x="8957" y="8779"/>
                    <a:pt x="8959" y="8718"/>
                  </a:cubicBezTo>
                  <a:lnTo>
                    <a:pt x="8974" y="8425"/>
                  </a:lnTo>
                  <a:lnTo>
                    <a:pt x="5333" y="8354"/>
                  </a:lnTo>
                  <a:cubicBezTo>
                    <a:pt x="5091" y="8309"/>
                    <a:pt x="2806" y="7864"/>
                    <a:pt x="1383" y="6880"/>
                  </a:cubicBezTo>
                  <a:cubicBezTo>
                    <a:pt x="705" y="6412"/>
                    <a:pt x="581" y="5772"/>
                    <a:pt x="597" y="5318"/>
                  </a:cubicBezTo>
                  <a:cubicBezTo>
                    <a:pt x="626" y="4427"/>
                    <a:pt x="1208" y="3515"/>
                    <a:pt x="2077" y="2997"/>
                  </a:cubicBezTo>
                  <a:cubicBezTo>
                    <a:pt x="2298" y="2865"/>
                    <a:pt x="2525" y="2726"/>
                    <a:pt x="2757" y="2582"/>
                  </a:cubicBezTo>
                  <a:cubicBezTo>
                    <a:pt x="4271" y="1652"/>
                    <a:pt x="5985" y="598"/>
                    <a:pt x="7814" y="570"/>
                  </a:cubicBezTo>
                  <a:close/>
                  <a:moveTo>
                    <a:pt x="7879" y="0"/>
                  </a:moveTo>
                  <a:cubicBezTo>
                    <a:pt x="7854" y="0"/>
                    <a:pt x="7829" y="1"/>
                    <a:pt x="7805" y="1"/>
                  </a:cubicBezTo>
                  <a:cubicBezTo>
                    <a:pt x="5821" y="32"/>
                    <a:pt x="4036" y="1129"/>
                    <a:pt x="2460" y="2097"/>
                  </a:cubicBezTo>
                  <a:cubicBezTo>
                    <a:pt x="2230" y="2239"/>
                    <a:pt x="2006" y="2377"/>
                    <a:pt x="1786" y="2508"/>
                  </a:cubicBezTo>
                  <a:cubicBezTo>
                    <a:pt x="754" y="3123"/>
                    <a:pt x="64" y="4219"/>
                    <a:pt x="28" y="5299"/>
                  </a:cubicBezTo>
                  <a:cubicBezTo>
                    <a:pt x="0" y="6142"/>
                    <a:pt x="366" y="6869"/>
                    <a:pt x="1060" y="7349"/>
                  </a:cubicBezTo>
                  <a:cubicBezTo>
                    <a:pt x="2660" y="8456"/>
                    <a:pt x="5151" y="8900"/>
                    <a:pt x="5256" y="8920"/>
                  </a:cubicBezTo>
                  <a:lnTo>
                    <a:pt x="8373" y="8984"/>
                  </a:lnTo>
                  <a:cubicBezTo>
                    <a:pt x="8339" y="9475"/>
                    <a:pt x="8267" y="10253"/>
                    <a:pt x="8152" y="10587"/>
                  </a:cubicBezTo>
                  <a:cubicBezTo>
                    <a:pt x="7850" y="11468"/>
                    <a:pt x="9723" y="13615"/>
                    <a:pt x="9741" y="13636"/>
                  </a:cubicBezTo>
                  <a:cubicBezTo>
                    <a:pt x="9950" y="13873"/>
                    <a:pt x="10116" y="14138"/>
                    <a:pt x="10293" y="14418"/>
                  </a:cubicBezTo>
                  <a:cubicBezTo>
                    <a:pt x="10609" y="14922"/>
                    <a:pt x="10967" y="15492"/>
                    <a:pt x="11647" y="16012"/>
                  </a:cubicBezTo>
                  <a:cubicBezTo>
                    <a:pt x="12197" y="16431"/>
                    <a:pt x="12768" y="16572"/>
                    <a:pt x="13346" y="16572"/>
                  </a:cubicBezTo>
                  <a:cubicBezTo>
                    <a:pt x="13946" y="16572"/>
                    <a:pt x="14553" y="16421"/>
                    <a:pt x="15150" y="16273"/>
                  </a:cubicBezTo>
                  <a:cubicBezTo>
                    <a:pt x="15366" y="16219"/>
                    <a:pt x="15481" y="16208"/>
                    <a:pt x="15539" y="16208"/>
                  </a:cubicBezTo>
                  <a:cubicBezTo>
                    <a:pt x="15577" y="16208"/>
                    <a:pt x="15590" y="16212"/>
                    <a:pt x="15592" y="16213"/>
                  </a:cubicBezTo>
                  <a:cubicBezTo>
                    <a:pt x="15610" y="16235"/>
                    <a:pt x="15627" y="16259"/>
                    <a:pt x="15643" y="16284"/>
                  </a:cubicBezTo>
                  <a:cubicBezTo>
                    <a:pt x="15783" y="16500"/>
                    <a:pt x="15966" y="16722"/>
                    <a:pt x="16518" y="16848"/>
                  </a:cubicBezTo>
                  <a:cubicBezTo>
                    <a:pt x="17582" y="17093"/>
                    <a:pt x="18917" y="17431"/>
                    <a:pt x="18917" y="17431"/>
                  </a:cubicBezTo>
                  <a:lnTo>
                    <a:pt x="19133" y="17486"/>
                  </a:lnTo>
                  <a:lnTo>
                    <a:pt x="19238" y="17291"/>
                  </a:lnTo>
                  <a:cubicBezTo>
                    <a:pt x="19254" y="17260"/>
                    <a:pt x="20903" y="14214"/>
                    <a:pt x="21737" y="12829"/>
                  </a:cubicBezTo>
                  <a:cubicBezTo>
                    <a:pt x="22674" y="11272"/>
                    <a:pt x="22880" y="4490"/>
                    <a:pt x="20476" y="2534"/>
                  </a:cubicBezTo>
                  <a:cubicBezTo>
                    <a:pt x="19626" y="1843"/>
                    <a:pt x="18564" y="1619"/>
                    <a:pt x="17472" y="1619"/>
                  </a:cubicBezTo>
                  <a:cubicBezTo>
                    <a:pt x="16299" y="1619"/>
                    <a:pt x="15092" y="1878"/>
                    <a:pt x="14080" y="2095"/>
                  </a:cubicBezTo>
                  <a:cubicBezTo>
                    <a:pt x="13359" y="2248"/>
                    <a:pt x="12737" y="2381"/>
                    <a:pt x="12320" y="2381"/>
                  </a:cubicBezTo>
                  <a:cubicBezTo>
                    <a:pt x="12305" y="2381"/>
                    <a:pt x="12290" y="2381"/>
                    <a:pt x="12275" y="2380"/>
                  </a:cubicBezTo>
                  <a:cubicBezTo>
                    <a:pt x="11679" y="2360"/>
                    <a:pt x="11205" y="1920"/>
                    <a:pt x="10658" y="1410"/>
                  </a:cubicBezTo>
                  <a:cubicBezTo>
                    <a:pt x="9953" y="752"/>
                    <a:pt x="9130" y="0"/>
                    <a:pt x="78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8"/>
            <p:cNvSpPr/>
            <p:nvPr/>
          </p:nvSpPr>
          <p:spPr>
            <a:xfrm>
              <a:off x="4680525" y="1916950"/>
              <a:ext cx="222250" cy="84725"/>
            </a:xfrm>
            <a:custGeom>
              <a:avLst/>
              <a:gdLst/>
              <a:ahLst/>
              <a:cxnLst/>
              <a:rect l="l" t="t" r="r" b="b"/>
              <a:pathLst>
                <a:path w="8890" h="3389" extrusionOk="0">
                  <a:moveTo>
                    <a:pt x="299" y="0"/>
                  </a:moveTo>
                  <a:cubicBezTo>
                    <a:pt x="163" y="0"/>
                    <a:pt x="28" y="113"/>
                    <a:pt x="15" y="259"/>
                  </a:cubicBezTo>
                  <a:cubicBezTo>
                    <a:pt x="1" y="416"/>
                    <a:pt x="116" y="555"/>
                    <a:pt x="273" y="570"/>
                  </a:cubicBezTo>
                  <a:cubicBezTo>
                    <a:pt x="330" y="574"/>
                    <a:pt x="6014" y="1114"/>
                    <a:pt x="8310" y="3310"/>
                  </a:cubicBezTo>
                  <a:cubicBezTo>
                    <a:pt x="8362" y="3360"/>
                    <a:pt x="8431" y="3389"/>
                    <a:pt x="8503" y="3389"/>
                  </a:cubicBezTo>
                  <a:cubicBezTo>
                    <a:pt x="8505" y="3389"/>
                    <a:pt x="8506" y="3389"/>
                    <a:pt x="8507" y="3389"/>
                  </a:cubicBezTo>
                  <a:cubicBezTo>
                    <a:pt x="8508" y="3389"/>
                    <a:pt x="8508" y="3389"/>
                    <a:pt x="8509" y="3389"/>
                  </a:cubicBezTo>
                  <a:cubicBezTo>
                    <a:pt x="8764" y="3389"/>
                    <a:pt x="8890" y="3076"/>
                    <a:pt x="8705" y="2899"/>
                  </a:cubicBezTo>
                  <a:cubicBezTo>
                    <a:pt x="6265" y="566"/>
                    <a:pt x="566" y="24"/>
                    <a:pt x="325" y="2"/>
                  </a:cubicBezTo>
                  <a:cubicBezTo>
                    <a:pt x="316" y="1"/>
                    <a:pt x="307" y="0"/>
                    <a:pt x="2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8"/>
            <p:cNvSpPr/>
            <p:nvPr/>
          </p:nvSpPr>
          <p:spPr>
            <a:xfrm>
              <a:off x="4852375" y="2018125"/>
              <a:ext cx="47700" cy="36150"/>
            </a:xfrm>
            <a:custGeom>
              <a:avLst/>
              <a:gdLst/>
              <a:ahLst/>
              <a:cxnLst/>
              <a:rect l="l" t="t" r="r" b="b"/>
              <a:pathLst>
                <a:path w="1908" h="1446" extrusionOk="0">
                  <a:moveTo>
                    <a:pt x="326" y="0"/>
                  </a:moveTo>
                  <a:cubicBezTo>
                    <a:pt x="230" y="0"/>
                    <a:pt x="136" y="48"/>
                    <a:pt x="82" y="136"/>
                  </a:cubicBezTo>
                  <a:cubicBezTo>
                    <a:pt x="0" y="271"/>
                    <a:pt x="43" y="446"/>
                    <a:pt x="177" y="528"/>
                  </a:cubicBezTo>
                  <a:cubicBezTo>
                    <a:pt x="586" y="776"/>
                    <a:pt x="974" y="1060"/>
                    <a:pt x="1335" y="1375"/>
                  </a:cubicBezTo>
                  <a:cubicBezTo>
                    <a:pt x="1387" y="1421"/>
                    <a:pt x="1454" y="1446"/>
                    <a:pt x="1523" y="1446"/>
                  </a:cubicBezTo>
                  <a:cubicBezTo>
                    <a:pt x="1786" y="1446"/>
                    <a:pt x="1907" y="1121"/>
                    <a:pt x="1711" y="947"/>
                  </a:cubicBezTo>
                  <a:cubicBezTo>
                    <a:pt x="1325" y="610"/>
                    <a:pt x="911" y="308"/>
                    <a:pt x="474" y="42"/>
                  </a:cubicBezTo>
                  <a:cubicBezTo>
                    <a:pt x="428" y="14"/>
                    <a:pt x="376" y="0"/>
                    <a:pt x="3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8"/>
            <p:cNvSpPr/>
            <p:nvPr/>
          </p:nvSpPr>
          <p:spPr>
            <a:xfrm>
              <a:off x="4680650" y="1965900"/>
              <a:ext cx="142675" cy="44250"/>
            </a:xfrm>
            <a:custGeom>
              <a:avLst/>
              <a:gdLst/>
              <a:ahLst/>
              <a:cxnLst/>
              <a:rect l="l" t="t" r="r" b="b"/>
              <a:pathLst>
                <a:path w="5707" h="1770" extrusionOk="0">
                  <a:moveTo>
                    <a:pt x="301" y="1"/>
                  </a:moveTo>
                  <a:cubicBezTo>
                    <a:pt x="137" y="1"/>
                    <a:pt x="21" y="114"/>
                    <a:pt x="10" y="266"/>
                  </a:cubicBezTo>
                  <a:cubicBezTo>
                    <a:pt x="0" y="422"/>
                    <a:pt x="118" y="558"/>
                    <a:pt x="275" y="570"/>
                  </a:cubicBezTo>
                  <a:cubicBezTo>
                    <a:pt x="302" y="571"/>
                    <a:pt x="2823" y="757"/>
                    <a:pt x="5296" y="1749"/>
                  </a:cubicBezTo>
                  <a:cubicBezTo>
                    <a:pt x="5329" y="1763"/>
                    <a:pt x="5365" y="1769"/>
                    <a:pt x="5402" y="1769"/>
                  </a:cubicBezTo>
                  <a:cubicBezTo>
                    <a:pt x="5537" y="1769"/>
                    <a:pt x="5655" y="1672"/>
                    <a:pt x="5681" y="1539"/>
                  </a:cubicBezTo>
                  <a:cubicBezTo>
                    <a:pt x="5707" y="1405"/>
                    <a:pt x="5634" y="1272"/>
                    <a:pt x="5508" y="1221"/>
                  </a:cubicBezTo>
                  <a:cubicBezTo>
                    <a:pt x="2949" y="194"/>
                    <a:pt x="421" y="9"/>
                    <a:pt x="315" y="1"/>
                  </a:cubicBezTo>
                  <a:cubicBezTo>
                    <a:pt x="310" y="1"/>
                    <a:pt x="306" y="1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8"/>
            <p:cNvSpPr/>
            <p:nvPr/>
          </p:nvSpPr>
          <p:spPr>
            <a:xfrm>
              <a:off x="4828150" y="1903275"/>
              <a:ext cx="57725" cy="48375"/>
            </a:xfrm>
            <a:custGeom>
              <a:avLst/>
              <a:gdLst/>
              <a:ahLst/>
              <a:cxnLst/>
              <a:rect l="l" t="t" r="r" b="b"/>
              <a:pathLst>
                <a:path w="2309" h="1935" extrusionOk="0">
                  <a:moveTo>
                    <a:pt x="325" y="0"/>
                  </a:moveTo>
                  <a:cubicBezTo>
                    <a:pt x="229" y="0"/>
                    <a:pt x="134" y="49"/>
                    <a:pt x="81" y="138"/>
                  </a:cubicBezTo>
                  <a:cubicBezTo>
                    <a:pt x="1" y="273"/>
                    <a:pt x="44" y="448"/>
                    <a:pt x="179" y="529"/>
                  </a:cubicBezTo>
                  <a:cubicBezTo>
                    <a:pt x="1240" y="1165"/>
                    <a:pt x="1706" y="1810"/>
                    <a:pt x="1711" y="1816"/>
                  </a:cubicBezTo>
                  <a:cubicBezTo>
                    <a:pt x="1764" y="1890"/>
                    <a:pt x="1848" y="1935"/>
                    <a:pt x="1940" y="1935"/>
                  </a:cubicBezTo>
                  <a:cubicBezTo>
                    <a:pt x="1941" y="1935"/>
                    <a:pt x="1942" y="1935"/>
                    <a:pt x="1943" y="1935"/>
                  </a:cubicBezTo>
                  <a:cubicBezTo>
                    <a:pt x="1944" y="1935"/>
                    <a:pt x="1944" y="1935"/>
                    <a:pt x="1945" y="1935"/>
                  </a:cubicBezTo>
                  <a:cubicBezTo>
                    <a:pt x="2175" y="1935"/>
                    <a:pt x="2308" y="1675"/>
                    <a:pt x="2177" y="1487"/>
                  </a:cubicBezTo>
                  <a:cubicBezTo>
                    <a:pt x="2155" y="1457"/>
                    <a:pt x="1645" y="744"/>
                    <a:pt x="471" y="41"/>
                  </a:cubicBezTo>
                  <a:cubicBezTo>
                    <a:pt x="426" y="13"/>
                    <a:pt x="375" y="0"/>
                    <a:pt x="3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8"/>
            <p:cNvSpPr/>
            <p:nvPr/>
          </p:nvSpPr>
          <p:spPr>
            <a:xfrm>
              <a:off x="4463300" y="1820250"/>
              <a:ext cx="356425" cy="99725"/>
            </a:xfrm>
            <a:custGeom>
              <a:avLst/>
              <a:gdLst/>
              <a:ahLst/>
              <a:cxnLst/>
              <a:rect l="l" t="t" r="r" b="b"/>
              <a:pathLst>
                <a:path w="14257" h="3989" extrusionOk="0">
                  <a:moveTo>
                    <a:pt x="1812" y="1"/>
                  </a:moveTo>
                  <a:cubicBezTo>
                    <a:pt x="1751" y="1"/>
                    <a:pt x="1691" y="20"/>
                    <a:pt x="1639" y="60"/>
                  </a:cubicBezTo>
                  <a:cubicBezTo>
                    <a:pt x="1471" y="192"/>
                    <a:pt x="0" y="1382"/>
                    <a:pt x="61" y="2543"/>
                  </a:cubicBezTo>
                  <a:cubicBezTo>
                    <a:pt x="85" y="2991"/>
                    <a:pt x="325" y="3361"/>
                    <a:pt x="776" y="3645"/>
                  </a:cubicBezTo>
                  <a:cubicBezTo>
                    <a:pt x="1167" y="3891"/>
                    <a:pt x="1551" y="3988"/>
                    <a:pt x="1953" y="3988"/>
                  </a:cubicBezTo>
                  <a:cubicBezTo>
                    <a:pt x="2539" y="3988"/>
                    <a:pt x="3164" y="3782"/>
                    <a:pt x="3914" y="3536"/>
                  </a:cubicBezTo>
                  <a:cubicBezTo>
                    <a:pt x="5139" y="3132"/>
                    <a:pt x="6816" y="2580"/>
                    <a:pt x="9393" y="2557"/>
                  </a:cubicBezTo>
                  <a:cubicBezTo>
                    <a:pt x="9414" y="2557"/>
                    <a:pt x="9435" y="2557"/>
                    <a:pt x="9455" y="2557"/>
                  </a:cubicBezTo>
                  <a:cubicBezTo>
                    <a:pt x="11108" y="2557"/>
                    <a:pt x="12561" y="2823"/>
                    <a:pt x="13825" y="3366"/>
                  </a:cubicBezTo>
                  <a:cubicBezTo>
                    <a:pt x="13860" y="3381"/>
                    <a:pt x="13897" y="3388"/>
                    <a:pt x="13933" y="3388"/>
                  </a:cubicBezTo>
                  <a:cubicBezTo>
                    <a:pt x="14043" y="3388"/>
                    <a:pt x="14148" y="3323"/>
                    <a:pt x="14195" y="3215"/>
                  </a:cubicBezTo>
                  <a:cubicBezTo>
                    <a:pt x="14256" y="3072"/>
                    <a:pt x="14192" y="2906"/>
                    <a:pt x="14050" y="2843"/>
                  </a:cubicBezTo>
                  <a:cubicBezTo>
                    <a:pt x="12713" y="2267"/>
                    <a:pt x="11167" y="1987"/>
                    <a:pt x="9450" y="1987"/>
                  </a:cubicBezTo>
                  <a:cubicBezTo>
                    <a:pt x="9429" y="1987"/>
                    <a:pt x="9409" y="1987"/>
                    <a:pt x="9388" y="1987"/>
                  </a:cubicBezTo>
                  <a:cubicBezTo>
                    <a:pt x="6723" y="2011"/>
                    <a:pt x="4997" y="2579"/>
                    <a:pt x="3736" y="2994"/>
                  </a:cubicBezTo>
                  <a:cubicBezTo>
                    <a:pt x="3006" y="3235"/>
                    <a:pt x="2451" y="3417"/>
                    <a:pt x="1963" y="3417"/>
                  </a:cubicBezTo>
                  <a:cubicBezTo>
                    <a:pt x="1651" y="3417"/>
                    <a:pt x="1366" y="3343"/>
                    <a:pt x="1079" y="3162"/>
                  </a:cubicBezTo>
                  <a:cubicBezTo>
                    <a:pt x="790" y="2982"/>
                    <a:pt x="644" y="2768"/>
                    <a:pt x="630" y="2512"/>
                  </a:cubicBezTo>
                  <a:cubicBezTo>
                    <a:pt x="592" y="1778"/>
                    <a:pt x="1600" y="816"/>
                    <a:pt x="1991" y="506"/>
                  </a:cubicBezTo>
                  <a:cubicBezTo>
                    <a:pt x="2112" y="408"/>
                    <a:pt x="2132" y="231"/>
                    <a:pt x="2035" y="109"/>
                  </a:cubicBezTo>
                  <a:cubicBezTo>
                    <a:pt x="1979" y="38"/>
                    <a:pt x="1896" y="1"/>
                    <a:pt x="18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8"/>
            <p:cNvSpPr/>
            <p:nvPr/>
          </p:nvSpPr>
          <p:spPr>
            <a:xfrm>
              <a:off x="4448100" y="1917275"/>
              <a:ext cx="401275" cy="454200"/>
            </a:xfrm>
            <a:custGeom>
              <a:avLst/>
              <a:gdLst/>
              <a:ahLst/>
              <a:cxnLst/>
              <a:rect l="l" t="t" r="r" b="b"/>
              <a:pathLst>
                <a:path w="16051" h="18168" extrusionOk="0">
                  <a:moveTo>
                    <a:pt x="8628" y="0"/>
                  </a:moveTo>
                  <a:lnTo>
                    <a:pt x="1988" y="629"/>
                  </a:lnTo>
                  <a:cubicBezTo>
                    <a:pt x="1988" y="629"/>
                    <a:pt x="825" y="4682"/>
                    <a:pt x="1058" y="5279"/>
                  </a:cubicBezTo>
                  <a:cubicBezTo>
                    <a:pt x="1366" y="6071"/>
                    <a:pt x="1582" y="7278"/>
                    <a:pt x="1582" y="7278"/>
                  </a:cubicBezTo>
                  <a:lnTo>
                    <a:pt x="0" y="9947"/>
                  </a:lnTo>
                  <a:cubicBezTo>
                    <a:pt x="0" y="9947"/>
                    <a:pt x="263" y="10946"/>
                    <a:pt x="788" y="11004"/>
                  </a:cubicBezTo>
                  <a:cubicBezTo>
                    <a:pt x="1313" y="11063"/>
                    <a:pt x="2576" y="11800"/>
                    <a:pt x="2576" y="11800"/>
                  </a:cubicBezTo>
                  <a:cubicBezTo>
                    <a:pt x="2576" y="11800"/>
                    <a:pt x="4102" y="17415"/>
                    <a:pt x="4644" y="17602"/>
                  </a:cubicBezTo>
                  <a:cubicBezTo>
                    <a:pt x="5076" y="17751"/>
                    <a:pt x="5954" y="18168"/>
                    <a:pt x="6534" y="18168"/>
                  </a:cubicBezTo>
                  <a:cubicBezTo>
                    <a:pt x="6681" y="18168"/>
                    <a:pt x="6810" y="18141"/>
                    <a:pt x="6906" y="18075"/>
                  </a:cubicBezTo>
                  <a:cubicBezTo>
                    <a:pt x="7380" y="17754"/>
                    <a:pt x="13164" y="13617"/>
                    <a:pt x="13859" y="13008"/>
                  </a:cubicBezTo>
                  <a:cubicBezTo>
                    <a:pt x="14553" y="12399"/>
                    <a:pt x="14273" y="9332"/>
                    <a:pt x="14273" y="9332"/>
                  </a:cubicBezTo>
                  <a:cubicBezTo>
                    <a:pt x="14273" y="9332"/>
                    <a:pt x="16050" y="7155"/>
                    <a:pt x="15338" y="5697"/>
                  </a:cubicBezTo>
                  <a:cubicBezTo>
                    <a:pt x="15023" y="5052"/>
                    <a:pt x="14529" y="4786"/>
                    <a:pt x="14033" y="4786"/>
                  </a:cubicBezTo>
                  <a:cubicBezTo>
                    <a:pt x="13412" y="4786"/>
                    <a:pt x="12787" y="5204"/>
                    <a:pt x="12510" y="5817"/>
                  </a:cubicBezTo>
                  <a:cubicBezTo>
                    <a:pt x="12010" y="6919"/>
                    <a:pt x="11824" y="7460"/>
                    <a:pt x="11824" y="7460"/>
                  </a:cubicBezTo>
                  <a:cubicBezTo>
                    <a:pt x="11824" y="7460"/>
                    <a:pt x="11474" y="7580"/>
                    <a:pt x="11112" y="7580"/>
                  </a:cubicBezTo>
                  <a:cubicBezTo>
                    <a:pt x="10793" y="7580"/>
                    <a:pt x="10465" y="7487"/>
                    <a:pt x="10359" y="7139"/>
                  </a:cubicBezTo>
                  <a:lnTo>
                    <a:pt x="10130" y="6394"/>
                  </a:lnTo>
                  <a:cubicBezTo>
                    <a:pt x="10130" y="6394"/>
                    <a:pt x="7969" y="4743"/>
                    <a:pt x="7917" y="4362"/>
                  </a:cubicBezTo>
                  <a:cubicBezTo>
                    <a:pt x="7867" y="3981"/>
                    <a:pt x="8628" y="0"/>
                    <a:pt x="86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8"/>
            <p:cNvSpPr/>
            <p:nvPr/>
          </p:nvSpPr>
          <p:spPr>
            <a:xfrm>
              <a:off x="4440450" y="1909250"/>
              <a:ext cx="415100" cy="469425"/>
            </a:xfrm>
            <a:custGeom>
              <a:avLst/>
              <a:gdLst/>
              <a:ahLst/>
              <a:cxnLst/>
              <a:rect l="l" t="t" r="r" b="b"/>
              <a:pathLst>
                <a:path w="16604" h="18777" extrusionOk="0">
                  <a:moveTo>
                    <a:pt x="8583" y="639"/>
                  </a:moveTo>
                  <a:lnTo>
                    <a:pt x="8583" y="639"/>
                  </a:lnTo>
                  <a:cubicBezTo>
                    <a:pt x="8355" y="1848"/>
                    <a:pt x="7894" y="4367"/>
                    <a:pt x="7941" y="4721"/>
                  </a:cubicBezTo>
                  <a:cubicBezTo>
                    <a:pt x="7985" y="5046"/>
                    <a:pt x="8741" y="5775"/>
                    <a:pt x="10189" y="6885"/>
                  </a:cubicBezTo>
                  <a:lnTo>
                    <a:pt x="10392" y="7544"/>
                  </a:lnTo>
                  <a:cubicBezTo>
                    <a:pt x="10458" y="7769"/>
                    <a:pt x="10615" y="7957"/>
                    <a:pt x="10825" y="8062"/>
                  </a:cubicBezTo>
                  <a:cubicBezTo>
                    <a:pt x="11007" y="8155"/>
                    <a:pt x="11218" y="8187"/>
                    <a:pt x="11420" y="8187"/>
                  </a:cubicBezTo>
                  <a:cubicBezTo>
                    <a:pt x="11808" y="8187"/>
                    <a:pt x="12164" y="8070"/>
                    <a:pt x="12222" y="8051"/>
                  </a:cubicBezTo>
                  <a:lnTo>
                    <a:pt x="12354" y="8006"/>
                  </a:lnTo>
                  <a:lnTo>
                    <a:pt x="12399" y="7875"/>
                  </a:lnTo>
                  <a:cubicBezTo>
                    <a:pt x="12400" y="7869"/>
                    <a:pt x="12589" y="7328"/>
                    <a:pt x="13074" y="6255"/>
                  </a:cubicBezTo>
                  <a:cubicBezTo>
                    <a:pt x="13301" y="5754"/>
                    <a:pt x="13815" y="5399"/>
                    <a:pt x="14323" y="5392"/>
                  </a:cubicBezTo>
                  <a:cubicBezTo>
                    <a:pt x="14334" y="5392"/>
                    <a:pt x="14347" y="5391"/>
                    <a:pt x="14359" y="5391"/>
                  </a:cubicBezTo>
                  <a:cubicBezTo>
                    <a:pt x="14654" y="5391"/>
                    <a:pt x="15093" y="5539"/>
                    <a:pt x="15388" y="6144"/>
                  </a:cubicBezTo>
                  <a:cubicBezTo>
                    <a:pt x="16011" y="7419"/>
                    <a:pt x="14374" y="9453"/>
                    <a:pt x="14358" y="9473"/>
                  </a:cubicBezTo>
                  <a:lnTo>
                    <a:pt x="14284" y="9563"/>
                  </a:lnTo>
                  <a:lnTo>
                    <a:pt x="14294" y="9680"/>
                  </a:lnTo>
                  <a:cubicBezTo>
                    <a:pt x="14406" y="10893"/>
                    <a:pt x="14380" y="12761"/>
                    <a:pt x="13976" y="13116"/>
                  </a:cubicBezTo>
                  <a:cubicBezTo>
                    <a:pt x="13306" y="13706"/>
                    <a:pt x="7525" y="17840"/>
                    <a:pt x="7052" y="18161"/>
                  </a:cubicBezTo>
                  <a:cubicBezTo>
                    <a:pt x="7003" y="18195"/>
                    <a:pt x="6930" y="18209"/>
                    <a:pt x="6842" y="18209"/>
                  </a:cubicBezTo>
                  <a:cubicBezTo>
                    <a:pt x="6461" y="18209"/>
                    <a:pt x="5786" y="17942"/>
                    <a:pt x="5427" y="17800"/>
                  </a:cubicBezTo>
                  <a:cubicBezTo>
                    <a:pt x="5280" y="17743"/>
                    <a:pt x="5148" y="17691"/>
                    <a:pt x="5081" y="17674"/>
                  </a:cubicBezTo>
                  <a:cubicBezTo>
                    <a:pt x="4760" y="17400"/>
                    <a:pt x="3849" y="14597"/>
                    <a:pt x="3156" y="12048"/>
                  </a:cubicBezTo>
                  <a:lnTo>
                    <a:pt x="3125" y="11935"/>
                  </a:lnTo>
                  <a:lnTo>
                    <a:pt x="3025" y="11876"/>
                  </a:lnTo>
                  <a:cubicBezTo>
                    <a:pt x="2890" y="11798"/>
                    <a:pt x="1694" y="11107"/>
                    <a:pt x="1125" y="11043"/>
                  </a:cubicBezTo>
                  <a:cubicBezTo>
                    <a:pt x="934" y="11022"/>
                    <a:pt x="721" y="10632"/>
                    <a:pt x="614" y="10306"/>
                  </a:cubicBezTo>
                  <a:lnTo>
                    <a:pt x="2189" y="7653"/>
                  </a:lnTo>
                  <a:lnTo>
                    <a:pt x="2169" y="7549"/>
                  </a:lnTo>
                  <a:cubicBezTo>
                    <a:pt x="2160" y="7498"/>
                    <a:pt x="1944" y="6305"/>
                    <a:pt x="1629" y="5498"/>
                  </a:cubicBezTo>
                  <a:cubicBezTo>
                    <a:pt x="1518" y="5169"/>
                    <a:pt x="1993" y="3058"/>
                    <a:pt x="2515" y="1215"/>
                  </a:cubicBezTo>
                  <a:lnTo>
                    <a:pt x="8583" y="639"/>
                  </a:lnTo>
                  <a:close/>
                  <a:moveTo>
                    <a:pt x="9285" y="1"/>
                  </a:moveTo>
                  <a:lnTo>
                    <a:pt x="2074" y="683"/>
                  </a:lnTo>
                  <a:lnTo>
                    <a:pt x="2019" y="871"/>
                  </a:lnTo>
                  <a:cubicBezTo>
                    <a:pt x="1741" y="1843"/>
                    <a:pt x="850" y="5066"/>
                    <a:pt x="1098" y="5702"/>
                  </a:cubicBezTo>
                  <a:cubicBezTo>
                    <a:pt x="1341" y="6329"/>
                    <a:pt x="1530" y="7241"/>
                    <a:pt x="1589" y="7547"/>
                  </a:cubicBezTo>
                  <a:lnTo>
                    <a:pt x="0" y="10225"/>
                  </a:lnTo>
                  <a:lnTo>
                    <a:pt x="31" y="10340"/>
                  </a:lnTo>
                  <a:cubicBezTo>
                    <a:pt x="62" y="10462"/>
                    <a:pt x="363" y="11531"/>
                    <a:pt x="1062" y="11610"/>
                  </a:cubicBezTo>
                  <a:cubicBezTo>
                    <a:pt x="1377" y="11645"/>
                    <a:pt x="2154" y="12036"/>
                    <a:pt x="2638" y="12311"/>
                  </a:cubicBezTo>
                  <a:cubicBezTo>
                    <a:pt x="3660" y="16060"/>
                    <a:pt x="4408" y="18038"/>
                    <a:pt x="4858" y="18193"/>
                  </a:cubicBezTo>
                  <a:cubicBezTo>
                    <a:pt x="4956" y="18227"/>
                    <a:pt x="5079" y="18277"/>
                    <a:pt x="5218" y="18331"/>
                  </a:cubicBezTo>
                  <a:cubicBezTo>
                    <a:pt x="5835" y="18573"/>
                    <a:pt x="6397" y="18777"/>
                    <a:pt x="6841" y="18777"/>
                  </a:cubicBezTo>
                  <a:cubicBezTo>
                    <a:pt x="7045" y="18777"/>
                    <a:pt x="7225" y="18734"/>
                    <a:pt x="7372" y="18632"/>
                  </a:cubicBezTo>
                  <a:cubicBezTo>
                    <a:pt x="7853" y="18306"/>
                    <a:pt x="13645" y="14165"/>
                    <a:pt x="14353" y="13543"/>
                  </a:cubicBezTo>
                  <a:cubicBezTo>
                    <a:pt x="15073" y="12911"/>
                    <a:pt x="14932" y="10469"/>
                    <a:pt x="14873" y="9741"/>
                  </a:cubicBezTo>
                  <a:cubicBezTo>
                    <a:pt x="15219" y="9289"/>
                    <a:pt x="16604" y="7333"/>
                    <a:pt x="15900" y="5894"/>
                  </a:cubicBezTo>
                  <a:cubicBezTo>
                    <a:pt x="15563" y="5202"/>
                    <a:pt x="14974" y="4823"/>
                    <a:pt x="14316" y="4822"/>
                  </a:cubicBezTo>
                  <a:cubicBezTo>
                    <a:pt x="13584" y="4832"/>
                    <a:pt x="12877" y="5314"/>
                    <a:pt x="12556" y="6020"/>
                  </a:cubicBezTo>
                  <a:cubicBezTo>
                    <a:pt x="12196" y="6815"/>
                    <a:pt x="11998" y="7321"/>
                    <a:pt x="11913" y="7549"/>
                  </a:cubicBezTo>
                  <a:cubicBezTo>
                    <a:pt x="11780" y="7582"/>
                    <a:pt x="11592" y="7617"/>
                    <a:pt x="11415" y="7617"/>
                  </a:cubicBezTo>
                  <a:cubicBezTo>
                    <a:pt x="11291" y="7617"/>
                    <a:pt x="11174" y="7600"/>
                    <a:pt x="11083" y="7553"/>
                  </a:cubicBezTo>
                  <a:cubicBezTo>
                    <a:pt x="11011" y="7518"/>
                    <a:pt x="10957" y="7454"/>
                    <a:pt x="10937" y="7376"/>
                  </a:cubicBezTo>
                  <a:lnTo>
                    <a:pt x="10682" y="6544"/>
                  </a:lnTo>
                  <a:lnTo>
                    <a:pt x="10609" y="6488"/>
                  </a:lnTo>
                  <a:cubicBezTo>
                    <a:pt x="9671" y="5772"/>
                    <a:pt x="8599" y="4854"/>
                    <a:pt x="8507" y="4648"/>
                  </a:cubicBezTo>
                  <a:cubicBezTo>
                    <a:pt x="8485" y="4368"/>
                    <a:pt x="8907" y="1980"/>
                    <a:pt x="9214" y="374"/>
                  </a:cubicBezTo>
                  <a:lnTo>
                    <a:pt x="92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8"/>
            <p:cNvSpPr/>
            <p:nvPr/>
          </p:nvSpPr>
          <p:spPr>
            <a:xfrm>
              <a:off x="3300175" y="2296875"/>
              <a:ext cx="228725" cy="80525"/>
            </a:xfrm>
            <a:custGeom>
              <a:avLst/>
              <a:gdLst/>
              <a:ahLst/>
              <a:cxnLst/>
              <a:rect l="l" t="t" r="r" b="b"/>
              <a:pathLst>
                <a:path w="9149" h="3221" extrusionOk="0">
                  <a:moveTo>
                    <a:pt x="5751" y="1"/>
                  </a:moveTo>
                  <a:cubicBezTo>
                    <a:pt x="5751" y="1"/>
                    <a:pt x="3347" y="1357"/>
                    <a:pt x="2381" y="1874"/>
                  </a:cubicBezTo>
                  <a:cubicBezTo>
                    <a:pt x="1415" y="2391"/>
                    <a:pt x="1" y="2451"/>
                    <a:pt x="467" y="3036"/>
                  </a:cubicBezTo>
                  <a:cubicBezTo>
                    <a:pt x="573" y="3169"/>
                    <a:pt x="789" y="3220"/>
                    <a:pt x="1059" y="3220"/>
                  </a:cubicBezTo>
                  <a:cubicBezTo>
                    <a:pt x="1975" y="3220"/>
                    <a:pt x="3517" y="2628"/>
                    <a:pt x="3517" y="2628"/>
                  </a:cubicBezTo>
                  <a:cubicBezTo>
                    <a:pt x="3517" y="2628"/>
                    <a:pt x="6489" y="2618"/>
                    <a:pt x="7633" y="2466"/>
                  </a:cubicBezTo>
                  <a:cubicBezTo>
                    <a:pt x="8776" y="2312"/>
                    <a:pt x="9149" y="1229"/>
                    <a:pt x="9149" y="1229"/>
                  </a:cubicBezTo>
                  <a:lnTo>
                    <a:pt x="5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8"/>
            <p:cNvSpPr/>
            <p:nvPr/>
          </p:nvSpPr>
          <p:spPr>
            <a:xfrm>
              <a:off x="3301875" y="2289825"/>
              <a:ext cx="235050" cy="94600"/>
            </a:xfrm>
            <a:custGeom>
              <a:avLst/>
              <a:gdLst/>
              <a:ahLst/>
              <a:cxnLst/>
              <a:rect l="l" t="t" r="r" b="b"/>
              <a:pathLst>
                <a:path w="9402" h="3784" extrusionOk="0">
                  <a:moveTo>
                    <a:pt x="5680" y="1"/>
                  </a:moveTo>
                  <a:cubicBezTo>
                    <a:pt x="5634" y="1"/>
                    <a:pt x="5587" y="12"/>
                    <a:pt x="5543" y="36"/>
                  </a:cubicBezTo>
                  <a:cubicBezTo>
                    <a:pt x="5520" y="49"/>
                    <a:pt x="3129" y="1396"/>
                    <a:pt x="2178" y="1905"/>
                  </a:cubicBezTo>
                  <a:cubicBezTo>
                    <a:pt x="1865" y="2073"/>
                    <a:pt x="1487" y="2194"/>
                    <a:pt x="1153" y="2300"/>
                  </a:cubicBezTo>
                  <a:cubicBezTo>
                    <a:pt x="591" y="2479"/>
                    <a:pt x="149" y="2620"/>
                    <a:pt x="44" y="2967"/>
                  </a:cubicBezTo>
                  <a:cubicBezTo>
                    <a:pt x="6" y="3086"/>
                    <a:pt x="1" y="3275"/>
                    <a:pt x="176" y="3495"/>
                  </a:cubicBezTo>
                  <a:cubicBezTo>
                    <a:pt x="344" y="3705"/>
                    <a:pt x="653" y="3784"/>
                    <a:pt x="1025" y="3784"/>
                  </a:cubicBezTo>
                  <a:cubicBezTo>
                    <a:pt x="1825" y="3784"/>
                    <a:pt x="2913" y="3417"/>
                    <a:pt x="3501" y="3195"/>
                  </a:cubicBezTo>
                  <a:cubicBezTo>
                    <a:pt x="3916" y="3192"/>
                    <a:pt x="6523" y="3174"/>
                    <a:pt x="7602" y="3030"/>
                  </a:cubicBezTo>
                  <a:cubicBezTo>
                    <a:pt x="8906" y="2856"/>
                    <a:pt x="9332" y="1654"/>
                    <a:pt x="9350" y="1603"/>
                  </a:cubicBezTo>
                  <a:cubicBezTo>
                    <a:pt x="9401" y="1455"/>
                    <a:pt x="9322" y="1293"/>
                    <a:pt x="9174" y="1242"/>
                  </a:cubicBezTo>
                  <a:cubicBezTo>
                    <a:pt x="9144" y="1232"/>
                    <a:pt x="9112" y="1227"/>
                    <a:pt x="9082" y="1227"/>
                  </a:cubicBezTo>
                  <a:cubicBezTo>
                    <a:pt x="8964" y="1227"/>
                    <a:pt x="8854" y="1300"/>
                    <a:pt x="8812" y="1417"/>
                  </a:cubicBezTo>
                  <a:cubicBezTo>
                    <a:pt x="8798" y="1454"/>
                    <a:pt x="8476" y="2338"/>
                    <a:pt x="7526" y="2466"/>
                  </a:cubicBezTo>
                  <a:cubicBezTo>
                    <a:pt x="6415" y="2615"/>
                    <a:pt x="3477" y="2625"/>
                    <a:pt x="3448" y="2625"/>
                  </a:cubicBezTo>
                  <a:cubicBezTo>
                    <a:pt x="3413" y="2625"/>
                    <a:pt x="3379" y="2631"/>
                    <a:pt x="3346" y="2644"/>
                  </a:cubicBezTo>
                  <a:cubicBezTo>
                    <a:pt x="2415" y="3001"/>
                    <a:pt x="1458" y="3223"/>
                    <a:pt x="957" y="3223"/>
                  </a:cubicBezTo>
                  <a:cubicBezTo>
                    <a:pt x="785" y="3223"/>
                    <a:pt x="666" y="3196"/>
                    <a:pt x="621" y="3140"/>
                  </a:cubicBezTo>
                  <a:cubicBezTo>
                    <a:pt x="616" y="3134"/>
                    <a:pt x="611" y="3128"/>
                    <a:pt x="608" y="3122"/>
                  </a:cubicBezTo>
                  <a:cubicBezTo>
                    <a:pt x="723" y="3035"/>
                    <a:pt x="1081" y="2921"/>
                    <a:pt x="1326" y="2842"/>
                  </a:cubicBezTo>
                  <a:cubicBezTo>
                    <a:pt x="1683" y="2730"/>
                    <a:pt x="2088" y="2600"/>
                    <a:pt x="2446" y="2408"/>
                  </a:cubicBezTo>
                  <a:cubicBezTo>
                    <a:pt x="3404" y="1894"/>
                    <a:pt x="5800" y="546"/>
                    <a:pt x="5823" y="531"/>
                  </a:cubicBezTo>
                  <a:cubicBezTo>
                    <a:pt x="5958" y="453"/>
                    <a:pt x="6004" y="280"/>
                    <a:pt x="5927" y="145"/>
                  </a:cubicBezTo>
                  <a:cubicBezTo>
                    <a:pt x="5876" y="53"/>
                    <a:pt x="5779" y="1"/>
                    <a:pt x="56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8"/>
            <p:cNvSpPr/>
            <p:nvPr/>
          </p:nvSpPr>
          <p:spPr>
            <a:xfrm>
              <a:off x="5773650" y="4668100"/>
              <a:ext cx="327150" cy="426050"/>
            </a:xfrm>
            <a:custGeom>
              <a:avLst/>
              <a:gdLst/>
              <a:ahLst/>
              <a:cxnLst/>
              <a:rect l="l" t="t" r="r" b="b"/>
              <a:pathLst>
                <a:path w="13086" h="17042" extrusionOk="0">
                  <a:moveTo>
                    <a:pt x="6675" y="1"/>
                  </a:moveTo>
                  <a:lnTo>
                    <a:pt x="3947" y="3239"/>
                  </a:lnTo>
                  <a:lnTo>
                    <a:pt x="3676" y="8734"/>
                  </a:lnTo>
                  <a:cubicBezTo>
                    <a:pt x="3676" y="8734"/>
                    <a:pt x="412" y="15493"/>
                    <a:pt x="186" y="15953"/>
                  </a:cubicBezTo>
                  <a:cubicBezTo>
                    <a:pt x="1" y="16333"/>
                    <a:pt x="248" y="17042"/>
                    <a:pt x="949" y="17042"/>
                  </a:cubicBezTo>
                  <a:cubicBezTo>
                    <a:pt x="1100" y="17042"/>
                    <a:pt x="1273" y="17008"/>
                    <a:pt x="1467" y="16932"/>
                  </a:cubicBezTo>
                  <a:cubicBezTo>
                    <a:pt x="2559" y="16499"/>
                    <a:pt x="4853" y="14323"/>
                    <a:pt x="6152" y="13288"/>
                  </a:cubicBezTo>
                  <a:cubicBezTo>
                    <a:pt x="7450" y="12252"/>
                    <a:pt x="9407" y="9693"/>
                    <a:pt x="10583" y="8817"/>
                  </a:cubicBezTo>
                  <a:cubicBezTo>
                    <a:pt x="11759" y="7942"/>
                    <a:pt x="13085" y="6040"/>
                    <a:pt x="13029" y="5617"/>
                  </a:cubicBezTo>
                  <a:cubicBezTo>
                    <a:pt x="12971" y="5194"/>
                    <a:pt x="6675" y="1"/>
                    <a:pt x="6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8"/>
            <p:cNvSpPr/>
            <p:nvPr/>
          </p:nvSpPr>
          <p:spPr>
            <a:xfrm>
              <a:off x="5767575" y="4661000"/>
              <a:ext cx="340850" cy="440275"/>
            </a:xfrm>
            <a:custGeom>
              <a:avLst/>
              <a:gdLst/>
              <a:ahLst/>
              <a:cxnLst/>
              <a:rect l="l" t="t" r="r" b="b"/>
              <a:pathLst>
                <a:path w="13634" h="17611" extrusionOk="0">
                  <a:moveTo>
                    <a:pt x="6953" y="685"/>
                  </a:moveTo>
                  <a:cubicBezTo>
                    <a:pt x="9206" y="2547"/>
                    <a:pt x="12607" y="5437"/>
                    <a:pt x="12983" y="5964"/>
                  </a:cubicBezTo>
                  <a:cubicBezTo>
                    <a:pt x="12906" y="6365"/>
                    <a:pt x="11775" y="8040"/>
                    <a:pt x="10656" y="8873"/>
                  </a:cubicBezTo>
                  <a:cubicBezTo>
                    <a:pt x="10036" y="9334"/>
                    <a:pt x="9245" y="10205"/>
                    <a:pt x="8408" y="11127"/>
                  </a:cubicBezTo>
                  <a:cubicBezTo>
                    <a:pt x="7636" y="11976"/>
                    <a:pt x="6838" y="12855"/>
                    <a:pt x="6217" y="13350"/>
                  </a:cubicBezTo>
                  <a:cubicBezTo>
                    <a:pt x="5844" y="13647"/>
                    <a:pt x="5391" y="14037"/>
                    <a:pt x="4907" y="14453"/>
                  </a:cubicBezTo>
                  <a:cubicBezTo>
                    <a:pt x="3763" y="15436"/>
                    <a:pt x="2340" y="16658"/>
                    <a:pt x="1604" y="16950"/>
                  </a:cubicBezTo>
                  <a:cubicBezTo>
                    <a:pt x="1452" y="17011"/>
                    <a:pt x="1313" y="17042"/>
                    <a:pt x="1191" y="17042"/>
                  </a:cubicBezTo>
                  <a:cubicBezTo>
                    <a:pt x="1028" y="17042"/>
                    <a:pt x="896" y="16988"/>
                    <a:pt x="798" y="16883"/>
                  </a:cubicBezTo>
                  <a:cubicBezTo>
                    <a:pt x="655" y="16728"/>
                    <a:pt x="623" y="16488"/>
                    <a:pt x="685" y="16362"/>
                  </a:cubicBezTo>
                  <a:cubicBezTo>
                    <a:pt x="911" y="15901"/>
                    <a:pt x="4175" y="9143"/>
                    <a:pt x="4175" y="9143"/>
                  </a:cubicBezTo>
                  <a:cubicBezTo>
                    <a:pt x="4192" y="9109"/>
                    <a:pt x="4201" y="9070"/>
                    <a:pt x="4203" y="9033"/>
                  </a:cubicBezTo>
                  <a:lnTo>
                    <a:pt x="4470" y="3633"/>
                  </a:lnTo>
                  <a:lnTo>
                    <a:pt x="6953" y="685"/>
                  </a:lnTo>
                  <a:close/>
                  <a:moveTo>
                    <a:pt x="6918" y="1"/>
                  </a:moveTo>
                  <a:cubicBezTo>
                    <a:pt x="6837" y="1"/>
                    <a:pt x="6756" y="35"/>
                    <a:pt x="6700" y="102"/>
                  </a:cubicBezTo>
                  <a:lnTo>
                    <a:pt x="3972" y="3340"/>
                  </a:lnTo>
                  <a:cubicBezTo>
                    <a:pt x="3931" y="3388"/>
                    <a:pt x="3909" y="3446"/>
                    <a:pt x="3905" y="3509"/>
                  </a:cubicBezTo>
                  <a:lnTo>
                    <a:pt x="3638" y="8947"/>
                  </a:lnTo>
                  <a:cubicBezTo>
                    <a:pt x="3333" y="9575"/>
                    <a:pt x="388" y="15675"/>
                    <a:pt x="173" y="16112"/>
                  </a:cubicBezTo>
                  <a:cubicBezTo>
                    <a:pt x="0" y="16467"/>
                    <a:pt x="87" y="16954"/>
                    <a:pt x="381" y="17270"/>
                  </a:cubicBezTo>
                  <a:cubicBezTo>
                    <a:pt x="494" y="17392"/>
                    <a:pt x="757" y="17611"/>
                    <a:pt x="1193" y="17611"/>
                  </a:cubicBezTo>
                  <a:cubicBezTo>
                    <a:pt x="1372" y="17611"/>
                    <a:pt x="1578" y="17575"/>
                    <a:pt x="1815" y="17481"/>
                  </a:cubicBezTo>
                  <a:cubicBezTo>
                    <a:pt x="2640" y="17154"/>
                    <a:pt x="4042" y="15948"/>
                    <a:pt x="5279" y="14885"/>
                  </a:cubicBezTo>
                  <a:cubicBezTo>
                    <a:pt x="5756" y="14474"/>
                    <a:pt x="6204" y="14089"/>
                    <a:pt x="6572" y="13796"/>
                  </a:cubicBezTo>
                  <a:cubicBezTo>
                    <a:pt x="7229" y="13271"/>
                    <a:pt x="8043" y="12376"/>
                    <a:pt x="8830" y="11510"/>
                  </a:cubicBezTo>
                  <a:cubicBezTo>
                    <a:pt x="9612" y="10648"/>
                    <a:pt x="10421" y="9758"/>
                    <a:pt x="10997" y="9330"/>
                  </a:cubicBezTo>
                  <a:cubicBezTo>
                    <a:pt x="12151" y="8470"/>
                    <a:pt x="13633" y="6461"/>
                    <a:pt x="13554" y="5864"/>
                  </a:cubicBezTo>
                  <a:cubicBezTo>
                    <a:pt x="13536" y="5732"/>
                    <a:pt x="13483" y="5330"/>
                    <a:pt x="7099" y="66"/>
                  </a:cubicBezTo>
                  <a:cubicBezTo>
                    <a:pt x="7046" y="22"/>
                    <a:pt x="6982" y="1"/>
                    <a:pt x="69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8"/>
            <p:cNvSpPr/>
            <p:nvPr/>
          </p:nvSpPr>
          <p:spPr>
            <a:xfrm>
              <a:off x="5784400" y="4788475"/>
              <a:ext cx="316400" cy="305625"/>
            </a:xfrm>
            <a:custGeom>
              <a:avLst/>
              <a:gdLst/>
              <a:ahLst/>
              <a:cxnLst/>
              <a:rect l="l" t="t" r="r" b="b"/>
              <a:pathLst>
                <a:path w="12656" h="12225" extrusionOk="0">
                  <a:moveTo>
                    <a:pt x="11857" y="1"/>
                  </a:moveTo>
                  <a:cubicBezTo>
                    <a:pt x="11003" y="945"/>
                    <a:pt x="9297" y="2825"/>
                    <a:pt x="7772" y="4463"/>
                  </a:cubicBezTo>
                  <a:cubicBezTo>
                    <a:pt x="6046" y="6320"/>
                    <a:pt x="1631" y="10505"/>
                    <a:pt x="0" y="12042"/>
                  </a:cubicBezTo>
                  <a:cubicBezTo>
                    <a:pt x="133" y="12152"/>
                    <a:pt x="308" y="12224"/>
                    <a:pt x="530" y="12224"/>
                  </a:cubicBezTo>
                  <a:cubicBezTo>
                    <a:pt x="678" y="12224"/>
                    <a:pt x="847" y="12192"/>
                    <a:pt x="1037" y="12117"/>
                  </a:cubicBezTo>
                  <a:cubicBezTo>
                    <a:pt x="2129" y="11683"/>
                    <a:pt x="4423" y="9508"/>
                    <a:pt x="5722" y="8473"/>
                  </a:cubicBezTo>
                  <a:cubicBezTo>
                    <a:pt x="7020" y="7437"/>
                    <a:pt x="8977" y="4878"/>
                    <a:pt x="10153" y="4002"/>
                  </a:cubicBezTo>
                  <a:cubicBezTo>
                    <a:pt x="11329" y="3127"/>
                    <a:pt x="12655" y="1225"/>
                    <a:pt x="12599" y="802"/>
                  </a:cubicBezTo>
                  <a:cubicBezTo>
                    <a:pt x="12587" y="713"/>
                    <a:pt x="12300" y="415"/>
                    <a:pt x="118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8"/>
            <p:cNvSpPr/>
            <p:nvPr/>
          </p:nvSpPr>
          <p:spPr>
            <a:xfrm>
              <a:off x="5777225" y="4781350"/>
              <a:ext cx="331225" cy="319850"/>
            </a:xfrm>
            <a:custGeom>
              <a:avLst/>
              <a:gdLst/>
              <a:ahLst/>
              <a:cxnLst/>
              <a:rect l="l" t="t" r="r" b="b"/>
              <a:pathLst>
                <a:path w="13249" h="12794" extrusionOk="0">
                  <a:moveTo>
                    <a:pt x="12160" y="693"/>
                  </a:moveTo>
                  <a:cubicBezTo>
                    <a:pt x="12447" y="971"/>
                    <a:pt x="12556" y="1098"/>
                    <a:pt x="12598" y="1151"/>
                  </a:cubicBezTo>
                  <a:cubicBezTo>
                    <a:pt x="12518" y="1555"/>
                    <a:pt x="11388" y="3227"/>
                    <a:pt x="10270" y="4059"/>
                  </a:cubicBezTo>
                  <a:cubicBezTo>
                    <a:pt x="9651" y="4520"/>
                    <a:pt x="8860" y="5392"/>
                    <a:pt x="8023" y="6313"/>
                  </a:cubicBezTo>
                  <a:cubicBezTo>
                    <a:pt x="7251" y="7162"/>
                    <a:pt x="6453" y="8041"/>
                    <a:pt x="5832" y="8536"/>
                  </a:cubicBezTo>
                  <a:cubicBezTo>
                    <a:pt x="5460" y="8833"/>
                    <a:pt x="5006" y="9223"/>
                    <a:pt x="4522" y="9640"/>
                  </a:cubicBezTo>
                  <a:cubicBezTo>
                    <a:pt x="3377" y="10622"/>
                    <a:pt x="1955" y="11844"/>
                    <a:pt x="1219" y="12136"/>
                  </a:cubicBezTo>
                  <a:cubicBezTo>
                    <a:pt x="1087" y="12190"/>
                    <a:pt x="985" y="12228"/>
                    <a:pt x="865" y="12228"/>
                  </a:cubicBezTo>
                  <a:cubicBezTo>
                    <a:pt x="847" y="12228"/>
                    <a:pt x="829" y="12227"/>
                    <a:pt x="811" y="12226"/>
                  </a:cubicBezTo>
                  <a:cubicBezTo>
                    <a:pt x="2741" y="10403"/>
                    <a:pt x="6662" y="6670"/>
                    <a:pt x="8268" y="4944"/>
                  </a:cubicBezTo>
                  <a:cubicBezTo>
                    <a:pt x="9681" y="3424"/>
                    <a:pt x="11245" y="1704"/>
                    <a:pt x="12160" y="693"/>
                  </a:cubicBezTo>
                  <a:close/>
                  <a:moveTo>
                    <a:pt x="12134" y="0"/>
                  </a:moveTo>
                  <a:cubicBezTo>
                    <a:pt x="12058" y="4"/>
                    <a:pt x="11986" y="37"/>
                    <a:pt x="11935" y="94"/>
                  </a:cubicBezTo>
                  <a:cubicBezTo>
                    <a:pt x="11061" y="1060"/>
                    <a:pt x="9368" y="2923"/>
                    <a:pt x="7851" y="4554"/>
                  </a:cubicBezTo>
                  <a:cubicBezTo>
                    <a:pt x="6158" y="6375"/>
                    <a:pt x="1861" y="10451"/>
                    <a:pt x="92" y="12121"/>
                  </a:cubicBezTo>
                  <a:cubicBezTo>
                    <a:pt x="32" y="12176"/>
                    <a:pt x="0" y="12255"/>
                    <a:pt x="3" y="12336"/>
                  </a:cubicBezTo>
                  <a:cubicBezTo>
                    <a:pt x="5" y="12419"/>
                    <a:pt x="43" y="12495"/>
                    <a:pt x="106" y="12548"/>
                  </a:cubicBezTo>
                  <a:cubicBezTo>
                    <a:pt x="237" y="12656"/>
                    <a:pt x="473" y="12793"/>
                    <a:pt x="820" y="12793"/>
                  </a:cubicBezTo>
                  <a:cubicBezTo>
                    <a:pt x="994" y="12793"/>
                    <a:pt x="1197" y="12758"/>
                    <a:pt x="1430" y="12666"/>
                  </a:cubicBezTo>
                  <a:cubicBezTo>
                    <a:pt x="2255" y="12338"/>
                    <a:pt x="3657" y="11134"/>
                    <a:pt x="4893" y="10070"/>
                  </a:cubicBezTo>
                  <a:cubicBezTo>
                    <a:pt x="5372" y="9659"/>
                    <a:pt x="5820" y="9274"/>
                    <a:pt x="6188" y="8981"/>
                  </a:cubicBezTo>
                  <a:cubicBezTo>
                    <a:pt x="6844" y="8456"/>
                    <a:pt x="7658" y="7561"/>
                    <a:pt x="8445" y="6695"/>
                  </a:cubicBezTo>
                  <a:cubicBezTo>
                    <a:pt x="9227" y="5833"/>
                    <a:pt x="10036" y="4942"/>
                    <a:pt x="10611" y="4515"/>
                  </a:cubicBezTo>
                  <a:cubicBezTo>
                    <a:pt x="11766" y="3655"/>
                    <a:pt x="13248" y="1646"/>
                    <a:pt x="13169" y="1049"/>
                  </a:cubicBezTo>
                  <a:cubicBezTo>
                    <a:pt x="13151" y="914"/>
                    <a:pt x="13083" y="773"/>
                    <a:pt x="12341" y="77"/>
                  </a:cubicBezTo>
                  <a:cubicBezTo>
                    <a:pt x="12286" y="25"/>
                    <a:pt x="12211" y="2"/>
                    <a:pt x="121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8"/>
            <p:cNvSpPr/>
            <p:nvPr/>
          </p:nvSpPr>
          <p:spPr>
            <a:xfrm>
              <a:off x="6051875" y="4049550"/>
              <a:ext cx="250450" cy="436525"/>
            </a:xfrm>
            <a:custGeom>
              <a:avLst/>
              <a:gdLst/>
              <a:ahLst/>
              <a:cxnLst/>
              <a:rect l="l" t="t" r="r" b="b"/>
              <a:pathLst>
                <a:path w="10018" h="17461" extrusionOk="0">
                  <a:moveTo>
                    <a:pt x="7577" y="0"/>
                  </a:moveTo>
                  <a:cubicBezTo>
                    <a:pt x="5731" y="0"/>
                    <a:pt x="818" y="764"/>
                    <a:pt x="818" y="764"/>
                  </a:cubicBezTo>
                  <a:lnTo>
                    <a:pt x="0" y="4321"/>
                  </a:lnTo>
                  <a:lnTo>
                    <a:pt x="3031" y="7651"/>
                  </a:lnTo>
                  <a:lnTo>
                    <a:pt x="7777" y="17362"/>
                  </a:lnTo>
                  <a:cubicBezTo>
                    <a:pt x="7777" y="17362"/>
                    <a:pt x="8208" y="17461"/>
                    <a:pt x="8667" y="17461"/>
                  </a:cubicBezTo>
                  <a:cubicBezTo>
                    <a:pt x="8968" y="17461"/>
                    <a:pt x="9281" y="17418"/>
                    <a:pt x="9490" y="17276"/>
                  </a:cubicBezTo>
                  <a:cubicBezTo>
                    <a:pt x="10017" y="16918"/>
                    <a:pt x="9119" y="4826"/>
                    <a:pt x="8874" y="2992"/>
                  </a:cubicBezTo>
                  <a:cubicBezTo>
                    <a:pt x="8629" y="1157"/>
                    <a:pt x="8957" y="394"/>
                    <a:pt x="8195" y="65"/>
                  </a:cubicBezTo>
                  <a:cubicBezTo>
                    <a:pt x="8090" y="20"/>
                    <a:pt x="7873" y="0"/>
                    <a:pt x="75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8"/>
            <p:cNvSpPr/>
            <p:nvPr/>
          </p:nvSpPr>
          <p:spPr>
            <a:xfrm>
              <a:off x="6044400" y="4042575"/>
              <a:ext cx="260700" cy="450650"/>
            </a:xfrm>
            <a:custGeom>
              <a:avLst/>
              <a:gdLst/>
              <a:ahLst/>
              <a:cxnLst/>
              <a:rect l="l" t="t" r="r" b="b"/>
              <a:pathLst>
                <a:path w="10428" h="18026" extrusionOk="0">
                  <a:moveTo>
                    <a:pt x="7915" y="561"/>
                  </a:moveTo>
                  <a:cubicBezTo>
                    <a:pt x="8148" y="561"/>
                    <a:pt x="8309" y="576"/>
                    <a:pt x="8380" y="606"/>
                  </a:cubicBezTo>
                  <a:cubicBezTo>
                    <a:pt x="8701" y="745"/>
                    <a:pt x="8738" y="945"/>
                    <a:pt x="8773" y="1815"/>
                  </a:cubicBezTo>
                  <a:cubicBezTo>
                    <a:pt x="8789" y="2210"/>
                    <a:pt x="8808" y="2702"/>
                    <a:pt x="8889" y="3309"/>
                  </a:cubicBezTo>
                  <a:cubicBezTo>
                    <a:pt x="9181" y="5482"/>
                    <a:pt x="9922" y="16312"/>
                    <a:pt x="9582" y="17347"/>
                  </a:cubicBezTo>
                  <a:cubicBezTo>
                    <a:pt x="9432" y="17425"/>
                    <a:pt x="9204" y="17454"/>
                    <a:pt x="8961" y="17454"/>
                  </a:cubicBezTo>
                  <a:cubicBezTo>
                    <a:pt x="8723" y="17454"/>
                    <a:pt x="8472" y="17426"/>
                    <a:pt x="8270" y="17389"/>
                  </a:cubicBezTo>
                  <a:lnTo>
                    <a:pt x="3586" y="7805"/>
                  </a:lnTo>
                  <a:cubicBezTo>
                    <a:pt x="3574" y="7781"/>
                    <a:pt x="3559" y="7758"/>
                    <a:pt x="3541" y="7738"/>
                  </a:cubicBezTo>
                  <a:lnTo>
                    <a:pt x="610" y="4519"/>
                  </a:lnTo>
                  <a:lnTo>
                    <a:pt x="1350" y="1296"/>
                  </a:lnTo>
                  <a:cubicBezTo>
                    <a:pt x="3969" y="894"/>
                    <a:pt x="6788" y="561"/>
                    <a:pt x="7915" y="561"/>
                  </a:cubicBezTo>
                  <a:close/>
                  <a:moveTo>
                    <a:pt x="7854" y="1"/>
                  </a:moveTo>
                  <a:cubicBezTo>
                    <a:pt x="6068" y="1"/>
                    <a:pt x="2006" y="616"/>
                    <a:pt x="1074" y="762"/>
                  </a:cubicBezTo>
                  <a:cubicBezTo>
                    <a:pt x="959" y="779"/>
                    <a:pt x="866" y="866"/>
                    <a:pt x="840" y="979"/>
                  </a:cubicBezTo>
                  <a:lnTo>
                    <a:pt x="22" y="4536"/>
                  </a:lnTo>
                  <a:cubicBezTo>
                    <a:pt x="0" y="4628"/>
                    <a:pt x="25" y="4724"/>
                    <a:pt x="88" y="4792"/>
                  </a:cubicBezTo>
                  <a:lnTo>
                    <a:pt x="3092" y="8092"/>
                  </a:lnTo>
                  <a:lnTo>
                    <a:pt x="7820" y="17765"/>
                  </a:lnTo>
                  <a:cubicBezTo>
                    <a:pt x="7858" y="17843"/>
                    <a:pt x="7928" y="17898"/>
                    <a:pt x="8011" y="17918"/>
                  </a:cubicBezTo>
                  <a:cubicBezTo>
                    <a:pt x="8087" y="17935"/>
                    <a:pt x="8500" y="18026"/>
                    <a:pt x="8955" y="18026"/>
                  </a:cubicBezTo>
                  <a:cubicBezTo>
                    <a:pt x="9306" y="18024"/>
                    <a:pt x="9682" y="17971"/>
                    <a:pt x="9948" y="17791"/>
                  </a:cubicBezTo>
                  <a:cubicBezTo>
                    <a:pt x="10139" y="17660"/>
                    <a:pt x="10428" y="17465"/>
                    <a:pt x="10054" y="10950"/>
                  </a:cubicBezTo>
                  <a:cubicBezTo>
                    <a:pt x="9869" y="7709"/>
                    <a:pt x="9585" y="4202"/>
                    <a:pt x="9455" y="3233"/>
                  </a:cubicBezTo>
                  <a:cubicBezTo>
                    <a:pt x="9377" y="2651"/>
                    <a:pt x="9359" y="2174"/>
                    <a:pt x="9343" y="1791"/>
                  </a:cubicBezTo>
                  <a:cubicBezTo>
                    <a:pt x="9309" y="939"/>
                    <a:pt x="9287" y="376"/>
                    <a:pt x="8607" y="83"/>
                  </a:cubicBezTo>
                  <a:cubicBezTo>
                    <a:pt x="8475" y="25"/>
                    <a:pt x="8209" y="1"/>
                    <a:pt x="78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8"/>
            <p:cNvSpPr/>
            <p:nvPr/>
          </p:nvSpPr>
          <p:spPr>
            <a:xfrm>
              <a:off x="6234225" y="4049550"/>
              <a:ext cx="68050" cy="436150"/>
            </a:xfrm>
            <a:custGeom>
              <a:avLst/>
              <a:gdLst/>
              <a:ahLst/>
              <a:cxnLst/>
              <a:rect l="l" t="t" r="r" b="b"/>
              <a:pathLst>
                <a:path w="2722" h="17446" extrusionOk="0">
                  <a:moveTo>
                    <a:pt x="285" y="0"/>
                  </a:moveTo>
                  <a:cubicBezTo>
                    <a:pt x="197" y="0"/>
                    <a:pt x="102" y="2"/>
                    <a:pt x="1" y="6"/>
                  </a:cubicBezTo>
                  <a:cubicBezTo>
                    <a:pt x="374" y="3361"/>
                    <a:pt x="1324" y="11824"/>
                    <a:pt x="1564" y="13625"/>
                  </a:cubicBezTo>
                  <a:cubicBezTo>
                    <a:pt x="1734" y="14904"/>
                    <a:pt x="1704" y="16392"/>
                    <a:pt x="1644" y="17445"/>
                  </a:cubicBezTo>
                  <a:cubicBezTo>
                    <a:pt x="1852" y="17423"/>
                    <a:pt x="2049" y="17375"/>
                    <a:pt x="2196" y="17276"/>
                  </a:cubicBezTo>
                  <a:cubicBezTo>
                    <a:pt x="2722" y="16918"/>
                    <a:pt x="1825" y="4826"/>
                    <a:pt x="1580" y="2991"/>
                  </a:cubicBezTo>
                  <a:cubicBezTo>
                    <a:pt x="1335" y="1156"/>
                    <a:pt x="1663" y="394"/>
                    <a:pt x="901" y="65"/>
                  </a:cubicBezTo>
                  <a:cubicBezTo>
                    <a:pt x="796" y="20"/>
                    <a:pt x="579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8"/>
            <p:cNvSpPr/>
            <p:nvPr/>
          </p:nvSpPr>
          <p:spPr>
            <a:xfrm>
              <a:off x="6226700" y="4042450"/>
              <a:ext cx="78400" cy="450350"/>
            </a:xfrm>
            <a:custGeom>
              <a:avLst/>
              <a:gdLst/>
              <a:ahLst/>
              <a:cxnLst/>
              <a:rect l="l" t="t" r="r" b="b"/>
              <a:pathLst>
                <a:path w="3136" h="18014" extrusionOk="0">
                  <a:moveTo>
                    <a:pt x="619" y="569"/>
                  </a:moveTo>
                  <a:cubicBezTo>
                    <a:pt x="986" y="572"/>
                    <a:pt x="1078" y="606"/>
                    <a:pt x="1088" y="610"/>
                  </a:cubicBezTo>
                  <a:cubicBezTo>
                    <a:pt x="1409" y="749"/>
                    <a:pt x="1446" y="949"/>
                    <a:pt x="1481" y="1819"/>
                  </a:cubicBezTo>
                  <a:cubicBezTo>
                    <a:pt x="1497" y="2214"/>
                    <a:pt x="1516" y="2705"/>
                    <a:pt x="1597" y="3313"/>
                  </a:cubicBezTo>
                  <a:cubicBezTo>
                    <a:pt x="1889" y="5486"/>
                    <a:pt x="2630" y="16314"/>
                    <a:pt x="2290" y="17351"/>
                  </a:cubicBezTo>
                  <a:cubicBezTo>
                    <a:pt x="2278" y="17358"/>
                    <a:pt x="2263" y="17365"/>
                    <a:pt x="2249" y="17370"/>
                  </a:cubicBezTo>
                  <a:cubicBezTo>
                    <a:pt x="2294" y="16358"/>
                    <a:pt x="2302" y="15032"/>
                    <a:pt x="2147" y="13872"/>
                  </a:cubicBezTo>
                  <a:cubicBezTo>
                    <a:pt x="1915" y="12129"/>
                    <a:pt x="1028" y="4224"/>
                    <a:pt x="619" y="569"/>
                  </a:cubicBezTo>
                  <a:close/>
                  <a:moveTo>
                    <a:pt x="581" y="0"/>
                  </a:moveTo>
                  <a:cubicBezTo>
                    <a:pt x="495" y="0"/>
                    <a:pt x="399" y="2"/>
                    <a:pt x="292" y="5"/>
                  </a:cubicBezTo>
                  <a:cubicBezTo>
                    <a:pt x="126" y="11"/>
                    <a:pt x="0" y="156"/>
                    <a:pt x="19" y="321"/>
                  </a:cubicBezTo>
                  <a:cubicBezTo>
                    <a:pt x="409" y="3819"/>
                    <a:pt x="1342" y="12148"/>
                    <a:pt x="1583" y="13947"/>
                  </a:cubicBezTo>
                  <a:cubicBezTo>
                    <a:pt x="1752" y="15212"/>
                    <a:pt x="1719" y="16693"/>
                    <a:pt x="1661" y="17712"/>
                  </a:cubicBezTo>
                  <a:cubicBezTo>
                    <a:pt x="1652" y="17876"/>
                    <a:pt x="1781" y="18014"/>
                    <a:pt x="1945" y="18014"/>
                  </a:cubicBezTo>
                  <a:cubicBezTo>
                    <a:pt x="1955" y="18014"/>
                    <a:pt x="1964" y="18013"/>
                    <a:pt x="1974" y="18011"/>
                  </a:cubicBezTo>
                  <a:cubicBezTo>
                    <a:pt x="2265" y="17981"/>
                    <a:pt x="2487" y="17911"/>
                    <a:pt x="2656" y="17796"/>
                  </a:cubicBezTo>
                  <a:cubicBezTo>
                    <a:pt x="2847" y="17665"/>
                    <a:pt x="3136" y="17470"/>
                    <a:pt x="2762" y="10955"/>
                  </a:cubicBezTo>
                  <a:cubicBezTo>
                    <a:pt x="2577" y="7714"/>
                    <a:pt x="2293" y="4207"/>
                    <a:pt x="2163" y="3238"/>
                  </a:cubicBezTo>
                  <a:cubicBezTo>
                    <a:pt x="2085" y="2656"/>
                    <a:pt x="2067" y="2179"/>
                    <a:pt x="2051" y="1796"/>
                  </a:cubicBezTo>
                  <a:cubicBezTo>
                    <a:pt x="2017" y="944"/>
                    <a:pt x="1995" y="381"/>
                    <a:pt x="1315" y="88"/>
                  </a:cubicBezTo>
                  <a:cubicBezTo>
                    <a:pt x="1216" y="45"/>
                    <a:pt x="1045" y="0"/>
                    <a:pt x="5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3" name="Google Shape;1043;p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39"/>
          <p:cNvSpPr txBox="1">
            <a:spLocks noGrp="1"/>
          </p:cNvSpPr>
          <p:nvPr>
            <p:ph type="body" idx="1"/>
          </p:nvPr>
        </p:nvSpPr>
        <p:spPr>
          <a:xfrm>
            <a:off x="626625" y="989950"/>
            <a:ext cx="7980600" cy="36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A criptografia RSA é utilizada, comumente, em conjunto com outros esquemas de criptografia.</a:t>
            </a:r>
            <a:endParaRPr sz="1800"/>
          </a:p>
          <a:p>
            <a:pPr marL="457200" lvl="0" indent="-3429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Porém, sua principal aplicação é para assinaturas digitais, autenticando e verificando a integridade de mensagens.</a:t>
            </a:r>
            <a:endParaRPr sz="1800"/>
          </a:p>
          <a:p>
            <a:pPr marL="457200" lvl="0" indent="-342900" algn="just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pt-BR" sz="1800"/>
              <a:t>Bancos utilizam da tecnologia para proteção de seus dados, telecomunicações para encriptar os dados privados de chamadas e o E-commerce para proteger a identidade do usuário em transações.</a:t>
            </a:r>
            <a:endParaRPr sz="1800"/>
          </a:p>
        </p:txBody>
      </p:sp>
      <p:sp>
        <p:nvSpPr>
          <p:cNvPr id="1049" name="Google Shape;1049;p39"/>
          <p:cNvSpPr txBox="1">
            <a:spLocks noGrp="1"/>
          </p:cNvSpPr>
          <p:nvPr>
            <p:ph type="title"/>
          </p:nvPr>
        </p:nvSpPr>
        <p:spPr>
          <a:xfrm>
            <a:off x="626625" y="249250"/>
            <a:ext cx="79806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Aplicações na Área da Computação</a:t>
            </a:r>
            <a:endParaRPr sz="3000"/>
          </a:p>
        </p:txBody>
      </p:sp>
      <p:sp>
        <p:nvSpPr>
          <p:cNvPr id="1050" name="Google Shape;1050;p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40"/>
          <p:cNvSpPr txBox="1">
            <a:spLocks noGrp="1"/>
          </p:cNvSpPr>
          <p:nvPr>
            <p:ph type="title"/>
          </p:nvPr>
        </p:nvSpPr>
        <p:spPr>
          <a:xfrm>
            <a:off x="626625" y="303300"/>
            <a:ext cx="79806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Aplicações na Área da Computação: Assinatura Digital</a:t>
            </a:r>
            <a:endParaRPr sz="2500"/>
          </a:p>
        </p:txBody>
      </p:sp>
      <p:sp>
        <p:nvSpPr>
          <p:cNvPr id="1056" name="Google Shape;1056;p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  <p:pic>
        <p:nvPicPr>
          <p:cNvPr id="1057" name="Google Shape;105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626" y="964075"/>
            <a:ext cx="7980601" cy="3694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41"/>
          <p:cNvSpPr txBox="1">
            <a:spLocks noGrp="1"/>
          </p:cNvSpPr>
          <p:nvPr>
            <p:ph type="body" idx="1"/>
          </p:nvPr>
        </p:nvSpPr>
        <p:spPr>
          <a:xfrm>
            <a:off x="581700" y="895750"/>
            <a:ext cx="7980600" cy="38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Anteriormente implementado na criptografia SSL/TLS para estabelecer comunicações seguras entre dois indivíduos, também foi o algoritmo original da criptografia PGP; </a:t>
            </a:r>
            <a:endParaRPr sz="1800"/>
          </a:p>
          <a:p>
            <a:pPr marL="457200" lvl="0" indent="-3429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Usado em Navegadores Web (Edge, Chrome, Opera, Brave), E-mails (Gmail, Outlook, Proton Mail, iCloud),  chats e outros serviços de comunicação.</a:t>
            </a:r>
            <a:endParaRPr sz="1800"/>
          </a:p>
          <a:p>
            <a:pPr marL="457200" lvl="0" indent="-342900" algn="just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pt-BR" sz="1800"/>
              <a:t>Usualmente implementado para garantir conexões seguras via cliente-servidor de VPNs, através de protocolos como OpenVPN, TLS Handshake, trocando chaves e estabelecendo canais.</a:t>
            </a:r>
            <a:endParaRPr sz="1800"/>
          </a:p>
        </p:txBody>
      </p:sp>
      <p:sp>
        <p:nvSpPr>
          <p:cNvPr id="1063" name="Google Shape;1063;p41"/>
          <p:cNvSpPr txBox="1">
            <a:spLocks noGrp="1"/>
          </p:cNvSpPr>
          <p:nvPr>
            <p:ph type="title"/>
          </p:nvPr>
        </p:nvSpPr>
        <p:spPr>
          <a:xfrm>
            <a:off x="626625" y="249250"/>
            <a:ext cx="79806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Aplicações na Área da Computação</a:t>
            </a:r>
            <a:endParaRPr sz="3000"/>
          </a:p>
        </p:txBody>
      </p:sp>
      <p:sp>
        <p:nvSpPr>
          <p:cNvPr id="1064" name="Google Shape;1064;p4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42"/>
          <p:cNvSpPr txBox="1">
            <a:spLocks noGrp="1"/>
          </p:cNvSpPr>
          <p:nvPr>
            <p:ph type="title"/>
          </p:nvPr>
        </p:nvSpPr>
        <p:spPr>
          <a:xfrm>
            <a:off x="876325" y="1771350"/>
            <a:ext cx="4559100" cy="8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IMPLEMENTAÇÃO</a:t>
            </a:r>
            <a:endParaRPr sz="4000"/>
          </a:p>
        </p:txBody>
      </p:sp>
      <p:sp>
        <p:nvSpPr>
          <p:cNvPr id="1070" name="Google Shape;1070;p42"/>
          <p:cNvSpPr txBox="1">
            <a:spLocks noGrp="1"/>
          </p:cNvSpPr>
          <p:nvPr>
            <p:ph type="title" idx="2"/>
          </p:nvPr>
        </p:nvSpPr>
        <p:spPr>
          <a:xfrm>
            <a:off x="876325" y="847950"/>
            <a:ext cx="2657700" cy="92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05</a:t>
            </a:r>
            <a:endParaRPr/>
          </a:p>
        </p:txBody>
      </p:sp>
      <p:grpSp>
        <p:nvGrpSpPr>
          <p:cNvPr id="1071" name="Google Shape;1071;p42"/>
          <p:cNvGrpSpPr/>
          <p:nvPr/>
        </p:nvGrpSpPr>
        <p:grpSpPr>
          <a:xfrm>
            <a:off x="4419625" y="1840835"/>
            <a:ext cx="4292053" cy="2898570"/>
            <a:chOff x="813050" y="1571425"/>
            <a:chExt cx="5782100" cy="3904850"/>
          </a:xfrm>
        </p:grpSpPr>
        <p:sp>
          <p:nvSpPr>
            <p:cNvPr id="1072" name="Google Shape;1072;p42"/>
            <p:cNvSpPr/>
            <p:nvPr/>
          </p:nvSpPr>
          <p:spPr>
            <a:xfrm>
              <a:off x="868750" y="4733125"/>
              <a:ext cx="5721775" cy="743150"/>
            </a:xfrm>
            <a:custGeom>
              <a:avLst/>
              <a:gdLst/>
              <a:ahLst/>
              <a:cxnLst/>
              <a:rect l="l" t="t" r="r" b="b"/>
              <a:pathLst>
                <a:path w="228871" h="29726" extrusionOk="0">
                  <a:moveTo>
                    <a:pt x="168010" y="1"/>
                  </a:moveTo>
                  <a:cubicBezTo>
                    <a:pt x="138035" y="1"/>
                    <a:pt x="113139" y="1957"/>
                    <a:pt x="108097" y="4532"/>
                  </a:cubicBezTo>
                  <a:cubicBezTo>
                    <a:pt x="106963" y="4527"/>
                    <a:pt x="105825" y="4525"/>
                    <a:pt x="104683" y="4525"/>
                  </a:cubicBezTo>
                  <a:cubicBezTo>
                    <a:pt x="46868" y="4525"/>
                    <a:pt x="1" y="10165"/>
                    <a:pt x="1" y="17126"/>
                  </a:cubicBezTo>
                  <a:cubicBezTo>
                    <a:pt x="1" y="24085"/>
                    <a:pt x="46868" y="29725"/>
                    <a:pt x="104683" y="29725"/>
                  </a:cubicBezTo>
                  <a:cubicBezTo>
                    <a:pt x="162497" y="29725"/>
                    <a:pt x="209365" y="24085"/>
                    <a:pt x="209365" y="17126"/>
                  </a:cubicBezTo>
                  <a:cubicBezTo>
                    <a:pt x="209365" y="14684"/>
                    <a:pt x="203595" y="12406"/>
                    <a:pt x="193616" y="10477"/>
                  </a:cubicBezTo>
                  <a:cubicBezTo>
                    <a:pt x="214430" y="9604"/>
                    <a:pt x="228871" y="7702"/>
                    <a:pt x="228871" y="5495"/>
                  </a:cubicBezTo>
                  <a:cubicBezTo>
                    <a:pt x="228871" y="2461"/>
                    <a:pt x="201623" y="1"/>
                    <a:pt x="1680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2"/>
            <p:cNvSpPr/>
            <p:nvPr/>
          </p:nvSpPr>
          <p:spPr>
            <a:xfrm>
              <a:off x="1440000" y="3620525"/>
              <a:ext cx="289925" cy="100075"/>
            </a:xfrm>
            <a:custGeom>
              <a:avLst/>
              <a:gdLst/>
              <a:ahLst/>
              <a:cxnLst/>
              <a:rect l="l" t="t" r="r" b="b"/>
              <a:pathLst>
                <a:path w="11597" h="4003" extrusionOk="0">
                  <a:moveTo>
                    <a:pt x="320" y="1"/>
                  </a:moveTo>
                  <a:cubicBezTo>
                    <a:pt x="198" y="1"/>
                    <a:pt x="86" y="79"/>
                    <a:pt x="48" y="200"/>
                  </a:cubicBezTo>
                  <a:cubicBezTo>
                    <a:pt x="0" y="351"/>
                    <a:pt x="85" y="512"/>
                    <a:pt x="236" y="558"/>
                  </a:cubicBezTo>
                  <a:lnTo>
                    <a:pt x="11209" y="3989"/>
                  </a:lnTo>
                  <a:cubicBezTo>
                    <a:pt x="11237" y="3997"/>
                    <a:pt x="11265" y="4002"/>
                    <a:pt x="11294" y="4002"/>
                  </a:cubicBezTo>
                  <a:cubicBezTo>
                    <a:pt x="11435" y="4001"/>
                    <a:pt x="11554" y="3899"/>
                    <a:pt x="11575" y="3760"/>
                  </a:cubicBezTo>
                  <a:cubicBezTo>
                    <a:pt x="11597" y="3620"/>
                    <a:pt x="11513" y="3486"/>
                    <a:pt x="11379" y="3445"/>
                  </a:cubicBezTo>
                  <a:lnTo>
                    <a:pt x="405" y="14"/>
                  </a:lnTo>
                  <a:cubicBezTo>
                    <a:pt x="377" y="5"/>
                    <a:pt x="348" y="1"/>
                    <a:pt x="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2"/>
            <p:cNvSpPr/>
            <p:nvPr/>
          </p:nvSpPr>
          <p:spPr>
            <a:xfrm>
              <a:off x="1174775" y="3896075"/>
              <a:ext cx="227400" cy="94825"/>
            </a:xfrm>
            <a:custGeom>
              <a:avLst/>
              <a:gdLst/>
              <a:ahLst/>
              <a:cxnLst/>
              <a:rect l="l" t="t" r="r" b="b"/>
              <a:pathLst>
                <a:path w="9096" h="3793" extrusionOk="0">
                  <a:moveTo>
                    <a:pt x="8771" y="1"/>
                  </a:moveTo>
                  <a:cubicBezTo>
                    <a:pt x="8735" y="1"/>
                    <a:pt x="8698" y="8"/>
                    <a:pt x="8662" y="23"/>
                  </a:cubicBezTo>
                  <a:lnTo>
                    <a:pt x="205" y="3241"/>
                  </a:lnTo>
                  <a:cubicBezTo>
                    <a:pt x="76" y="3289"/>
                    <a:pt x="0" y="3422"/>
                    <a:pt x="25" y="3558"/>
                  </a:cubicBezTo>
                  <a:cubicBezTo>
                    <a:pt x="50" y="3694"/>
                    <a:pt x="169" y="3792"/>
                    <a:pt x="305" y="3792"/>
                  </a:cubicBezTo>
                  <a:cubicBezTo>
                    <a:pt x="340" y="3792"/>
                    <a:pt x="375" y="3786"/>
                    <a:pt x="408" y="3774"/>
                  </a:cubicBezTo>
                  <a:lnTo>
                    <a:pt x="8864" y="557"/>
                  </a:lnTo>
                  <a:cubicBezTo>
                    <a:pt x="9017" y="504"/>
                    <a:pt x="9096" y="336"/>
                    <a:pt x="9038" y="186"/>
                  </a:cubicBezTo>
                  <a:cubicBezTo>
                    <a:pt x="8995" y="71"/>
                    <a:pt x="8886" y="1"/>
                    <a:pt x="87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2"/>
            <p:cNvSpPr/>
            <p:nvPr/>
          </p:nvSpPr>
          <p:spPr>
            <a:xfrm>
              <a:off x="1433150" y="3997450"/>
              <a:ext cx="167625" cy="82550"/>
            </a:xfrm>
            <a:custGeom>
              <a:avLst/>
              <a:gdLst/>
              <a:ahLst/>
              <a:cxnLst/>
              <a:rect l="l" t="t" r="r" b="b"/>
              <a:pathLst>
                <a:path w="6705" h="3302" extrusionOk="0">
                  <a:moveTo>
                    <a:pt x="6381" y="0"/>
                  </a:moveTo>
                  <a:cubicBezTo>
                    <a:pt x="6344" y="0"/>
                    <a:pt x="6307" y="7"/>
                    <a:pt x="6271" y="22"/>
                  </a:cubicBezTo>
                  <a:lnTo>
                    <a:pt x="191" y="2755"/>
                  </a:lnTo>
                  <a:cubicBezTo>
                    <a:pt x="68" y="2811"/>
                    <a:pt x="1" y="2944"/>
                    <a:pt x="28" y="3076"/>
                  </a:cubicBezTo>
                  <a:cubicBezTo>
                    <a:pt x="57" y="3208"/>
                    <a:pt x="174" y="3301"/>
                    <a:pt x="308" y="3301"/>
                  </a:cubicBezTo>
                  <a:cubicBezTo>
                    <a:pt x="348" y="3301"/>
                    <a:pt x="388" y="3293"/>
                    <a:pt x="424" y="3276"/>
                  </a:cubicBezTo>
                  <a:lnTo>
                    <a:pt x="6504" y="543"/>
                  </a:lnTo>
                  <a:cubicBezTo>
                    <a:pt x="6643" y="475"/>
                    <a:pt x="6704" y="310"/>
                    <a:pt x="6641" y="169"/>
                  </a:cubicBezTo>
                  <a:cubicBezTo>
                    <a:pt x="6593" y="63"/>
                    <a:pt x="6489" y="0"/>
                    <a:pt x="6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2"/>
            <p:cNvSpPr/>
            <p:nvPr/>
          </p:nvSpPr>
          <p:spPr>
            <a:xfrm>
              <a:off x="1840575" y="3104775"/>
              <a:ext cx="578200" cy="858425"/>
            </a:xfrm>
            <a:custGeom>
              <a:avLst/>
              <a:gdLst/>
              <a:ahLst/>
              <a:cxnLst/>
              <a:rect l="l" t="t" r="r" b="b"/>
              <a:pathLst>
                <a:path w="23128" h="34337" extrusionOk="0">
                  <a:moveTo>
                    <a:pt x="18903" y="1"/>
                  </a:moveTo>
                  <a:cubicBezTo>
                    <a:pt x="18903" y="1"/>
                    <a:pt x="8107" y="4476"/>
                    <a:pt x="4054" y="13957"/>
                  </a:cubicBezTo>
                  <a:cubicBezTo>
                    <a:pt x="0" y="23440"/>
                    <a:pt x="4226" y="34336"/>
                    <a:pt x="4226" y="34336"/>
                  </a:cubicBezTo>
                  <a:cubicBezTo>
                    <a:pt x="4226" y="34336"/>
                    <a:pt x="15022" y="29861"/>
                    <a:pt x="19076" y="20379"/>
                  </a:cubicBezTo>
                  <a:cubicBezTo>
                    <a:pt x="23128" y="10897"/>
                    <a:pt x="18903" y="1"/>
                    <a:pt x="18903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2"/>
            <p:cNvSpPr/>
            <p:nvPr/>
          </p:nvSpPr>
          <p:spPr>
            <a:xfrm>
              <a:off x="1840575" y="3104775"/>
              <a:ext cx="578200" cy="858425"/>
            </a:xfrm>
            <a:custGeom>
              <a:avLst/>
              <a:gdLst/>
              <a:ahLst/>
              <a:cxnLst/>
              <a:rect l="l" t="t" r="r" b="b"/>
              <a:pathLst>
                <a:path w="23128" h="34337" extrusionOk="0">
                  <a:moveTo>
                    <a:pt x="18903" y="1"/>
                  </a:moveTo>
                  <a:cubicBezTo>
                    <a:pt x="18903" y="1"/>
                    <a:pt x="8107" y="4476"/>
                    <a:pt x="4054" y="13957"/>
                  </a:cubicBezTo>
                  <a:cubicBezTo>
                    <a:pt x="0" y="23440"/>
                    <a:pt x="4226" y="34336"/>
                    <a:pt x="4226" y="34336"/>
                  </a:cubicBezTo>
                  <a:cubicBezTo>
                    <a:pt x="4226" y="34336"/>
                    <a:pt x="15022" y="29861"/>
                    <a:pt x="19076" y="20379"/>
                  </a:cubicBezTo>
                  <a:cubicBezTo>
                    <a:pt x="23128" y="10897"/>
                    <a:pt x="18903" y="1"/>
                    <a:pt x="189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2"/>
            <p:cNvSpPr/>
            <p:nvPr/>
          </p:nvSpPr>
          <p:spPr>
            <a:xfrm>
              <a:off x="1937650" y="3097650"/>
              <a:ext cx="383625" cy="872675"/>
            </a:xfrm>
            <a:custGeom>
              <a:avLst/>
              <a:gdLst/>
              <a:ahLst/>
              <a:cxnLst/>
              <a:rect l="l" t="t" r="r" b="b"/>
              <a:pathLst>
                <a:path w="15345" h="34907" extrusionOk="0">
                  <a:moveTo>
                    <a:pt x="15020" y="0"/>
                  </a:moveTo>
                  <a:cubicBezTo>
                    <a:pt x="14909" y="0"/>
                    <a:pt x="14804" y="65"/>
                    <a:pt x="14757" y="174"/>
                  </a:cubicBezTo>
                  <a:lnTo>
                    <a:pt x="80" y="34509"/>
                  </a:lnTo>
                  <a:cubicBezTo>
                    <a:pt x="0" y="34697"/>
                    <a:pt x="138" y="34906"/>
                    <a:pt x="343" y="34906"/>
                  </a:cubicBezTo>
                  <a:cubicBezTo>
                    <a:pt x="457" y="34906"/>
                    <a:pt x="560" y="34839"/>
                    <a:pt x="605" y="34733"/>
                  </a:cubicBezTo>
                  <a:lnTo>
                    <a:pt x="15282" y="398"/>
                  </a:lnTo>
                  <a:cubicBezTo>
                    <a:pt x="15345" y="254"/>
                    <a:pt x="15278" y="85"/>
                    <a:pt x="15132" y="23"/>
                  </a:cubicBezTo>
                  <a:cubicBezTo>
                    <a:pt x="15095" y="7"/>
                    <a:pt x="15057" y="0"/>
                    <a:pt x="150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2"/>
            <p:cNvSpPr/>
            <p:nvPr/>
          </p:nvSpPr>
          <p:spPr>
            <a:xfrm>
              <a:off x="2108875" y="3266300"/>
              <a:ext cx="82000" cy="150750"/>
            </a:xfrm>
            <a:custGeom>
              <a:avLst/>
              <a:gdLst/>
              <a:ahLst/>
              <a:cxnLst/>
              <a:rect l="l" t="t" r="r" b="b"/>
              <a:pathLst>
                <a:path w="3280" h="6030" extrusionOk="0">
                  <a:moveTo>
                    <a:pt x="323" y="1"/>
                  </a:moveTo>
                  <a:cubicBezTo>
                    <a:pt x="282" y="1"/>
                    <a:pt x="240" y="10"/>
                    <a:pt x="200" y="30"/>
                  </a:cubicBezTo>
                  <a:cubicBezTo>
                    <a:pt x="62" y="96"/>
                    <a:pt x="1" y="260"/>
                    <a:pt x="62" y="399"/>
                  </a:cubicBezTo>
                  <a:lnTo>
                    <a:pt x="2697" y="5868"/>
                  </a:lnTo>
                  <a:cubicBezTo>
                    <a:pt x="2744" y="5968"/>
                    <a:pt x="2845" y="6030"/>
                    <a:pt x="2955" y="6030"/>
                  </a:cubicBezTo>
                  <a:cubicBezTo>
                    <a:pt x="2997" y="6030"/>
                    <a:pt x="3039" y="6020"/>
                    <a:pt x="3078" y="6001"/>
                  </a:cubicBezTo>
                  <a:cubicBezTo>
                    <a:pt x="3220" y="5933"/>
                    <a:pt x="3280" y="5762"/>
                    <a:pt x="3211" y="5620"/>
                  </a:cubicBezTo>
                  <a:lnTo>
                    <a:pt x="576" y="152"/>
                  </a:lnTo>
                  <a:cubicBezTo>
                    <a:pt x="524" y="56"/>
                    <a:pt x="425" y="1"/>
                    <a:pt x="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2"/>
            <p:cNvSpPr/>
            <p:nvPr/>
          </p:nvSpPr>
          <p:spPr>
            <a:xfrm>
              <a:off x="2116025" y="3412400"/>
              <a:ext cx="226625" cy="147200"/>
            </a:xfrm>
            <a:custGeom>
              <a:avLst/>
              <a:gdLst/>
              <a:ahLst/>
              <a:cxnLst/>
              <a:rect l="l" t="t" r="r" b="b"/>
              <a:pathLst>
                <a:path w="9065" h="5888" extrusionOk="0">
                  <a:moveTo>
                    <a:pt x="8739" y="0"/>
                  </a:moveTo>
                  <a:cubicBezTo>
                    <a:pt x="8688" y="0"/>
                    <a:pt x="8635" y="14"/>
                    <a:pt x="8588" y="44"/>
                  </a:cubicBezTo>
                  <a:lnTo>
                    <a:pt x="158" y="5361"/>
                  </a:lnTo>
                  <a:cubicBezTo>
                    <a:pt x="49" y="5429"/>
                    <a:pt x="1" y="5560"/>
                    <a:pt x="36" y="5682"/>
                  </a:cubicBezTo>
                  <a:cubicBezTo>
                    <a:pt x="72" y="5804"/>
                    <a:pt x="183" y="5888"/>
                    <a:pt x="310" y="5888"/>
                  </a:cubicBezTo>
                  <a:cubicBezTo>
                    <a:pt x="364" y="5888"/>
                    <a:pt x="417" y="5873"/>
                    <a:pt x="462" y="5844"/>
                  </a:cubicBezTo>
                  <a:lnTo>
                    <a:pt x="8893" y="527"/>
                  </a:lnTo>
                  <a:cubicBezTo>
                    <a:pt x="9026" y="442"/>
                    <a:pt x="9065" y="267"/>
                    <a:pt x="8982" y="134"/>
                  </a:cubicBezTo>
                  <a:cubicBezTo>
                    <a:pt x="8927" y="48"/>
                    <a:pt x="8834" y="0"/>
                    <a:pt x="87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2"/>
            <p:cNvSpPr/>
            <p:nvPr/>
          </p:nvSpPr>
          <p:spPr>
            <a:xfrm>
              <a:off x="1982950" y="3421425"/>
              <a:ext cx="112325" cy="219250"/>
            </a:xfrm>
            <a:custGeom>
              <a:avLst/>
              <a:gdLst/>
              <a:ahLst/>
              <a:cxnLst/>
              <a:rect l="l" t="t" r="r" b="b"/>
              <a:pathLst>
                <a:path w="4493" h="8770" extrusionOk="0">
                  <a:moveTo>
                    <a:pt x="326" y="1"/>
                  </a:moveTo>
                  <a:cubicBezTo>
                    <a:pt x="286" y="1"/>
                    <a:pt x="245" y="10"/>
                    <a:pt x="206" y="28"/>
                  </a:cubicBezTo>
                  <a:cubicBezTo>
                    <a:pt x="62" y="96"/>
                    <a:pt x="1" y="268"/>
                    <a:pt x="70" y="411"/>
                  </a:cubicBezTo>
                  <a:lnTo>
                    <a:pt x="3910" y="8605"/>
                  </a:lnTo>
                  <a:cubicBezTo>
                    <a:pt x="3957" y="8705"/>
                    <a:pt x="4057" y="8769"/>
                    <a:pt x="4169" y="8769"/>
                  </a:cubicBezTo>
                  <a:cubicBezTo>
                    <a:pt x="4210" y="8769"/>
                    <a:pt x="4251" y="8759"/>
                    <a:pt x="4288" y="8742"/>
                  </a:cubicBezTo>
                  <a:cubicBezTo>
                    <a:pt x="4431" y="8675"/>
                    <a:pt x="4492" y="8506"/>
                    <a:pt x="4426" y="8362"/>
                  </a:cubicBezTo>
                  <a:lnTo>
                    <a:pt x="587" y="170"/>
                  </a:lnTo>
                  <a:cubicBezTo>
                    <a:pt x="539" y="64"/>
                    <a:pt x="435" y="1"/>
                    <a:pt x="3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2"/>
            <p:cNvSpPr/>
            <p:nvPr/>
          </p:nvSpPr>
          <p:spPr>
            <a:xfrm>
              <a:off x="2034125" y="3666025"/>
              <a:ext cx="227650" cy="85500"/>
            </a:xfrm>
            <a:custGeom>
              <a:avLst/>
              <a:gdLst/>
              <a:ahLst/>
              <a:cxnLst/>
              <a:rect l="l" t="t" r="r" b="b"/>
              <a:pathLst>
                <a:path w="9106" h="3420" extrusionOk="0">
                  <a:moveTo>
                    <a:pt x="8786" y="1"/>
                  </a:moveTo>
                  <a:cubicBezTo>
                    <a:pt x="8756" y="1"/>
                    <a:pt x="8725" y="6"/>
                    <a:pt x="8695" y="16"/>
                  </a:cubicBezTo>
                  <a:lnTo>
                    <a:pt x="213" y="2863"/>
                  </a:lnTo>
                  <a:cubicBezTo>
                    <a:pt x="81" y="2908"/>
                    <a:pt x="0" y="3043"/>
                    <a:pt x="23" y="3179"/>
                  </a:cubicBezTo>
                  <a:cubicBezTo>
                    <a:pt x="45" y="3318"/>
                    <a:pt x="165" y="3420"/>
                    <a:pt x="304" y="3420"/>
                  </a:cubicBezTo>
                  <a:cubicBezTo>
                    <a:pt x="335" y="3420"/>
                    <a:pt x="366" y="3414"/>
                    <a:pt x="395" y="3405"/>
                  </a:cubicBezTo>
                  <a:lnTo>
                    <a:pt x="8876" y="556"/>
                  </a:lnTo>
                  <a:cubicBezTo>
                    <a:pt x="9026" y="507"/>
                    <a:pt x="9106" y="345"/>
                    <a:pt x="9056" y="195"/>
                  </a:cubicBezTo>
                  <a:cubicBezTo>
                    <a:pt x="9015" y="76"/>
                    <a:pt x="8905" y="1"/>
                    <a:pt x="87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2"/>
            <p:cNvSpPr/>
            <p:nvPr/>
          </p:nvSpPr>
          <p:spPr>
            <a:xfrm>
              <a:off x="1913525" y="3686000"/>
              <a:ext cx="96400" cy="160650"/>
            </a:xfrm>
            <a:custGeom>
              <a:avLst/>
              <a:gdLst/>
              <a:ahLst/>
              <a:cxnLst/>
              <a:rect l="l" t="t" r="r" b="b"/>
              <a:pathLst>
                <a:path w="3856" h="6426" extrusionOk="0">
                  <a:moveTo>
                    <a:pt x="326" y="0"/>
                  </a:moveTo>
                  <a:cubicBezTo>
                    <a:pt x="280" y="0"/>
                    <a:pt x="233" y="11"/>
                    <a:pt x="190" y="35"/>
                  </a:cubicBezTo>
                  <a:cubicBezTo>
                    <a:pt x="53" y="109"/>
                    <a:pt x="0" y="278"/>
                    <a:pt x="71" y="416"/>
                  </a:cubicBezTo>
                  <a:lnTo>
                    <a:pt x="3252" y="6276"/>
                  </a:lnTo>
                  <a:cubicBezTo>
                    <a:pt x="3302" y="6368"/>
                    <a:pt x="3398" y="6425"/>
                    <a:pt x="3504" y="6425"/>
                  </a:cubicBezTo>
                  <a:cubicBezTo>
                    <a:pt x="3719" y="6425"/>
                    <a:pt x="3856" y="6195"/>
                    <a:pt x="3754" y="6004"/>
                  </a:cubicBezTo>
                  <a:lnTo>
                    <a:pt x="574" y="145"/>
                  </a:lnTo>
                  <a:cubicBezTo>
                    <a:pt x="522" y="52"/>
                    <a:pt x="426" y="0"/>
                    <a:pt x="3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2"/>
            <p:cNvSpPr/>
            <p:nvPr/>
          </p:nvSpPr>
          <p:spPr>
            <a:xfrm>
              <a:off x="1849725" y="1928200"/>
              <a:ext cx="2878275" cy="2028700"/>
            </a:xfrm>
            <a:custGeom>
              <a:avLst/>
              <a:gdLst/>
              <a:ahLst/>
              <a:cxnLst/>
              <a:rect l="l" t="t" r="r" b="b"/>
              <a:pathLst>
                <a:path w="115131" h="81148" extrusionOk="0">
                  <a:moveTo>
                    <a:pt x="15391" y="0"/>
                  </a:moveTo>
                  <a:cubicBezTo>
                    <a:pt x="12946" y="0"/>
                    <a:pt x="10775" y="1744"/>
                    <a:pt x="10319" y="4233"/>
                  </a:cubicBezTo>
                  <a:lnTo>
                    <a:pt x="513" y="57832"/>
                  </a:lnTo>
                  <a:cubicBezTo>
                    <a:pt x="0" y="60636"/>
                    <a:pt x="1857" y="63323"/>
                    <a:pt x="4661" y="63838"/>
                  </a:cubicBezTo>
                  <a:lnTo>
                    <a:pt x="98805" y="81062"/>
                  </a:lnTo>
                  <a:cubicBezTo>
                    <a:pt x="99119" y="81119"/>
                    <a:pt x="99431" y="81147"/>
                    <a:pt x="99740" y="81147"/>
                  </a:cubicBezTo>
                  <a:cubicBezTo>
                    <a:pt x="102183" y="81147"/>
                    <a:pt x="104355" y="79404"/>
                    <a:pt x="104810" y="76914"/>
                  </a:cubicBezTo>
                  <a:lnTo>
                    <a:pt x="114616" y="23316"/>
                  </a:lnTo>
                  <a:cubicBezTo>
                    <a:pt x="115130" y="20512"/>
                    <a:pt x="113273" y="17824"/>
                    <a:pt x="110468" y="17310"/>
                  </a:cubicBezTo>
                  <a:lnTo>
                    <a:pt x="16326" y="85"/>
                  </a:lnTo>
                  <a:cubicBezTo>
                    <a:pt x="16012" y="28"/>
                    <a:pt x="15699" y="0"/>
                    <a:pt x="153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2"/>
            <p:cNvSpPr/>
            <p:nvPr/>
          </p:nvSpPr>
          <p:spPr>
            <a:xfrm>
              <a:off x="1841100" y="1920250"/>
              <a:ext cx="2895450" cy="2044600"/>
            </a:xfrm>
            <a:custGeom>
              <a:avLst/>
              <a:gdLst/>
              <a:ahLst/>
              <a:cxnLst/>
              <a:rect l="l" t="t" r="r" b="b"/>
              <a:pathLst>
                <a:path w="115818" h="81784" extrusionOk="0">
                  <a:moveTo>
                    <a:pt x="15731" y="635"/>
                  </a:moveTo>
                  <a:cubicBezTo>
                    <a:pt x="16027" y="635"/>
                    <a:pt x="16322" y="662"/>
                    <a:pt x="16614" y="715"/>
                  </a:cubicBezTo>
                  <a:lnTo>
                    <a:pt x="110756" y="17940"/>
                  </a:lnTo>
                  <a:cubicBezTo>
                    <a:pt x="113384" y="18421"/>
                    <a:pt x="115129" y="20949"/>
                    <a:pt x="114649" y="23577"/>
                  </a:cubicBezTo>
                  <a:lnTo>
                    <a:pt x="104843" y="77176"/>
                  </a:lnTo>
                  <a:cubicBezTo>
                    <a:pt x="104415" y="79512"/>
                    <a:pt x="102377" y="81147"/>
                    <a:pt x="100085" y="81147"/>
                  </a:cubicBezTo>
                  <a:cubicBezTo>
                    <a:pt x="99795" y="81147"/>
                    <a:pt x="99502" y="81121"/>
                    <a:pt x="99207" y="81067"/>
                  </a:cubicBezTo>
                  <a:lnTo>
                    <a:pt x="5064" y="63843"/>
                  </a:lnTo>
                  <a:cubicBezTo>
                    <a:pt x="2432" y="63361"/>
                    <a:pt x="689" y="60838"/>
                    <a:pt x="1171" y="58207"/>
                  </a:cubicBezTo>
                  <a:lnTo>
                    <a:pt x="10977" y="4609"/>
                  </a:lnTo>
                  <a:cubicBezTo>
                    <a:pt x="11398" y="2312"/>
                    <a:pt x="13396" y="642"/>
                    <a:pt x="15731" y="635"/>
                  </a:cubicBezTo>
                  <a:close/>
                  <a:moveTo>
                    <a:pt x="15735" y="0"/>
                  </a:moveTo>
                  <a:cubicBezTo>
                    <a:pt x="13141" y="0"/>
                    <a:pt x="10836" y="1851"/>
                    <a:pt x="10353" y="4495"/>
                  </a:cubicBezTo>
                  <a:lnTo>
                    <a:pt x="546" y="58093"/>
                  </a:lnTo>
                  <a:cubicBezTo>
                    <a:pt x="1" y="61069"/>
                    <a:pt x="1972" y="63924"/>
                    <a:pt x="4949" y="64468"/>
                  </a:cubicBezTo>
                  <a:lnTo>
                    <a:pt x="99093" y="81692"/>
                  </a:lnTo>
                  <a:cubicBezTo>
                    <a:pt x="99421" y="81753"/>
                    <a:pt x="99756" y="81783"/>
                    <a:pt x="100090" y="81783"/>
                  </a:cubicBezTo>
                  <a:cubicBezTo>
                    <a:pt x="102731" y="81776"/>
                    <a:pt x="104991" y="79887"/>
                    <a:pt x="105468" y="77289"/>
                  </a:cubicBezTo>
                  <a:lnTo>
                    <a:pt x="115275" y="23692"/>
                  </a:lnTo>
                  <a:cubicBezTo>
                    <a:pt x="115818" y="20719"/>
                    <a:pt x="113843" y="17859"/>
                    <a:pt x="110870" y="17315"/>
                  </a:cubicBezTo>
                  <a:lnTo>
                    <a:pt x="16728" y="91"/>
                  </a:lnTo>
                  <a:cubicBezTo>
                    <a:pt x="16395" y="30"/>
                    <a:pt x="16062" y="0"/>
                    <a:pt x="157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2"/>
            <p:cNvSpPr/>
            <p:nvPr/>
          </p:nvSpPr>
          <p:spPr>
            <a:xfrm>
              <a:off x="1936400" y="2300775"/>
              <a:ext cx="2593475" cy="669625"/>
            </a:xfrm>
            <a:custGeom>
              <a:avLst/>
              <a:gdLst/>
              <a:ahLst/>
              <a:cxnLst/>
              <a:rect l="l" t="t" r="r" b="b"/>
              <a:pathLst>
                <a:path w="103739" h="26785" extrusionOk="0">
                  <a:moveTo>
                    <a:pt x="93848" y="0"/>
                  </a:moveTo>
                  <a:cubicBezTo>
                    <a:pt x="87135" y="3715"/>
                    <a:pt x="79255" y="6801"/>
                    <a:pt x="71048" y="7314"/>
                  </a:cubicBezTo>
                  <a:cubicBezTo>
                    <a:pt x="69568" y="7407"/>
                    <a:pt x="68144" y="7450"/>
                    <a:pt x="66769" y="7450"/>
                  </a:cubicBezTo>
                  <a:cubicBezTo>
                    <a:pt x="50083" y="7450"/>
                    <a:pt x="40425" y="1148"/>
                    <a:pt x="23443" y="1148"/>
                  </a:cubicBezTo>
                  <a:cubicBezTo>
                    <a:pt x="20480" y="1148"/>
                    <a:pt x="17293" y="1340"/>
                    <a:pt x="13806" y="1791"/>
                  </a:cubicBezTo>
                  <a:cubicBezTo>
                    <a:pt x="10389" y="2232"/>
                    <a:pt x="7196" y="2936"/>
                    <a:pt x="4204" y="3805"/>
                  </a:cubicBezTo>
                  <a:lnTo>
                    <a:pt x="0" y="26784"/>
                  </a:lnTo>
                  <a:cubicBezTo>
                    <a:pt x="5479" y="22677"/>
                    <a:pt x="13160" y="18395"/>
                    <a:pt x="23056" y="16320"/>
                  </a:cubicBezTo>
                  <a:cubicBezTo>
                    <a:pt x="28147" y="15252"/>
                    <a:pt x="32560" y="14863"/>
                    <a:pt x="36580" y="14863"/>
                  </a:cubicBezTo>
                  <a:cubicBezTo>
                    <a:pt x="47353" y="14863"/>
                    <a:pt x="55302" y="17656"/>
                    <a:pt x="65930" y="17656"/>
                  </a:cubicBezTo>
                  <a:cubicBezTo>
                    <a:pt x="68606" y="17656"/>
                    <a:pt x="71452" y="17479"/>
                    <a:pt x="74556" y="17035"/>
                  </a:cubicBezTo>
                  <a:cubicBezTo>
                    <a:pt x="86439" y="15337"/>
                    <a:pt x="97062" y="7724"/>
                    <a:pt x="103738" y="1810"/>
                  </a:cubicBezTo>
                  <a:lnTo>
                    <a:pt x="93848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2"/>
            <p:cNvSpPr/>
            <p:nvPr/>
          </p:nvSpPr>
          <p:spPr>
            <a:xfrm>
              <a:off x="1927675" y="2292850"/>
              <a:ext cx="2612400" cy="685475"/>
            </a:xfrm>
            <a:custGeom>
              <a:avLst/>
              <a:gdLst/>
              <a:ahLst/>
              <a:cxnLst/>
              <a:rect l="l" t="t" r="r" b="b"/>
              <a:pathLst>
                <a:path w="104496" h="27419" extrusionOk="0">
                  <a:moveTo>
                    <a:pt x="94250" y="650"/>
                  </a:moveTo>
                  <a:lnTo>
                    <a:pt x="103385" y="2322"/>
                  </a:lnTo>
                  <a:cubicBezTo>
                    <a:pt x="96615" y="8230"/>
                    <a:pt x="86320" y="15400"/>
                    <a:pt x="74860" y="17038"/>
                  </a:cubicBezTo>
                  <a:cubicBezTo>
                    <a:pt x="71794" y="17476"/>
                    <a:pt x="68964" y="17650"/>
                    <a:pt x="66301" y="17650"/>
                  </a:cubicBezTo>
                  <a:cubicBezTo>
                    <a:pt x="60973" y="17650"/>
                    <a:pt x="56311" y="16952"/>
                    <a:pt x="51752" y="16269"/>
                  </a:cubicBezTo>
                  <a:cubicBezTo>
                    <a:pt x="47115" y="15575"/>
                    <a:pt x="42387" y="14867"/>
                    <a:pt x="36928" y="14867"/>
                  </a:cubicBezTo>
                  <a:cubicBezTo>
                    <a:pt x="32885" y="14867"/>
                    <a:pt x="28442" y="15255"/>
                    <a:pt x="23339" y="16325"/>
                  </a:cubicBezTo>
                  <a:cubicBezTo>
                    <a:pt x="15175" y="18037"/>
                    <a:pt x="7598" y="21415"/>
                    <a:pt x="805" y="26368"/>
                  </a:cubicBezTo>
                  <a:lnTo>
                    <a:pt x="4831" y="4372"/>
                  </a:lnTo>
                  <a:lnTo>
                    <a:pt x="4830" y="4372"/>
                  </a:lnTo>
                  <a:cubicBezTo>
                    <a:pt x="7937" y="3481"/>
                    <a:pt x="11088" y="2825"/>
                    <a:pt x="14196" y="2421"/>
                  </a:cubicBezTo>
                  <a:cubicBezTo>
                    <a:pt x="17642" y="1976"/>
                    <a:pt x="20802" y="1787"/>
                    <a:pt x="23746" y="1787"/>
                  </a:cubicBezTo>
                  <a:cubicBezTo>
                    <a:pt x="32302" y="1787"/>
                    <a:pt x="39024" y="3386"/>
                    <a:pt x="45579" y="4945"/>
                  </a:cubicBezTo>
                  <a:cubicBezTo>
                    <a:pt x="52078" y="6491"/>
                    <a:pt x="58768" y="8083"/>
                    <a:pt x="67160" y="8083"/>
                  </a:cubicBezTo>
                  <a:cubicBezTo>
                    <a:pt x="68531" y="8083"/>
                    <a:pt x="69948" y="8041"/>
                    <a:pt x="71416" y="7949"/>
                  </a:cubicBezTo>
                  <a:cubicBezTo>
                    <a:pt x="78604" y="7498"/>
                    <a:pt x="86285" y="5043"/>
                    <a:pt x="94250" y="650"/>
                  </a:cubicBezTo>
                  <a:close/>
                  <a:moveTo>
                    <a:pt x="94198" y="0"/>
                  </a:moveTo>
                  <a:cubicBezTo>
                    <a:pt x="94144" y="0"/>
                    <a:pt x="94091" y="14"/>
                    <a:pt x="94042" y="40"/>
                  </a:cubicBezTo>
                  <a:cubicBezTo>
                    <a:pt x="86125" y="4421"/>
                    <a:pt x="78500" y="6868"/>
                    <a:pt x="71378" y="7315"/>
                  </a:cubicBezTo>
                  <a:cubicBezTo>
                    <a:pt x="69928" y="7406"/>
                    <a:pt x="68529" y="7448"/>
                    <a:pt x="67174" y="7448"/>
                  </a:cubicBezTo>
                  <a:cubicBezTo>
                    <a:pt x="58844" y="7448"/>
                    <a:pt x="52190" y="5865"/>
                    <a:pt x="45726" y="4328"/>
                  </a:cubicBezTo>
                  <a:cubicBezTo>
                    <a:pt x="39132" y="2759"/>
                    <a:pt x="32371" y="1151"/>
                    <a:pt x="23758" y="1151"/>
                  </a:cubicBezTo>
                  <a:cubicBezTo>
                    <a:pt x="20787" y="1151"/>
                    <a:pt x="17596" y="1342"/>
                    <a:pt x="14115" y="1793"/>
                  </a:cubicBezTo>
                  <a:cubicBezTo>
                    <a:pt x="10911" y="2207"/>
                    <a:pt x="7664" y="2888"/>
                    <a:pt x="4465" y="3817"/>
                  </a:cubicBezTo>
                  <a:cubicBezTo>
                    <a:pt x="4349" y="3850"/>
                    <a:pt x="4262" y="3946"/>
                    <a:pt x="4241" y="4065"/>
                  </a:cubicBezTo>
                  <a:lnTo>
                    <a:pt x="37" y="27044"/>
                  </a:lnTo>
                  <a:cubicBezTo>
                    <a:pt x="1" y="27238"/>
                    <a:pt x="150" y="27417"/>
                    <a:pt x="349" y="27419"/>
                  </a:cubicBezTo>
                  <a:cubicBezTo>
                    <a:pt x="418" y="27419"/>
                    <a:pt x="484" y="27396"/>
                    <a:pt x="540" y="27355"/>
                  </a:cubicBezTo>
                  <a:cubicBezTo>
                    <a:pt x="7423" y="22196"/>
                    <a:pt x="15137" y="18694"/>
                    <a:pt x="23470" y="16948"/>
                  </a:cubicBezTo>
                  <a:cubicBezTo>
                    <a:pt x="28521" y="15888"/>
                    <a:pt x="32924" y="15504"/>
                    <a:pt x="36931" y="15504"/>
                  </a:cubicBezTo>
                  <a:cubicBezTo>
                    <a:pt x="42351" y="15504"/>
                    <a:pt x="47049" y="16207"/>
                    <a:pt x="51659" y="16897"/>
                  </a:cubicBezTo>
                  <a:cubicBezTo>
                    <a:pt x="56243" y="17583"/>
                    <a:pt x="60932" y="18286"/>
                    <a:pt x="66298" y="18286"/>
                  </a:cubicBezTo>
                  <a:cubicBezTo>
                    <a:pt x="68988" y="18286"/>
                    <a:pt x="71848" y="18109"/>
                    <a:pt x="74951" y="17666"/>
                  </a:cubicBezTo>
                  <a:cubicBezTo>
                    <a:pt x="86847" y="15967"/>
                    <a:pt x="97476" y="8407"/>
                    <a:pt x="104298" y="2365"/>
                  </a:cubicBezTo>
                  <a:cubicBezTo>
                    <a:pt x="104496" y="2190"/>
                    <a:pt x="104405" y="1862"/>
                    <a:pt x="104145" y="1815"/>
                  </a:cubicBezTo>
                  <a:lnTo>
                    <a:pt x="94253" y="5"/>
                  </a:lnTo>
                  <a:cubicBezTo>
                    <a:pt x="94234" y="2"/>
                    <a:pt x="94216" y="0"/>
                    <a:pt x="941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2"/>
            <p:cNvSpPr/>
            <p:nvPr/>
          </p:nvSpPr>
          <p:spPr>
            <a:xfrm>
              <a:off x="2069625" y="1930600"/>
              <a:ext cx="1577800" cy="328750"/>
            </a:xfrm>
            <a:custGeom>
              <a:avLst/>
              <a:gdLst/>
              <a:ahLst/>
              <a:cxnLst/>
              <a:rect l="l" t="t" r="r" b="b"/>
              <a:pathLst>
                <a:path w="63112" h="13150" extrusionOk="0">
                  <a:moveTo>
                    <a:pt x="7066" y="0"/>
                  </a:moveTo>
                  <a:cubicBezTo>
                    <a:pt x="4344" y="0"/>
                    <a:pt x="1925" y="1942"/>
                    <a:pt x="1417" y="4715"/>
                  </a:cubicBezTo>
                  <a:lnTo>
                    <a:pt x="1" y="12457"/>
                  </a:lnTo>
                  <a:cubicBezTo>
                    <a:pt x="886" y="12227"/>
                    <a:pt x="1783" y="12008"/>
                    <a:pt x="2706" y="11813"/>
                  </a:cubicBezTo>
                  <a:cubicBezTo>
                    <a:pt x="7798" y="10746"/>
                    <a:pt x="12210" y="10357"/>
                    <a:pt x="16230" y="10357"/>
                  </a:cubicBezTo>
                  <a:cubicBezTo>
                    <a:pt x="27003" y="10357"/>
                    <a:pt x="34952" y="13150"/>
                    <a:pt x="45580" y="13150"/>
                  </a:cubicBezTo>
                  <a:cubicBezTo>
                    <a:pt x="48256" y="13150"/>
                    <a:pt x="51102" y="12973"/>
                    <a:pt x="54206" y="12529"/>
                  </a:cubicBezTo>
                  <a:cubicBezTo>
                    <a:pt x="57274" y="12091"/>
                    <a:pt x="60257" y="11256"/>
                    <a:pt x="63112" y="10159"/>
                  </a:cubicBezTo>
                  <a:lnTo>
                    <a:pt x="8108" y="95"/>
                  </a:lnTo>
                  <a:cubicBezTo>
                    <a:pt x="7758" y="31"/>
                    <a:pt x="7410" y="0"/>
                    <a:pt x="706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2"/>
            <p:cNvSpPr/>
            <p:nvPr/>
          </p:nvSpPr>
          <p:spPr>
            <a:xfrm>
              <a:off x="2060925" y="1922650"/>
              <a:ext cx="1594725" cy="344525"/>
            </a:xfrm>
            <a:custGeom>
              <a:avLst/>
              <a:gdLst/>
              <a:ahLst/>
              <a:cxnLst/>
              <a:rect l="l" t="t" r="r" b="b"/>
              <a:pathLst>
                <a:path w="63789" h="13781" extrusionOk="0">
                  <a:moveTo>
                    <a:pt x="7410" y="636"/>
                  </a:moveTo>
                  <a:cubicBezTo>
                    <a:pt x="7738" y="636"/>
                    <a:pt x="8069" y="666"/>
                    <a:pt x="8398" y="726"/>
                  </a:cubicBezTo>
                  <a:lnTo>
                    <a:pt x="62263" y="10580"/>
                  </a:lnTo>
                  <a:cubicBezTo>
                    <a:pt x="59633" y="11516"/>
                    <a:pt x="57030" y="12173"/>
                    <a:pt x="54509" y="12532"/>
                  </a:cubicBezTo>
                  <a:cubicBezTo>
                    <a:pt x="51442" y="12971"/>
                    <a:pt x="48612" y="13145"/>
                    <a:pt x="45948" y="13145"/>
                  </a:cubicBezTo>
                  <a:cubicBezTo>
                    <a:pt x="40621" y="13145"/>
                    <a:pt x="35960" y="12447"/>
                    <a:pt x="31401" y="11764"/>
                  </a:cubicBezTo>
                  <a:cubicBezTo>
                    <a:pt x="26764" y="11070"/>
                    <a:pt x="22037" y="10362"/>
                    <a:pt x="16578" y="10362"/>
                  </a:cubicBezTo>
                  <a:cubicBezTo>
                    <a:pt x="12536" y="10362"/>
                    <a:pt x="8092" y="10752"/>
                    <a:pt x="2988" y="11821"/>
                  </a:cubicBezTo>
                  <a:cubicBezTo>
                    <a:pt x="2296" y="11966"/>
                    <a:pt x="1575" y="12134"/>
                    <a:pt x="751" y="12344"/>
                  </a:cubicBezTo>
                  <a:lnTo>
                    <a:pt x="2078" y="5090"/>
                  </a:lnTo>
                  <a:cubicBezTo>
                    <a:pt x="2333" y="3672"/>
                    <a:pt x="3146" y="2415"/>
                    <a:pt x="4334" y="1600"/>
                  </a:cubicBezTo>
                  <a:cubicBezTo>
                    <a:pt x="5252" y="965"/>
                    <a:pt x="6317" y="636"/>
                    <a:pt x="7410" y="636"/>
                  </a:cubicBezTo>
                  <a:close/>
                  <a:moveTo>
                    <a:pt x="7417" y="1"/>
                  </a:moveTo>
                  <a:cubicBezTo>
                    <a:pt x="4546" y="1"/>
                    <a:pt x="1987" y="2053"/>
                    <a:pt x="1453" y="4977"/>
                  </a:cubicBezTo>
                  <a:lnTo>
                    <a:pt x="36" y="12718"/>
                  </a:lnTo>
                  <a:cubicBezTo>
                    <a:pt x="0" y="12918"/>
                    <a:pt x="157" y="13093"/>
                    <a:pt x="349" y="13093"/>
                  </a:cubicBezTo>
                  <a:cubicBezTo>
                    <a:pt x="375" y="13093"/>
                    <a:pt x="402" y="13090"/>
                    <a:pt x="430" y="13083"/>
                  </a:cubicBezTo>
                  <a:cubicBezTo>
                    <a:pt x="1451" y="12816"/>
                    <a:pt x="2305" y="12613"/>
                    <a:pt x="3119" y="12443"/>
                  </a:cubicBezTo>
                  <a:cubicBezTo>
                    <a:pt x="8170" y="11384"/>
                    <a:pt x="12573" y="10999"/>
                    <a:pt x="16581" y="10999"/>
                  </a:cubicBezTo>
                  <a:cubicBezTo>
                    <a:pt x="22000" y="10999"/>
                    <a:pt x="26699" y="11702"/>
                    <a:pt x="31308" y="12393"/>
                  </a:cubicBezTo>
                  <a:cubicBezTo>
                    <a:pt x="35893" y="13079"/>
                    <a:pt x="40581" y="13781"/>
                    <a:pt x="45947" y="13781"/>
                  </a:cubicBezTo>
                  <a:cubicBezTo>
                    <a:pt x="48842" y="13781"/>
                    <a:pt x="51733" y="13574"/>
                    <a:pt x="54599" y="13162"/>
                  </a:cubicBezTo>
                  <a:cubicBezTo>
                    <a:pt x="57510" y="12745"/>
                    <a:pt x="60530" y="11942"/>
                    <a:pt x="63573" y="10773"/>
                  </a:cubicBezTo>
                  <a:cubicBezTo>
                    <a:pt x="63706" y="10722"/>
                    <a:pt x="63788" y="10589"/>
                    <a:pt x="63776" y="10447"/>
                  </a:cubicBezTo>
                  <a:cubicBezTo>
                    <a:pt x="63762" y="10305"/>
                    <a:pt x="63656" y="10189"/>
                    <a:pt x="63516" y="10165"/>
                  </a:cubicBezTo>
                  <a:lnTo>
                    <a:pt x="8512" y="101"/>
                  </a:lnTo>
                  <a:cubicBezTo>
                    <a:pt x="8144" y="33"/>
                    <a:pt x="7778" y="1"/>
                    <a:pt x="7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2"/>
            <p:cNvSpPr/>
            <p:nvPr/>
          </p:nvSpPr>
          <p:spPr>
            <a:xfrm>
              <a:off x="2246150" y="2339175"/>
              <a:ext cx="327975" cy="319925"/>
            </a:xfrm>
            <a:custGeom>
              <a:avLst/>
              <a:gdLst/>
              <a:ahLst/>
              <a:cxnLst/>
              <a:rect l="l" t="t" r="r" b="b"/>
              <a:pathLst>
                <a:path w="13119" h="12797" extrusionOk="0">
                  <a:moveTo>
                    <a:pt x="2041" y="0"/>
                  </a:moveTo>
                  <a:cubicBezTo>
                    <a:pt x="1997" y="0"/>
                    <a:pt x="1958" y="32"/>
                    <a:pt x="1950" y="77"/>
                  </a:cubicBezTo>
                  <a:lnTo>
                    <a:pt x="11" y="10679"/>
                  </a:lnTo>
                  <a:cubicBezTo>
                    <a:pt x="1" y="10729"/>
                    <a:pt x="34" y="10779"/>
                    <a:pt x="85" y="10788"/>
                  </a:cubicBezTo>
                  <a:lnTo>
                    <a:pt x="11060" y="12796"/>
                  </a:lnTo>
                  <a:cubicBezTo>
                    <a:pt x="11066" y="12797"/>
                    <a:pt x="11071" y="12797"/>
                    <a:pt x="11076" y="12797"/>
                  </a:cubicBezTo>
                  <a:cubicBezTo>
                    <a:pt x="11120" y="12797"/>
                    <a:pt x="11160" y="12765"/>
                    <a:pt x="11169" y="12721"/>
                  </a:cubicBezTo>
                  <a:lnTo>
                    <a:pt x="13108" y="2118"/>
                  </a:lnTo>
                  <a:cubicBezTo>
                    <a:pt x="13118" y="2067"/>
                    <a:pt x="13085" y="2017"/>
                    <a:pt x="13034" y="2009"/>
                  </a:cubicBezTo>
                  <a:lnTo>
                    <a:pt x="2059" y="2"/>
                  </a:lnTo>
                  <a:cubicBezTo>
                    <a:pt x="2053" y="1"/>
                    <a:pt x="2047" y="0"/>
                    <a:pt x="20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2"/>
            <p:cNvSpPr/>
            <p:nvPr/>
          </p:nvSpPr>
          <p:spPr>
            <a:xfrm>
              <a:off x="2241325" y="2338800"/>
              <a:ext cx="337650" cy="320650"/>
            </a:xfrm>
            <a:custGeom>
              <a:avLst/>
              <a:gdLst/>
              <a:ahLst/>
              <a:cxnLst/>
              <a:rect l="l" t="t" r="r" b="b"/>
              <a:pathLst>
                <a:path w="13506" h="12826" extrusionOk="0">
                  <a:moveTo>
                    <a:pt x="3726" y="635"/>
                  </a:moveTo>
                  <a:cubicBezTo>
                    <a:pt x="3823" y="635"/>
                    <a:pt x="3922" y="644"/>
                    <a:pt x="4021" y="662"/>
                  </a:cubicBezTo>
                  <a:lnTo>
                    <a:pt x="11343" y="2002"/>
                  </a:lnTo>
                  <a:cubicBezTo>
                    <a:pt x="12229" y="2164"/>
                    <a:pt x="12817" y="3015"/>
                    <a:pt x="12655" y="3901"/>
                  </a:cubicBezTo>
                  <a:lnTo>
                    <a:pt x="11383" y="10852"/>
                  </a:lnTo>
                  <a:cubicBezTo>
                    <a:pt x="11239" y="11638"/>
                    <a:pt x="10549" y="12190"/>
                    <a:pt x="9777" y="12190"/>
                  </a:cubicBezTo>
                  <a:cubicBezTo>
                    <a:pt x="9680" y="12190"/>
                    <a:pt x="9583" y="12181"/>
                    <a:pt x="9484" y="12163"/>
                  </a:cubicBezTo>
                  <a:lnTo>
                    <a:pt x="2161" y="10824"/>
                  </a:lnTo>
                  <a:cubicBezTo>
                    <a:pt x="1276" y="10659"/>
                    <a:pt x="689" y="9810"/>
                    <a:pt x="850" y="8925"/>
                  </a:cubicBezTo>
                  <a:lnTo>
                    <a:pt x="2122" y="1974"/>
                  </a:lnTo>
                  <a:cubicBezTo>
                    <a:pt x="2266" y="1186"/>
                    <a:pt x="2953" y="635"/>
                    <a:pt x="3726" y="635"/>
                  </a:cubicBezTo>
                  <a:close/>
                  <a:moveTo>
                    <a:pt x="3723" y="0"/>
                  </a:moveTo>
                  <a:cubicBezTo>
                    <a:pt x="2650" y="0"/>
                    <a:pt x="1697" y="766"/>
                    <a:pt x="1497" y="1859"/>
                  </a:cubicBezTo>
                  <a:lnTo>
                    <a:pt x="226" y="8811"/>
                  </a:lnTo>
                  <a:cubicBezTo>
                    <a:pt x="1" y="10042"/>
                    <a:pt x="815" y="11222"/>
                    <a:pt x="2046" y="11447"/>
                  </a:cubicBezTo>
                  <a:lnTo>
                    <a:pt x="9370" y="12788"/>
                  </a:lnTo>
                  <a:cubicBezTo>
                    <a:pt x="9506" y="12813"/>
                    <a:pt x="9641" y="12826"/>
                    <a:pt x="9778" y="12826"/>
                  </a:cubicBezTo>
                  <a:cubicBezTo>
                    <a:pt x="10851" y="12826"/>
                    <a:pt x="11807" y="12059"/>
                    <a:pt x="12008" y="10967"/>
                  </a:cubicBezTo>
                  <a:lnTo>
                    <a:pt x="13280" y="4014"/>
                  </a:lnTo>
                  <a:cubicBezTo>
                    <a:pt x="13505" y="2783"/>
                    <a:pt x="12690" y="1603"/>
                    <a:pt x="11459" y="1378"/>
                  </a:cubicBezTo>
                  <a:lnTo>
                    <a:pt x="4135" y="38"/>
                  </a:lnTo>
                  <a:cubicBezTo>
                    <a:pt x="3997" y="13"/>
                    <a:pt x="3859" y="0"/>
                    <a:pt x="37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2"/>
            <p:cNvSpPr/>
            <p:nvPr/>
          </p:nvSpPr>
          <p:spPr>
            <a:xfrm>
              <a:off x="2359325" y="2449575"/>
              <a:ext cx="101600" cy="99075"/>
            </a:xfrm>
            <a:custGeom>
              <a:avLst/>
              <a:gdLst/>
              <a:ahLst/>
              <a:cxnLst/>
              <a:rect l="l" t="t" r="r" b="b"/>
              <a:pathLst>
                <a:path w="4064" h="3963" extrusionOk="0">
                  <a:moveTo>
                    <a:pt x="645" y="1"/>
                  </a:moveTo>
                  <a:cubicBezTo>
                    <a:pt x="624" y="1"/>
                    <a:pt x="605" y="17"/>
                    <a:pt x="600" y="39"/>
                  </a:cubicBezTo>
                  <a:lnTo>
                    <a:pt x="5" y="3292"/>
                  </a:lnTo>
                  <a:cubicBezTo>
                    <a:pt x="0" y="3317"/>
                    <a:pt x="18" y="3340"/>
                    <a:pt x="43" y="3345"/>
                  </a:cubicBezTo>
                  <a:lnTo>
                    <a:pt x="3411" y="3961"/>
                  </a:lnTo>
                  <a:cubicBezTo>
                    <a:pt x="3414" y="3962"/>
                    <a:pt x="3417" y="3962"/>
                    <a:pt x="3420" y="3962"/>
                  </a:cubicBezTo>
                  <a:cubicBezTo>
                    <a:pt x="3441" y="3962"/>
                    <a:pt x="3460" y="3946"/>
                    <a:pt x="3464" y="3924"/>
                  </a:cubicBezTo>
                  <a:lnTo>
                    <a:pt x="4059" y="671"/>
                  </a:lnTo>
                  <a:cubicBezTo>
                    <a:pt x="4064" y="646"/>
                    <a:pt x="4047" y="623"/>
                    <a:pt x="4022" y="618"/>
                  </a:cubicBezTo>
                  <a:lnTo>
                    <a:pt x="654" y="1"/>
                  </a:lnTo>
                  <a:cubicBezTo>
                    <a:pt x="651" y="1"/>
                    <a:pt x="648" y="1"/>
                    <a:pt x="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2"/>
            <p:cNvSpPr/>
            <p:nvPr/>
          </p:nvSpPr>
          <p:spPr>
            <a:xfrm>
              <a:off x="2352600" y="2445375"/>
              <a:ext cx="115075" cy="107475"/>
            </a:xfrm>
            <a:custGeom>
              <a:avLst/>
              <a:gdLst/>
              <a:ahLst/>
              <a:cxnLst/>
              <a:rect l="l" t="t" r="r" b="b"/>
              <a:pathLst>
                <a:path w="4603" h="4299" extrusionOk="0">
                  <a:moveTo>
                    <a:pt x="1643" y="634"/>
                  </a:moveTo>
                  <a:cubicBezTo>
                    <a:pt x="1681" y="634"/>
                    <a:pt x="1719" y="638"/>
                    <a:pt x="1758" y="645"/>
                  </a:cubicBezTo>
                  <a:lnTo>
                    <a:pt x="3342" y="935"/>
                  </a:lnTo>
                  <a:cubicBezTo>
                    <a:pt x="3686" y="999"/>
                    <a:pt x="3916" y="1330"/>
                    <a:pt x="3852" y="1675"/>
                  </a:cubicBezTo>
                  <a:lnTo>
                    <a:pt x="3584" y="3142"/>
                  </a:lnTo>
                  <a:cubicBezTo>
                    <a:pt x="3528" y="3450"/>
                    <a:pt x="3260" y="3664"/>
                    <a:pt x="2958" y="3664"/>
                  </a:cubicBezTo>
                  <a:cubicBezTo>
                    <a:pt x="2920" y="3664"/>
                    <a:pt x="2882" y="3661"/>
                    <a:pt x="2844" y="3654"/>
                  </a:cubicBezTo>
                  <a:lnTo>
                    <a:pt x="1261" y="3364"/>
                  </a:lnTo>
                  <a:cubicBezTo>
                    <a:pt x="917" y="3300"/>
                    <a:pt x="688" y="2969"/>
                    <a:pt x="750" y="2624"/>
                  </a:cubicBezTo>
                  <a:lnTo>
                    <a:pt x="1019" y="1157"/>
                  </a:lnTo>
                  <a:cubicBezTo>
                    <a:pt x="1075" y="849"/>
                    <a:pt x="1342" y="634"/>
                    <a:pt x="1643" y="634"/>
                  </a:cubicBezTo>
                  <a:close/>
                  <a:moveTo>
                    <a:pt x="1642" y="0"/>
                  </a:moveTo>
                  <a:cubicBezTo>
                    <a:pt x="1040" y="0"/>
                    <a:pt x="505" y="430"/>
                    <a:pt x="394" y="1042"/>
                  </a:cubicBezTo>
                  <a:lnTo>
                    <a:pt x="125" y="2510"/>
                  </a:lnTo>
                  <a:cubicBezTo>
                    <a:pt x="0" y="3200"/>
                    <a:pt x="457" y="3862"/>
                    <a:pt x="1147" y="3989"/>
                  </a:cubicBezTo>
                  <a:lnTo>
                    <a:pt x="2729" y="4278"/>
                  </a:lnTo>
                  <a:cubicBezTo>
                    <a:pt x="2805" y="4293"/>
                    <a:pt x="2882" y="4299"/>
                    <a:pt x="2959" y="4299"/>
                  </a:cubicBezTo>
                  <a:cubicBezTo>
                    <a:pt x="3572" y="4298"/>
                    <a:pt x="4099" y="3859"/>
                    <a:pt x="4209" y="3257"/>
                  </a:cubicBezTo>
                  <a:lnTo>
                    <a:pt x="4476" y="1789"/>
                  </a:lnTo>
                  <a:cubicBezTo>
                    <a:pt x="4603" y="1098"/>
                    <a:pt x="4146" y="436"/>
                    <a:pt x="3455" y="310"/>
                  </a:cubicBezTo>
                  <a:lnTo>
                    <a:pt x="1873" y="21"/>
                  </a:lnTo>
                  <a:cubicBezTo>
                    <a:pt x="1795" y="7"/>
                    <a:pt x="1718" y="0"/>
                    <a:pt x="16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2"/>
            <p:cNvSpPr/>
            <p:nvPr/>
          </p:nvSpPr>
          <p:spPr>
            <a:xfrm>
              <a:off x="2281200" y="2361050"/>
              <a:ext cx="125425" cy="98950"/>
            </a:xfrm>
            <a:custGeom>
              <a:avLst/>
              <a:gdLst/>
              <a:ahLst/>
              <a:cxnLst/>
              <a:rect l="l" t="t" r="r" b="b"/>
              <a:pathLst>
                <a:path w="5017" h="3958" extrusionOk="0">
                  <a:moveTo>
                    <a:pt x="343" y="0"/>
                  </a:moveTo>
                  <a:cubicBezTo>
                    <a:pt x="192" y="0"/>
                    <a:pt x="59" y="108"/>
                    <a:pt x="32" y="261"/>
                  </a:cubicBezTo>
                  <a:cubicBezTo>
                    <a:pt x="1" y="433"/>
                    <a:pt x="114" y="598"/>
                    <a:pt x="287" y="629"/>
                  </a:cubicBezTo>
                  <a:lnTo>
                    <a:pt x="3556" y="1228"/>
                  </a:lnTo>
                  <a:cubicBezTo>
                    <a:pt x="4020" y="1313"/>
                    <a:pt x="4328" y="1759"/>
                    <a:pt x="4243" y="2223"/>
                  </a:cubicBezTo>
                  <a:lnTo>
                    <a:pt x="3994" y="3582"/>
                  </a:lnTo>
                  <a:cubicBezTo>
                    <a:pt x="3963" y="3754"/>
                    <a:pt x="4076" y="3920"/>
                    <a:pt x="4249" y="3952"/>
                  </a:cubicBezTo>
                  <a:cubicBezTo>
                    <a:pt x="4268" y="3956"/>
                    <a:pt x="4288" y="3957"/>
                    <a:pt x="4307" y="3957"/>
                  </a:cubicBezTo>
                  <a:cubicBezTo>
                    <a:pt x="4460" y="3957"/>
                    <a:pt x="4592" y="3847"/>
                    <a:pt x="4619" y="3697"/>
                  </a:cubicBezTo>
                  <a:lnTo>
                    <a:pt x="4868" y="2337"/>
                  </a:lnTo>
                  <a:cubicBezTo>
                    <a:pt x="5016" y="1527"/>
                    <a:pt x="4480" y="751"/>
                    <a:pt x="3670" y="603"/>
                  </a:cubicBezTo>
                  <a:lnTo>
                    <a:pt x="401" y="6"/>
                  </a:lnTo>
                  <a:cubicBezTo>
                    <a:pt x="382" y="2"/>
                    <a:pt x="362" y="0"/>
                    <a:pt x="3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2"/>
            <p:cNvSpPr/>
            <p:nvPr/>
          </p:nvSpPr>
          <p:spPr>
            <a:xfrm>
              <a:off x="2439075" y="2396825"/>
              <a:ext cx="138275" cy="73950"/>
            </a:xfrm>
            <a:custGeom>
              <a:avLst/>
              <a:gdLst/>
              <a:ahLst/>
              <a:cxnLst/>
              <a:rect l="l" t="t" r="r" b="b"/>
              <a:pathLst>
                <a:path w="5531" h="2958" extrusionOk="0">
                  <a:moveTo>
                    <a:pt x="1742" y="1"/>
                  </a:moveTo>
                  <a:cubicBezTo>
                    <a:pt x="1038" y="1"/>
                    <a:pt x="412" y="505"/>
                    <a:pt x="281" y="1223"/>
                  </a:cubicBezTo>
                  <a:lnTo>
                    <a:pt x="32" y="2583"/>
                  </a:lnTo>
                  <a:cubicBezTo>
                    <a:pt x="1" y="2755"/>
                    <a:pt x="115" y="2921"/>
                    <a:pt x="287" y="2952"/>
                  </a:cubicBezTo>
                  <a:cubicBezTo>
                    <a:pt x="307" y="2955"/>
                    <a:pt x="326" y="2958"/>
                    <a:pt x="346" y="2958"/>
                  </a:cubicBezTo>
                  <a:cubicBezTo>
                    <a:pt x="499" y="2957"/>
                    <a:pt x="630" y="2847"/>
                    <a:pt x="657" y="2697"/>
                  </a:cubicBezTo>
                  <a:lnTo>
                    <a:pt x="906" y="1337"/>
                  </a:lnTo>
                  <a:cubicBezTo>
                    <a:pt x="984" y="925"/>
                    <a:pt x="1345" y="637"/>
                    <a:pt x="1750" y="637"/>
                  </a:cubicBezTo>
                  <a:cubicBezTo>
                    <a:pt x="1800" y="637"/>
                    <a:pt x="1850" y="641"/>
                    <a:pt x="1901" y="650"/>
                  </a:cubicBezTo>
                  <a:lnTo>
                    <a:pt x="5130" y="1241"/>
                  </a:lnTo>
                  <a:cubicBezTo>
                    <a:pt x="5149" y="1245"/>
                    <a:pt x="5169" y="1247"/>
                    <a:pt x="5188" y="1247"/>
                  </a:cubicBezTo>
                  <a:cubicBezTo>
                    <a:pt x="5338" y="1247"/>
                    <a:pt x="5471" y="1139"/>
                    <a:pt x="5500" y="986"/>
                  </a:cubicBezTo>
                  <a:cubicBezTo>
                    <a:pt x="5531" y="814"/>
                    <a:pt x="5416" y="649"/>
                    <a:pt x="5244" y="618"/>
                  </a:cubicBezTo>
                  <a:lnTo>
                    <a:pt x="2015" y="26"/>
                  </a:lnTo>
                  <a:cubicBezTo>
                    <a:pt x="1923" y="9"/>
                    <a:pt x="1832" y="1"/>
                    <a:pt x="17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2"/>
            <p:cNvSpPr/>
            <p:nvPr/>
          </p:nvSpPr>
          <p:spPr>
            <a:xfrm>
              <a:off x="2242525" y="2529975"/>
              <a:ext cx="139250" cy="73925"/>
            </a:xfrm>
            <a:custGeom>
              <a:avLst/>
              <a:gdLst/>
              <a:ahLst/>
              <a:cxnLst/>
              <a:rect l="l" t="t" r="r" b="b"/>
              <a:pathLst>
                <a:path w="5570" h="2957" extrusionOk="0">
                  <a:moveTo>
                    <a:pt x="5226" y="1"/>
                  </a:moveTo>
                  <a:cubicBezTo>
                    <a:pt x="5075" y="1"/>
                    <a:pt x="4941" y="108"/>
                    <a:pt x="4914" y="261"/>
                  </a:cubicBezTo>
                  <a:lnTo>
                    <a:pt x="4665" y="1621"/>
                  </a:lnTo>
                  <a:cubicBezTo>
                    <a:pt x="4588" y="2033"/>
                    <a:pt x="4227" y="2321"/>
                    <a:pt x="3822" y="2321"/>
                  </a:cubicBezTo>
                  <a:cubicBezTo>
                    <a:pt x="3772" y="2321"/>
                    <a:pt x="3721" y="2317"/>
                    <a:pt x="3670" y="2308"/>
                  </a:cubicBezTo>
                  <a:lnTo>
                    <a:pt x="401" y="1710"/>
                  </a:lnTo>
                  <a:cubicBezTo>
                    <a:pt x="381" y="1707"/>
                    <a:pt x="362" y="1705"/>
                    <a:pt x="342" y="1705"/>
                  </a:cubicBezTo>
                  <a:cubicBezTo>
                    <a:pt x="192" y="1705"/>
                    <a:pt x="59" y="1812"/>
                    <a:pt x="31" y="1965"/>
                  </a:cubicBezTo>
                  <a:cubicBezTo>
                    <a:pt x="0" y="2137"/>
                    <a:pt x="113" y="2303"/>
                    <a:pt x="286" y="2334"/>
                  </a:cubicBezTo>
                  <a:lnTo>
                    <a:pt x="3554" y="2933"/>
                  </a:lnTo>
                  <a:cubicBezTo>
                    <a:pt x="3644" y="2949"/>
                    <a:pt x="3734" y="2956"/>
                    <a:pt x="3823" y="2956"/>
                  </a:cubicBezTo>
                  <a:cubicBezTo>
                    <a:pt x="4543" y="2956"/>
                    <a:pt x="5159" y="2442"/>
                    <a:pt x="5288" y="1735"/>
                  </a:cubicBezTo>
                  <a:lnTo>
                    <a:pt x="5537" y="376"/>
                  </a:lnTo>
                  <a:cubicBezTo>
                    <a:pt x="5570" y="203"/>
                    <a:pt x="5455" y="37"/>
                    <a:pt x="5282" y="6"/>
                  </a:cubicBezTo>
                  <a:cubicBezTo>
                    <a:pt x="5263" y="3"/>
                    <a:pt x="5244" y="1"/>
                    <a:pt x="52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2"/>
            <p:cNvSpPr/>
            <p:nvPr/>
          </p:nvSpPr>
          <p:spPr>
            <a:xfrm>
              <a:off x="2414250" y="2540750"/>
              <a:ext cx="124050" cy="98750"/>
            </a:xfrm>
            <a:custGeom>
              <a:avLst/>
              <a:gdLst/>
              <a:ahLst/>
              <a:cxnLst/>
              <a:rect l="l" t="t" r="r" b="b"/>
              <a:pathLst>
                <a:path w="4962" h="3950" extrusionOk="0">
                  <a:moveTo>
                    <a:pt x="708" y="0"/>
                  </a:moveTo>
                  <a:cubicBezTo>
                    <a:pt x="558" y="0"/>
                    <a:pt x="425" y="108"/>
                    <a:pt x="398" y="261"/>
                  </a:cubicBezTo>
                  <a:lnTo>
                    <a:pt x="149" y="1620"/>
                  </a:lnTo>
                  <a:cubicBezTo>
                    <a:pt x="0" y="2430"/>
                    <a:pt x="537" y="3205"/>
                    <a:pt x="1346" y="3354"/>
                  </a:cubicBezTo>
                  <a:lnTo>
                    <a:pt x="4574" y="3945"/>
                  </a:lnTo>
                  <a:cubicBezTo>
                    <a:pt x="4593" y="3948"/>
                    <a:pt x="4613" y="3950"/>
                    <a:pt x="4631" y="3950"/>
                  </a:cubicBezTo>
                  <a:cubicBezTo>
                    <a:pt x="4796" y="3950"/>
                    <a:pt x="4933" y="3824"/>
                    <a:pt x="4948" y="3661"/>
                  </a:cubicBezTo>
                  <a:cubicBezTo>
                    <a:pt x="4961" y="3498"/>
                    <a:pt x="4849" y="3350"/>
                    <a:pt x="4689" y="3320"/>
                  </a:cubicBezTo>
                  <a:lnTo>
                    <a:pt x="1459" y="2730"/>
                  </a:lnTo>
                  <a:cubicBezTo>
                    <a:pt x="995" y="2644"/>
                    <a:pt x="688" y="2198"/>
                    <a:pt x="774" y="1734"/>
                  </a:cubicBezTo>
                  <a:lnTo>
                    <a:pt x="1023" y="374"/>
                  </a:lnTo>
                  <a:cubicBezTo>
                    <a:pt x="1054" y="202"/>
                    <a:pt x="939" y="37"/>
                    <a:pt x="766" y="6"/>
                  </a:cubicBezTo>
                  <a:cubicBezTo>
                    <a:pt x="746" y="2"/>
                    <a:pt x="727" y="0"/>
                    <a:pt x="7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2"/>
            <p:cNvSpPr/>
            <p:nvPr/>
          </p:nvSpPr>
          <p:spPr>
            <a:xfrm>
              <a:off x="2261350" y="2472275"/>
              <a:ext cx="112625" cy="33400"/>
            </a:xfrm>
            <a:custGeom>
              <a:avLst/>
              <a:gdLst/>
              <a:ahLst/>
              <a:cxnLst/>
              <a:rect l="l" t="t" r="r" b="b"/>
              <a:pathLst>
                <a:path w="4505" h="1336" extrusionOk="0">
                  <a:moveTo>
                    <a:pt x="344" y="1"/>
                  </a:moveTo>
                  <a:cubicBezTo>
                    <a:pt x="194" y="1"/>
                    <a:pt x="60" y="107"/>
                    <a:pt x="33" y="261"/>
                  </a:cubicBezTo>
                  <a:cubicBezTo>
                    <a:pt x="0" y="433"/>
                    <a:pt x="115" y="599"/>
                    <a:pt x="288" y="631"/>
                  </a:cubicBezTo>
                  <a:lnTo>
                    <a:pt x="4117" y="1331"/>
                  </a:lnTo>
                  <a:cubicBezTo>
                    <a:pt x="4136" y="1334"/>
                    <a:pt x="4155" y="1336"/>
                    <a:pt x="4174" y="1336"/>
                  </a:cubicBezTo>
                  <a:cubicBezTo>
                    <a:pt x="4339" y="1336"/>
                    <a:pt x="4474" y="1210"/>
                    <a:pt x="4489" y="1047"/>
                  </a:cubicBezTo>
                  <a:cubicBezTo>
                    <a:pt x="4504" y="884"/>
                    <a:pt x="4392" y="735"/>
                    <a:pt x="4232" y="706"/>
                  </a:cubicBezTo>
                  <a:lnTo>
                    <a:pt x="401" y="6"/>
                  </a:lnTo>
                  <a:cubicBezTo>
                    <a:pt x="382" y="3"/>
                    <a:pt x="363" y="1"/>
                    <a:pt x="3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2"/>
            <p:cNvSpPr/>
            <p:nvPr/>
          </p:nvSpPr>
          <p:spPr>
            <a:xfrm>
              <a:off x="2441075" y="2505150"/>
              <a:ext cx="112775" cy="33450"/>
            </a:xfrm>
            <a:custGeom>
              <a:avLst/>
              <a:gdLst/>
              <a:ahLst/>
              <a:cxnLst/>
              <a:rect l="l" t="t" r="r" b="b"/>
              <a:pathLst>
                <a:path w="4511" h="1338" extrusionOk="0">
                  <a:moveTo>
                    <a:pt x="344" y="1"/>
                  </a:moveTo>
                  <a:cubicBezTo>
                    <a:pt x="193" y="1"/>
                    <a:pt x="60" y="108"/>
                    <a:pt x="32" y="261"/>
                  </a:cubicBezTo>
                  <a:cubicBezTo>
                    <a:pt x="1" y="436"/>
                    <a:pt x="118" y="603"/>
                    <a:pt x="293" y="632"/>
                  </a:cubicBezTo>
                  <a:lnTo>
                    <a:pt x="4122" y="1331"/>
                  </a:lnTo>
                  <a:cubicBezTo>
                    <a:pt x="4141" y="1335"/>
                    <a:pt x="4161" y="1338"/>
                    <a:pt x="4180" y="1338"/>
                  </a:cubicBezTo>
                  <a:cubicBezTo>
                    <a:pt x="4344" y="1338"/>
                    <a:pt x="4481" y="1212"/>
                    <a:pt x="4496" y="1048"/>
                  </a:cubicBezTo>
                  <a:cubicBezTo>
                    <a:pt x="4511" y="884"/>
                    <a:pt x="4398" y="736"/>
                    <a:pt x="4237" y="708"/>
                  </a:cubicBezTo>
                  <a:lnTo>
                    <a:pt x="406" y="7"/>
                  </a:lnTo>
                  <a:cubicBezTo>
                    <a:pt x="385" y="3"/>
                    <a:pt x="364" y="1"/>
                    <a:pt x="3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2"/>
            <p:cNvSpPr/>
            <p:nvPr/>
          </p:nvSpPr>
          <p:spPr>
            <a:xfrm>
              <a:off x="3810175" y="3482725"/>
              <a:ext cx="287350" cy="265375"/>
            </a:xfrm>
            <a:custGeom>
              <a:avLst/>
              <a:gdLst/>
              <a:ahLst/>
              <a:cxnLst/>
              <a:rect l="l" t="t" r="r" b="b"/>
              <a:pathLst>
                <a:path w="11494" h="10615" extrusionOk="0">
                  <a:moveTo>
                    <a:pt x="5742" y="0"/>
                  </a:moveTo>
                  <a:cubicBezTo>
                    <a:pt x="3230" y="0"/>
                    <a:pt x="998" y="1793"/>
                    <a:pt x="528" y="4352"/>
                  </a:cubicBezTo>
                  <a:cubicBezTo>
                    <a:pt x="0" y="7235"/>
                    <a:pt x="1910" y="9999"/>
                    <a:pt x="4792" y="10526"/>
                  </a:cubicBezTo>
                  <a:cubicBezTo>
                    <a:pt x="5115" y="10586"/>
                    <a:pt x="5437" y="10614"/>
                    <a:pt x="5754" y="10614"/>
                  </a:cubicBezTo>
                  <a:cubicBezTo>
                    <a:pt x="8266" y="10614"/>
                    <a:pt x="10498" y="8822"/>
                    <a:pt x="10967" y="6263"/>
                  </a:cubicBezTo>
                  <a:cubicBezTo>
                    <a:pt x="11493" y="3380"/>
                    <a:pt x="9585" y="616"/>
                    <a:pt x="6703" y="88"/>
                  </a:cubicBezTo>
                  <a:cubicBezTo>
                    <a:pt x="6380" y="29"/>
                    <a:pt x="6059" y="0"/>
                    <a:pt x="57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2"/>
            <p:cNvSpPr/>
            <p:nvPr/>
          </p:nvSpPr>
          <p:spPr>
            <a:xfrm>
              <a:off x="3804425" y="3474800"/>
              <a:ext cx="294425" cy="281250"/>
            </a:xfrm>
            <a:custGeom>
              <a:avLst/>
              <a:gdLst/>
              <a:ahLst/>
              <a:cxnLst/>
              <a:rect l="l" t="t" r="r" b="b"/>
              <a:pathLst>
                <a:path w="11777" h="11250" extrusionOk="0">
                  <a:moveTo>
                    <a:pt x="5974" y="637"/>
                  </a:moveTo>
                  <a:cubicBezTo>
                    <a:pt x="7455" y="637"/>
                    <a:pt x="8859" y="1294"/>
                    <a:pt x="9806" y="2430"/>
                  </a:cubicBezTo>
                  <a:cubicBezTo>
                    <a:pt x="10755" y="3567"/>
                    <a:pt x="11149" y="5066"/>
                    <a:pt x="10883" y="6522"/>
                  </a:cubicBezTo>
                  <a:cubicBezTo>
                    <a:pt x="10444" y="8926"/>
                    <a:pt x="8341" y="10613"/>
                    <a:pt x="5979" y="10613"/>
                  </a:cubicBezTo>
                  <a:cubicBezTo>
                    <a:pt x="5682" y="10613"/>
                    <a:pt x="5381" y="10586"/>
                    <a:pt x="5079" y="10531"/>
                  </a:cubicBezTo>
                  <a:cubicBezTo>
                    <a:pt x="2373" y="10037"/>
                    <a:pt x="575" y="7432"/>
                    <a:pt x="1071" y="4727"/>
                  </a:cubicBezTo>
                  <a:cubicBezTo>
                    <a:pt x="1509" y="2323"/>
                    <a:pt x="3613" y="637"/>
                    <a:pt x="5974" y="637"/>
                  </a:cubicBezTo>
                  <a:close/>
                  <a:moveTo>
                    <a:pt x="5968" y="0"/>
                  </a:moveTo>
                  <a:cubicBezTo>
                    <a:pt x="4836" y="0"/>
                    <a:pt x="3731" y="340"/>
                    <a:pt x="2781" y="998"/>
                  </a:cubicBezTo>
                  <a:cubicBezTo>
                    <a:pt x="909" y="2290"/>
                    <a:pt x="0" y="4583"/>
                    <a:pt x="478" y="6806"/>
                  </a:cubicBezTo>
                  <a:cubicBezTo>
                    <a:pt x="957" y="9031"/>
                    <a:pt x="2728" y="10748"/>
                    <a:pt x="4965" y="11156"/>
                  </a:cubicBezTo>
                  <a:cubicBezTo>
                    <a:pt x="5300" y="11218"/>
                    <a:pt x="5638" y="11248"/>
                    <a:pt x="5979" y="11249"/>
                  </a:cubicBezTo>
                  <a:cubicBezTo>
                    <a:pt x="8641" y="11249"/>
                    <a:pt x="11012" y="9346"/>
                    <a:pt x="11508" y="6637"/>
                  </a:cubicBezTo>
                  <a:cubicBezTo>
                    <a:pt x="11777" y="5169"/>
                    <a:pt x="11452" y="3655"/>
                    <a:pt x="10604" y="2428"/>
                  </a:cubicBezTo>
                  <a:cubicBezTo>
                    <a:pt x="9756" y="1202"/>
                    <a:pt x="8455" y="361"/>
                    <a:pt x="6989" y="93"/>
                  </a:cubicBezTo>
                  <a:cubicBezTo>
                    <a:pt x="6649" y="31"/>
                    <a:pt x="6307" y="0"/>
                    <a:pt x="59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2"/>
            <p:cNvSpPr/>
            <p:nvPr/>
          </p:nvSpPr>
          <p:spPr>
            <a:xfrm>
              <a:off x="3987425" y="3515150"/>
              <a:ext cx="287375" cy="265375"/>
            </a:xfrm>
            <a:custGeom>
              <a:avLst/>
              <a:gdLst/>
              <a:ahLst/>
              <a:cxnLst/>
              <a:rect l="l" t="t" r="r" b="b"/>
              <a:pathLst>
                <a:path w="11495" h="10615" extrusionOk="0">
                  <a:moveTo>
                    <a:pt x="5741" y="0"/>
                  </a:moveTo>
                  <a:cubicBezTo>
                    <a:pt x="3228" y="0"/>
                    <a:pt x="998" y="1792"/>
                    <a:pt x="528" y="4352"/>
                  </a:cubicBezTo>
                  <a:cubicBezTo>
                    <a:pt x="0" y="7235"/>
                    <a:pt x="1910" y="9999"/>
                    <a:pt x="4792" y="10527"/>
                  </a:cubicBezTo>
                  <a:cubicBezTo>
                    <a:pt x="5115" y="10586"/>
                    <a:pt x="5436" y="10614"/>
                    <a:pt x="5753" y="10614"/>
                  </a:cubicBezTo>
                  <a:cubicBezTo>
                    <a:pt x="8266" y="10614"/>
                    <a:pt x="10498" y="8822"/>
                    <a:pt x="10966" y="6263"/>
                  </a:cubicBezTo>
                  <a:cubicBezTo>
                    <a:pt x="11494" y="3380"/>
                    <a:pt x="9585" y="616"/>
                    <a:pt x="6703" y="88"/>
                  </a:cubicBezTo>
                  <a:cubicBezTo>
                    <a:pt x="6379" y="29"/>
                    <a:pt x="6058" y="0"/>
                    <a:pt x="57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2"/>
            <p:cNvSpPr/>
            <p:nvPr/>
          </p:nvSpPr>
          <p:spPr>
            <a:xfrm>
              <a:off x="3978850" y="3507250"/>
              <a:ext cx="301025" cy="281225"/>
            </a:xfrm>
            <a:custGeom>
              <a:avLst/>
              <a:gdLst/>
              <a:ahLst/>
              <a:cxnLst/>
              <a:rect l="l" t="t" r="r" b="b"/>
              <a:pathLst>
                <a:path w="12041" h="11249" extrusionOk="0">
                  <a:moveTo>
                    <a:pt x="6088" y="636"/>
                  </a:moveTo>
                  <a:cubicBezTo>
                    <a:pt x="7568" y="636"/>
                    <a:pt x="8971" y="1293"/>
                    <a:pt x="9920" y="2430"/>
                  </a:cubicBezTo>
                  <a:cubicBezTo>
                    <a:pt x="10867" y="3567"/>
                    <a:pt x="11262" y="5066"/>
                    <a:pt x="10997" y="6522"/>
                  </a:cubicBezTo>
                  <a:cubicBezTo>
                    <a:pt x="10759" y="7824"/>
                    <a:pt x="10013" y="8977"/>
                    <a:pt x="8924" y="9728"/>
                  </a:cubicBezTo>
                  <a:cubicBezTo>
                    <a:pt x="8086" y="10308"/>
                    <a:pt x="7096" y="10612"/>
                    <a:pt x="6091" y="10612"/>
                  </a:cubicBezTo>
                  <a:cubicBezTo>
                    <a:pt x="5792" y="10612"/>
                    <a:pt x="5491" y="10585"/>
                    <a:pt x="5192" y="10530"/>
                  </a:cubicBezTo>
                  <a:cubicBezTo>
                    <a:pt x="2487" y="10036"/>
                    <a:pt x="688" y="7432"/>
                    <a:pt x="1183" y="4726"/>
                  </a:cubicBezTo>
                  <a:cubicBezTo>
                    <a:pt x="1623" y="2323"/>
                    <a:pt x="3727" y="636"/>
                    <a:pt x="6088" y="636"/>
                  </a:cubicBezTo>
                  <a:close/>
                  <a:moveTo>
                    <a:pt x="6093" y="0"/>
                  </a:moveTo>
                  <a:cubicBezTo>
                    <a:pt x="3433" y="0"/>
                    <a:pt x="1054" y="1900"/>
                    <a:pt x="558" y="4611"/>
                  </a:cubicBezTo>
                  <a:cubicBezTo>
                    <a:pt x="1" y="7662"/>
                    <a:pt x="2027" y="10596"/>
                    <a:pt x="5077" y="11155"/>
                  </a:cubicBezTo>
                  <a:cubicBezTo>
                    <a:pt x="5416" y="11217"/>
                    <a:pt x="5758" y="11248"/>
                    <a:pt x="6103" y="11248"/>
                  </a:cubicBezTo>
                  <a:cubicBezTo>
                    <a:pt x="8191" y="11243"/>
                    <a:pt x="10104" y="10081"/>
                    <a:pt x="11073" y="8231"/>
                  </a:cubicBezTo>
                  <a:cubicBezTo>
                    <a:pt x="12040" y="6381"/>
                    <a:pt x="11903" y="4146"/>
                    <a:pt x="10717" y="2428"/>
                  </a:cubicBezTo>
                  <a:cubicBezTo>
                    <a:pt x="9864" y="1192"/>
                    <a:pt x="8581" y="362"/>
                    <a:pt x="7102" y="92"/>
                  </a:cubicBezTo>
                  <a:cubicBezTo>
                    <a:pt x="6763" y="30"/>
                    <a:pt x="6426" y="0"/>
                    <a:pt x="60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2"/>
            <p:cNvSpPr/>
            <p:nvPr/>
          </p:nvSpPr>
          <p:spPr>
            <a:xfrm>
              <a:off x="4067625" y="2100325"/>
              <a:ext cx="1140700" cy="366625"/>
            </a:xfrm>
            <a:custGeom>
              <a:avLst/>
              <a:gdLst/>
              <a:ahLst/>
              <a:cxnLst/>
              <a:rect l="l" t="t" r="r" b="b"/>
              <a:pathLst>
                <a:path w="45628" h="14665" extrusionOk="0">
                  <a:moveTo>
                    <a:pt x="21236" y="0"/>
                  </a:moveTo>
                  <a:cubicBezTo>
                    <a:pt x="18078" y="0"/>
                    <a:pt x="0" y="2964"/>
                    <a:pt x="0" y="2964"/>
                  </a:cubicBezTo>
                  <a:lnTo>
                    <a:pt x="1538" y="5796"/>
                  </a:lnTo>
                  <a:lnTo>
                    <a:pt x="21487" y="4866"/>
                  </a:lnTo>
                  <a:lnTo>
                    <a:pt x="43199" y="14665"/>
                  </a:lnTo>
                  <a:cubicBezTo>
                    <a:pt x="43199" y="14665"/>
                    <a:pt x="45395" y="11442"/>
                    <a:pt x="45512" y="9439"/>
                  </a:cubicBezTo>
                  <a:cubicBezTo>
                    <a:pt x="45628" y="7435"/>
                    <a:pt x="45065" y="5560"/>
                    <a:pt x="45065" y="5560"/>
                  </a:cubicBezTo>
                  <a:cubicBezTo>
                    <a:pt x="45065" y="5560"/>
                    <a:pt x="23937" y="151"/>
                    <a:pt x="21432" y="5"/>
                  </a:cubicBezTo>
                  <a:cubicBezTo>
                    <a:pt x="21375" y="2"/>
                    <a:pt x="21310" y="0"/>
                    <a:pt x="212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2"/>
            <p:cNvSpPr/>
            <p:nvPr/>
          </p:nvSpPr>
          <p:spPr>
            <a:xfrm>
              <a:off x="4058075" y="2092375"/>
              <a:ext cx="1158225" cy="382525"/>
            </a:xfrm>
            <a:custGeom>
              <a:avLst/>
              <a:gdLst/>
              <a:ahLst/>
              <a:cxnLst/>
              <a:rect l="l" t="t" r="r" b="b"/>
              <a:pathLst>
                <a:path w="46329" h="15301" extrusionOk="0">
                  <a:moveTo>
                    <a:pt x="21605" y="636"/>
                  </a:moveTo>
                  <a:cubicBezTo>
                    <a:pt x="21677" y="636"/>
                    <a:pt x="21741" y="637"/>
                    <a:pt x="21797" y="640"/>
                  </a:cubicBezTo>
                  <a:cubicBezTo>
                    <a:pt x="24121" y="775"/>
                    <a:pt x="43133" y="5614"/>
                    <a:pt x="45191" y="6140"/>
                  </a:cubicBezTo>
                  <a:cubicBezTo>
                    <a:pt x="45320" y="6638"/>
                    <a:pt x="45669" y="8155"/>
                    <a:pt x="45577" y="9738"/>
                  </a:cubicBezTo>
                  <a:cubicBezTo>
                    <a:pt x="45485" y="11338"/>
                    <a:pt x="43951" y="13830"/>
                    <a:pt x="43465" y="14582"/>
                  </a:cubicBezTo>
                  <a:lnTo>
                    <a:pt x="22000" y="4896"/>
                  </a:lnTo>
                  <a:cubicBezTo>
                    <a:pt x="21959" y="4877"/>
                    <a:pt x="21914" y="4867"/>
                    <a:pt x="21869" y="4867"/>
                  </a:cubicBezTo>
                  <a:lnTo>
                    <a:pt x="21854" y="4867"/>
                  </a:lnTo>
                  <a:lnTo>
                    <a:pt x="2104" y="5788"/>
                  </a:lnTo>
                  <a:lnTo>
                    <a:pt x="875" y="3524"/>
                  </a:lnTo>
                  <a:cubicBezTo>
                    <a:pt x="3663" y="3072"/>
                    <a:pt x="18787" y="636"/>
                    <a:pt x="21605" y="636"/>
                  </a:cubicBezTo>
                  <a:close/>
                  <a:moveTo>
                    <a:pt x="21612" y="1"/>
                  </a:moveTo>
                  <a:cubicBezTo>
                    <a:pt x="18386" y="1"/>
                    <a:pt x="1086" y="2845"/>
                    <a:pt x="331" y="2968"/>
                  </a:cubicBezTo>
                  <a:cubicBezTo>
                    <a:pt x="116" y="3005"/>
                    <a:pt x="0" y="3242"/>
                    <a:pt x="105" y="3434"/>
                  </a:cubicBezTo>
                  <a:lnTo>
                    <a:pt x="1642" y="6266"/>
                  </a:lnTo>
                  <a:cubicBezTo>
                    <a:pt x="1695" y="6369"/>
                    <a:pt x="1802" y="6432"/>
                    <a:pt x="1917" y="6432"/>
                  </a:cubicBezTo>
                  <a:cubicBezTo>
                    <a:pt x="1923" y="6432"/>
                    <a:pt x="1929" y="6432"/>
                    <a:pt x="1936" y="6432"/>
                  </a:cubicBezTo>
                  <a:lnTo>
                    <a:pt x="21807" y="5506"/>
                  </a:lnTo>
                  <a:lnTo>
                    <a:pt x="43450" y="15273"/>
                  </a:lnTo>
                  <a:cubicBezTo>
                    <a:pt x="43491" y="15292"/>
                    <a:pt x="43536" y="15300"/>
                    <a:pt x="43581" y="15300"/>
                  </a:cubicBezTo>
                  <a:cubicBezTo>
                    <a:pt x="43582" y="15300"/>
                    <a:pt x="43584" y="15300"/>
                    <a:pt x="43585" y="15300"/>
                  </a:cubicBezTo>
                  <a:cubicBezTo>
                    <a:pt x="43689" y="15300"/>
                    <a:pt x="43786" y="15248"/>
                    <a:pt x="43845" y="15162"/>
                  </a:cubicBezTo>
                  <a:cubicBezTo>
                    <a:pt x="43936" y="15028"/>
                    <a:pt x="46092" y="11842"/>
                    <a:pt x="46212" y="9775"/>
                  </a:cubicBezTo>
                  <a:cubicBezTo>
                    <a:pt x="46329" y="7739"/>
                    <a:pt x="45777" y="5865"/>
                    <a:pt x="45753" y="5787"/>
                  </a:cubicBezTo>
                  <a:cubicBezTo>
                    <a:pt x="45721" y="5680"/>
                    <a:pt x="45636" y="5598"/>
                    <a:pt x="45528" y="5570"/>
                  </a:cubicBezTo>
                  <a:cubicBezTo>
                    <a:pt x="44664" y="5349"/>
                    <a:pt x="24340" y="151"/>
                    <a:pt x="21834" y="7"/>
                  </a:cubicBezTo>
                  <a:cubicBezTo>
                    <a:pt x="21770" y="3"/>
                    <a:pt x="21695" y="1"/>
                    <a:pt x="216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2"/>
            <p:cNvSpPr/>
            <p:nvPr/>
          </p:nvSpPr>
          <p:spPr>
            <a:xfrm>
              <a:off x="4122950" y="2170500"/>
              <a:ext cx="1085375" cy="296500"/>
            </a:xfrm>
            <a:custGeom>
              <a:avLst/>
              <a:gdLst/>
              <a:ahLst/>
              <a:cxnLst/>
              <a:rect l="l" t="t" r="r" b="b"/>
              <a:pathLst>
                <a:path w="43415" h="11860" extrusionOk="0">
                  <a:moveTo>
                    <a:pt x="18967" y="0"/>
                  </a:moveTo>
                  <a:cubicBezTo>
                    <a:pt x="18531" y="0"/>
                    <a:pt x="1" y="2751"/>
                    <a:pt x="1" y="2751"/>
                  </a:cubicBezTo>
                  <a:lnTo>
                    <a:pt x="1630" y="2882"/>
                  </a:lnTo>
                  <a:lnTo>
                    <a:pt x="19274" y="2059"/>
                  </a:lnTo>
                  <a:lnTo>
                    <a:pt x="40987" y="11859"/>
                  </a:lnTo>
                  <a:cubicBezTo>
                    <a:pt x="40987" y="11859"/>
                    <a:pt x="43183" y="8635"/>
                    <a:pt x="43299" y="6632"/>
                  </a:cubicBezTo>
                  <a:cubicBezTo>
                    <a:pt x="43415" y="4629"/>
                    <a:pt x="42853" y="2753"/>
                    <a:pt x="42853" y="2753"/>
                  </a:cubicBezTo>
                  <a:cubicBezTo>
                    <a:pt x="42853" y="2753"/>
                    <a:pt x="38973" y="1759"/>
                    <a:pt x="34343" y="613"/>
                  </a:cubicBezTo>
                  <a:lnTo>
                    <a:pt x="34343" y="613"/>
                  </a:lnTo>
                  <a:lnTo>
                    <a:pt x="40103" y="6949"/>
                  </a:lnTo>
                  <a:lnTo>
                    <a:pt x="36485" y="5503"/>
                  </a:lnTo>
                  <a:lnTo>
                    <a:pt x="39090" y="8254"/>
                  </a:lnTo>
                  <a:lnTo>
                    <a:pt x="36339" y="7095"/>
                  </a:lnTo>
                  <a:lnTo>
                    <a:pt x="35037" y="8108"/>
                  </a:lnTo>
                  <a:lnTo>
                    <a:pt x="27073" y="2897"/>
                  </a:lnTo>
                  <a:lnTo>
                    <a:pt x="29100" y="5068"/>
                  </a:lnTo>
                  <a:cubicBezTo>
                    <a:pt x="29100" y="5068"/>
                    <a:pt x="19401" y="0"/>
                    <a:pt x="1896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2"/>
            <p:cNvSpPr/>
            <p:nvPr/>
          </p:nvSpPr>
          <p:spPr>
            <a:xfrm>
              <a:off x="3731575" y="2174425"/>
              <a:ext cx="374500" cy="109650"/>
            </a:xfrm>
            <a:custGeom>
              <a:avLst/>
              <a:gdLst/>
              <a:ahLst/>
              <a:cxnLst/>
              <a:rect l="l" t="t" r="r" b="b"/>
              <a:pathLst>
                <a:path w="14980" h="4386" extrusionOk="0">
                  <a:moveTo>
                    <a:pt x="13442" y="0"/>
                  </a:moveTo>
                  <a:lnTo>
                    <a:pt x="10152" y="311"/>
                  </a:lnTo>
                  <a:cubicBezTo>
                    <a:pt x="10152" y="311"/>
                    <a:pt x="9152" y="299"/>
                    <a:pt x="7910" y="299"/>
                  </a:cubicBezTo>
                  <a:cubicBezTo>
                    <a:pt x="6203" y="299"/>
                    <a:pt x="4039" y="322"/>
                    <a:pt x="3388" y="433"/>
                  </a:cubicBezTo>
                  <a:cubicBezTo>
                    <a:pt x="3229" y="461"/>
                    <a:pt x="2967" y="466"/>
                    <a:pt x="2660" y="466"/>
                  </a:cubicBezTo>
                  <a:cubicBezTo>
                    <a:pt x="2435" y="466"/>
                    <a:pt x="2186" y="463"/>
                    <a:pt x="1936" y="463"/>
                  </a:cubicBezTo>
                  <a:cubicBezTo>
                    <a:pt x="978" y="463"/>
                    <a:pt x="1" y="508"/>
                    <a:pt x="277" y="944"/>
                  </a:cubicBezTo>
                  <a:cubicBezTo>
                    <a:pt x="727" y="1648"/>
                    <a:pt x="6681" y="2502"/>
                    <a:pt x="6681" y="2502"/>
                  </a:cubicBezTo>
                  <a:lnTo>
                    <a:pt x="4966" y="2801"/>
                  </a:lnTo>
                  <a:cubicBezTo>
                    <a:pt x="4535" y="2877"/>
                    <a:pt x="4228" y="3261"/>
                    <a:pt x="4249" y="3697"/>
                  </a:cubicBezTo>
                  <a:cubicBezTo>
                    <a:pt x="4271" y="4143"/>
                    <a:pt x="4713" y="4131"/>
                    <a:pt x="5159" y="4151"/>
                  </a:cubicBezTo>
                  <a:cubicBezTo>
                    <a:pt x="6476" y="4212"/>
                    <a:pt x="9038" y="4332"/>
                    <a:pt x="9574" y="4383"/>
                  </a:cubicBezTo>
                  <a:cubicBezTo>
                    <a:pt x="9589" y="4385"/>
                    <a:pt x="9606" y="4386"/>
                    <a:pt x="9625" y="4386"/>
                  </a:cubicBezTo>
                  <a:cubicBezTo>
                    <a:pt x="10495" y="4386"/>
                    <a:pt x="14980" y="2832"/>
                    <a:pt x="14980" y="2832"/>
                  </a:cubicBezTo>
                  <a:lnTo>
                    <a:pt x="134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2"/>
            <p:cNvSpPr/>
            <p:nvPr/>
          </p:nvSpPr>
          <p:spPr>
            <a:xfrm>
              <a:off x="3727925" y="2166450"/>
              <a:ext cx="387450" cy="125550"/>
            </a:xfrm>
            <a:custGeom>
              <a:avLst/>
              <a:gdLst/>
              <a:ahLst/>
              <a:cxnLst/>
              <a:rect l="l" t="t" r="r" b="b"/>
              <a:pathLst>
                <a:path w="15498" h="5022" extrusionOk="0">
                  <a:moveTo>
                    <a:pt x="13409" y="655"/>
                  </a:moveTo>
                  <a:lnTo>
                    <a:pt x="14668" y="2973"/>
                  </a:lnTo>
                  <a:cubicBezTo>
                    <a:pt x="12829" y="3601"/>
                    <a:pt x="10327" y="4389"/>
                    <a:pt x="9796" y="4389"/>
                  </a:cubicBezTo>
                  <a:cubicBezTo>
                    <a:pt x="9779" y="4389"/>
                    <a:pt x="9763" y="4388"/>
                    <a:pt x="9750" y="4386"/>
                  </a:cubicBezTo>
                  <a:cubicBezTo>
                    <a:pt x="9212" y="4335"/>
                    <a:pt x="6744" y="4218"/>
                    <a:pt x="5320" y="4153"/>
                  </a:cubicBezTo>
                  <a:lnTo>
                    <a:pt x="5229" y="4150"/>
                  </a:lnTo>
                  <a:cubicBezTo>
                    <a:pt x="4718" y="4127"/>
                    <a:pt x="4716" y="4082"/>
                    <a:pt x="4712" y="4002"/>
                  </a:cubicBezTo>
                  <a:cubicBezTo>
                    <a:pt x="4700" y="3724"/>
                    <a:pt x="4894" y="3481"/>
                    <a:pt x="5167" y="3434"/>
                  </a:cubicBezTo>
                  <a:lnTo>
                    <a:pt x="6882" y="3135"/>
                  </a:lnTo>
                  <a:cubicBezTo>
                    <a:pt x="7035" y="3108"/>
                    <a:pt x="7147" y="2973"/>
                    <a:pt x="7145" y="2816"/>
                  </a:cubicBezTo>
                  <a:cubicBezTo>
                    <a:pt x="7142" y="2661"/>
                    <a:pt x="7026" y="2530"/>
                    <a:pt x="6872" y="2508"/>
                  </a:cubicBezTo>
                  <a:cubicBezTo>
                    <a:pt x="4351" y="2145"/>
                    <a:pt x="1480" y="1560"/>
                    <a:pt x="808" y="1176"/>
                  </a:cubicBezTo>
                  <a:cubicBezTo>
                    <a:pt x="1103" y="1110"/>
                    <a:pt x="1687" y="1101"/>
                    <a:pt x="2150" y="1101"/>
                  </a:cubicBezTo>
                  <a:cubicBezTo>
                    <a:pt x="2263" y="1101"/>
                    <a:pt x="2369" y="1102"/>
                    <a:pt x="2461" y="1102"/>
                  </a:cubicBezTo>
                  <a:cubicBezTo>
                    <a:pt x="2580" y="1103"/>
                    <a:pt x="2694" y="1104"/>
                    <a:pt x="2803" y="1104"/>
                  </a:cubicBezTo>
                  <a:cubicBezTo>
                    <a:pt x="3129" y="1104"/>
                    <a:pt x="3405" y="1097"/>
                    <a:pt x="3588" y="1066"/>
                  </a:cubicBezTo>
                  <a:cubicBezTo>
                    <a:pt x="4219" y="958"/>
                    <a:pt x="6380" y="935"/>
                    <a:pt x="8088" y="935"/>
                  </a:cubicBezTo>
                  <a:cubicBezTo>
                    <a:pt x="9302" y="935"/>
                    <a:pt x="10261" y="940"/>
                    <a:pt x="10328" y="947"/>
                  </a:cubicBezTo>
                  <a:lnTo>
                    <a:pt x="13409" y="655"/>
                  </a:lnTo>
                  <a:close/>
                  <a:moveTo>
                    <a:pt x="13596" y="0"/>
                  </a:moveTo>
                  <a:cubicBezTo>
                    <a:pt x="13584" y="0"/>
                    <a:pt x="13571" y="1"/>
                    <a:pt x="13558" y="3"/>
                  </a:cubicBezTo>
                  <a:lnTo>
                    <a:pt x="10302" y="313"/>
                  </a:lnTo>
                  <a:cubicBezTo>
                    <a:pt x="10207" y="311"/>
                    <a:pt x="9242" y="300"/>
                    <a:pt x="8056" y="300"/>
                  </a:cubicBezTo>
                  <a:cubicBezTo>
                    <a:pt x="6337" y="300"/>
                    <a:pt x="4154" y="324"/>
                    <a:pt x="3481" y="440"/>
                  </a:cubicBezTo>
                  <a:cubicBezTo>
                    <a:pt x="3343" y="463"/>
                    <a:pt x="3093" y="467"/>
                    <a:pt x="2803" y="467"/>
                  </a:cubicBezTo>
                  <a:cubicBezTo>
                    <a:pt x="2695" y="467"/>
                    <a:pt x="2581" y="467"/>
                    <a:pt x="2465" y="466"/>
                  </a:cubicBezTo>
                  <a:cubicBezTo>
                    <a:pt x="2337" y="465"/>
                    <a:pt x="2215" y="464"/>
                    <a:pt x="2098" y="464"/>
                  </a:cubicBezTo>
                  <a:cubicBezTo>
                    <a:pt x="914" y="464"/>
                    <a:pt x="319" y="533"/>
                    <a:pt x="117" y="897"/>
                  </a:cubicBezTo>
                  <a:cubicBezTo>
                    <a:pt x="65" y="991"/>
                    <a:pt x="0" y="1188"/>
                    <a:pt x="156" y="1433"/>
                  </a:cubicBezTo>
                  <a:cubicBezTo>
                    <a:pt x="506" y="1982"/>
                    <a:pt x="2926" y="2501"/>
                    <a:pt x="4913" y="2843"/>
                  </a:cubicBezTo>
                  <a:cubicBezTo>
                    <a:pt x="4396" y="3002"/>
                    <a:pt x="4052" y="3491"/>
                    <a:pt x="4078" y="4031"/>
                  </a:cubicBezTo>
                  <a:cubicBezTo>
                    <a:pt x="4112" y="4739"/>
                    <a:pt x="4796" y="4767"/>
                    <a:pt x="5204" y="4783"/>
                  </a:cubicBezTo>
                  <a:lnTo>
                    <a:pt x="5290" y="4787"/>
                  </a:lnTo>
                  <a:cubicBezTo>
                    <a:pt x="6433" y="4839"/>
                    <a:pt x="9146" y="4968"/>
                    <a:pt x="9690" y="5019"/>
                  </a:cubicBezTo>
                  <a:cubicBezTo>
                    <a:pt x="9710" y="5020"/>
                    <a:pt x="9732" y="5021"/>
                    <a:pt x="9755" y="5021"/>
                  </a:cubicBezTo>
                  <a:cubicBezTo>
                    <a:pt x="10652" y="5021"/>
                    <a:pt x="14460" y="3719"/>
                    <a:pt x="15230" y="3451"/>
                  </a:cubicBezTo>
                  <a:cubicBezTo>
                    <a:pt x="15414" y="3387"/>
                    <a:pt x="15498" y="3172"/>
                    <a:pt x="15406" y="2999"/>
                  </a:cubicBezTo>
                  <a:lnTo>
                    <a:pt x="13867" y="167"/>
                  </a:lnTo>
                  <a:cubicBezTo>
                    <a:pt x="13813" y="68"/>
                    <a:pt x="13707" y="0"/>
                    <a:pt x="135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2"/>
            <p:cNvSpPr/>
            <p:nvPr/>
          </p:nvSpPr>
          <p:spPr>
            <a:xfrm>
              <a:off x="4636000" y="1579350"/>
              <a:ext cx="579175" cy="670350"/>
            </a:xfrm>
            <a:custGeom>
              <a:avLst/>
              <a:gdLst/>
              <a:ahLst/>
              <a:cxnLst/>
              <a:rect l="l" t="t" r="r" b="b"/>
              <a:pathLst>
                <a:path w="23167" h="26814" extrusionOk="0">
                  <a:moveTo>
                    <a:pt x="6220" y="0"/>
                  </a:moveTo>
                  <a:cubicBezTo>
                    <a:pt x="6069" y="0"/>
                    <a:pt x="5909" y="4"/>
                    <a:pt x="5741" y="12"/>
                  </a:cubicBezTo>
                  <a:cubicBezTo>
                    <a:pt x="1573" y="209"/>
                    <a:pt x="1" y="4711"/>
                    <a:pt x="745" y="6942"/>
                  </a:cubicBezTo>
                  <a:cubicBezTo>
                    <a:pt x="1491" y="9172"/>
                    <a:pt x="6020" y="10310"/>
                    <a:pt x="6020" y="10310"/>
                  </a:cubicBezTo>
                  <a:lnTo>
                    <a:pt x="5629" y="17068"/>
                  </a:lnTo>
                  <a:lnTo>
                    <a:pt x="7796" y="17412"/>
                  </a:lnTo>
                  <a:cubicBezTo>
                    <a:pt x="7796" y="17412"/>
                    <a:pt x="9767" y="24963"/>
                    <a:pt x="10395" y="25438"/>
                  </a:cubicBezTo>
                  <a:cubicBezTo>
                    <a:pt x="10445" y="25475"/>
                    <a:pt x="10521" y="25492"/>
                    <a:pt x="10619" y="25492"/>
                  </a:cubicBezTo>
                  <a:cubicBezTo>
                    <a:pt x="11775" y="25492"/>
                    <a:pt x="15997" y="23136"/>
                    <a:pt x="15997" y="23136"/>
                  </a:cubicBezTo>
                  <a:lnTo>
                    <a:pt x="19066" y="26813"/>
                  </a:lnTo>
                  <a:lnTo>
                    <a:pt x="23167" y="23989"/>
                  </a:lnTo>
                  <a:lnTo>
                    <a:pt x="20957" y="20580"/>
                  </a:lnTo>
                  <a:cubicBezTo>
                    <a:pt x="20957" y="20580"/>
                    <a:pt x="22355" y="7754"/>
                    <a:pt x="21865" y="4882"/>
                  </a:cubicBezTo>
                  <a:cubicBezTo>
                    <a:pt x="21374" y="2010"/>
                    <a:pt x="19669" y="1254"/>
                    <a:pt x="15743" y="1028"/>
                  </a:cubicBezTo>
                  <a:cubicBezTo>
                    <a:pt x="15440" y="1010"/>
                    <a:pt x="15140" y="1002"/>
                    <a:pt x="14847" y="1002"/>
                  </a:cubicBezTo>
                  <a:cubicBezTo>
                    <a:pt x="11352" y="1002"/>
                    <a:pt x="8679" y="2151"/>
                    <a:pt x="8679" y="2151"/>
                  </a:cubicBezTo>
                  <a:cubicBezTo>
                    <a:pt x="8679" y="2151"/>
                    <a:pt x="9811" y="0"/>
                    <a:pt x="6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2"/>
            <p:cNvSpPr/>
            <p:nvPr/>
          </p:nvSpPr>
          <p:spPr>
            <a:xfrm>
              <a:off x="4635400" y="1571425"/>
              <a:ext cx="588775" cy="686225"/>
            </a:xfrm>
            <a:custGeom>
              <a:avLst/>
              <a:gdLst/>
              <a:ahLst/>
              <a:cxnLst/>
              <a:rect l="l" t="t" r="r" b="b"/>
              <a:pathLst>
                <a:path w="23551" h="27449" extrusionOk="0">
                  <a:moveTo>
                    <a:pt x="6262" y="633"/>
                  </a:moveTo>
                  <a:cubicBezTo>
                    <a:pt x="7691" y="633"/>
                    <a:pt x="8228" y="986"/>
                    <a:pt x="8429" y="1296"/>
                  </a:cubicBezTo>
                  <a:cubicBezTo>
                    <a:pt x="8714" y="1739"/>
                    <a:pt x="8424" y="2315"/>
                    <a:pt x="8423" y="2318"/>
                  </a:cubicBezTo>
                  <a:cubicBezTo>
                    <a:pt x="8304" y="2542"/>
                    <a:pt x="8478" y="2786"/>
                    <a:pt x="8701" y="2786"/>
                  </a:cubicBezTo>
                  <a:cubicBezTo>
                    <a:pt x="8742" y="2786"/>
                    <a:pt x="8785" y="2778"/>
                    <a:pt x="8828" y="2759"/>
                  </a:cubicBezTo>
                  <a:cubicBezTo>
                    <a:pt x="8857" y="2746"/>
                    <a:pt x="11478" y="1636"/>
                    <a:pt x="14870" y="1636"/>
                  </a:cubicBezTo>
                  <a:cubicBezTo>
                    <a:pt x="15158" y="1636"/>
                    <a:pt x="15451" y="1644"/>
                    <a:pt x="15749" y="1661"/>
                  </a:cubicBezTo>
                  <a:cubicBezTo>
                    <a:pt x="19833" y="1898"/>
                    <a:pt x="21140" y="2702"/>
                    <a:pt x="21576" y="5251"/>
                  </a:cubicBezTo>
                  <a:cubicBezTo>
                    <a:pt x="22053" y="8047"/>
                    <a:pt x="20679" y="20733"/>
                    <a:pt x="20665" y="20861"/>
                  </a:cubicBezTo>
                  <a:cubicBezTo>
                    <a:pt x="20657" y="20933"/>
                    <a:pt x="20675" y="21007"/>
                    <a:pt x="20715" y="21069"/>
                  </a:cubicBezTo>
                  <a:lnTo>
                    <a:pt x="22756" y="24218"/>
                  </a:lnTo>
                  <a:lnTo>
                    <a:pt x="19147" y="26705"/>
                  </a:lnTo>
                  <a:lnTo>
                    <a:pt x="16264" y="23250"/>
                  </a:lnTo>
                  <a:cubicBezTo>
                    <a:pt x="16204" y="23178"/>
                    <a:pt x="16115" y="23135"/>
                    <a:pt x="16021" y="23135"/>
                  </a:cubicBezTo>
                  <a:cubicBezTo>
                    <a:pt x="15967" y="23135"/>
                    <a:pt x="15914" y="23149"/>
                    <a:pt x="15867" y="23175"/>
                  </a:cubicBezTo>
                  <a:cubicBezTo>
                    <a:pt x="13775" y="24343"/>
                    <a:pt x="11265" y="25513"/>
                    <a:pt x="10685" y="25513"/>
                  </a:cubicBezTo>
                  <a:cubicBezTo>
                    <a:pt x="10658" y="25513"/>
                    <a:pt x="10636" y="25511"/>
                    <a:pt x="10617" y="25506"/>
                  </a:cubicBezTo>
                  <a:cubicBezTo>
                    <a:pt x="10249" y="25146"/>
                    <a:pt x="9061" y="21228"/>
                    <a:pt x="8128" y="17649"/>
                  </a:cubicBezTo>
                  <a:cubicBezTo>
                    <a:pt x="8096" y="17527"/>
                    <a:pt x="7994" y="17435"/>
                    <a:pt x="7870" y="17415"/>
                  </a:cubicBezTo>
                  <a:lnTo>
                    <a:pt x="5988" y="17116"/>
                  </a:lnTo>
                  <a:lnTo>
                    <a:pt x="6361" y="10644"/>
                  </a:lnTo>
                  <a:cubicBezTo>
                    <a:pt x="6370" y="10492"/>
                    <a:pt x="6269" y="10355"/>
                    <a:pt x="6122" y="10318"/>
                  </a:cubicBezTo>
                  <a:cubicBezTo>
                    <a:pt x="6077" y="10307"/>
                    <a:pt x="1754" y="9196"/>
                    <a:pt x="1072" y="7157"/>
                  </a:cubicBezTo>
                  <a:cubicBezTo>
                    <a:pt x="663" y="5939"/>
                    <a:pt x="1021" y="4148"/>
                    <a:pt x="1940" y="2804"/>
                  </a:cubicBezTo>
                  <a:cubicBezTo>
                    <a:pt x="2580" y="1871"/>
                    <a:pt x="3764" y="740"/>
                    <a:pt x="5778" y="645"/>
                  </a:cubicBezTo>
                  <a:cubicBezTo>
                    <a:pt x="5950" y="637"/>
                    <a:pt x="6111" y="633"/>
                    <a:pt x="6262" y="633"/>
                  </a:cubicBezTo>
                  <a:close/>
                  <a:moveTo>
                    <a:pt x="6227" y="0"/>
                  </a:moveTo>
                  <a:cubicBezTo>
                    <a:pt x="6074" y="0"/>
                    <a:pt x="5915" y="4"/>
                    <a:pt x="5750" y="12"/>
                  </a:cubicBezTo>
                  <a:cubicBezTo>
                    <a:pt x="3973" y="95"/>
                    <a:pt x="2436" y="961"/>
                    <a:pt x="1416" y="2447"/>
                  </a:cubicBezTo>
                  <a:cubicBezTo>
                    <a:pt x="391" y="3943"/>
                    <a:pt x="1" y="5963"/>
                    <a:pt x="468" y="7360"/>
                  </a:cubicBezTo>
                  <a:cubicBezTo>
                    <a:pt x="1162" y="9435"/>
                    <a:pt x="4714" y="10582"/>
                    <a:pt x="5713" y="10866"/>
                  </a:cubicBezTo>
                  <a:lnTo>
                    <a:pt x="5337" y="17367"/>
                  </a:lnTo>
                  <a:cubicBezTo>
                    <a:pt x="5327" y="17530"/>
                    <a:pt x="5442" y="17673"/>
                    <a:pt x="5604" y="17699"/>
                  </a:cubicBezTo>
                  <a:lnTo>
                    <a:pt x="7566" y="18010"/>
                  </a:lnTo>
                  <a:cubicBezTo>
                    <a:pt x="8196" y="20412"/>
                    <a:pt x="9599" y="25534"/>
                    <a:pt x="10229" y="26009"/>
                  </a:cubicBezTo>
                  <a:cubicBezTo>
                    <a:pt x="10318" y="26076"/>
                    <a:pt x="10449" y="26107"/>
                    <a:pt x="10616" y="26107"/>
                  </a:cubicBezTo>
                  <a:cubicBezTo>
                    <a:pt x="11633" y="26107"/>
                    <a:pt x="13961" y="24955"/>
                    <a:pt x="15945" y="23859"/>
                  </a:cubicBezTo>
                  <a:lnTo>
                    <a:pt x="18846" y="27334"/>
                  </a:lnTo>
                  <a:cubicBezTo>
                    <a:pt x="18906" y="27407"/>
                    <a:pt x="18995" y="27449"/>
                    <a:pt x="19089" y="27449"/>
                  </a:cubicBezTo>
                  <a:cubicBezTo>
                    <a:pt x="19154" y="27449"/>
                    <a:pt x="19216" y="27429"/>
                    <a:pt x="19269" y="27392"/>
                  </a:cubicBezTo>
                  <a:lnTo>
                    <a:pt x="23370" y="24567"/>
                  </a:lnTo>
                  <a:cubicBezTo>
                    <a:pt x="23512" y="24470"/>
                    <a:pt x="23551" y="24277"/>
                    <a:pt x="23457" y="24133"/>
                  </a:cubicBezTo>
                  <a:lnTo>
                    <a:pt x="21310" y="20819"/>
                  </a:lnTo>
                  <a:cubicBezTo>
                    <a:pt x="21457" y="19464"/>
                    <a:pt x="22675" y="7917"/>
                    <a:pt x="22204" y="5146"/>
                  </a:cubicBezTo>
                  <a:cubicBezTo>
                    <a:pt x="21657" y="1946"/>
                    <a:pt x="19613" y="1249"/>
                    <a:pt x="15787" y="1027"/>
                  </a:cubicBezTo>
                  <a:cubicBezTo>
                    <a:pt x="15472" y="1009"/>
                    <a:pt x="15163" y="1001"/>
                    <a:pt x="14859" y="1001"/>
                  </a:cubicBezTo>
                  <a:cubicBezTo>
                    <a:pt x="12284" y="1001"/>
                    <a:pt x="10168" y="1607"/>
                    <a:pt x="9178" y="1949"/>
                  </a:cubicBezTo>
                  <a:cubicBezTo>
                    <a:pt x="9212" y="1652"/>
                    <a:pt x="9181" y="1295"/>
                    <a:pt x="8967" y="960"/>
                  </a:cubicBezTo>
                  <a:cubicBezTo>
                    <a:pt x="8561" y="320"/>
                    <a:pt x="7638" y="0"/>
                    <a:pt x="62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2"/>
            <p:cNvSpPr/>
            <p:nvPr/>
          </p:nvSpPr>
          <p:spPr>
            <a:xfrm>
              <a:off x="4646800" y="1595300"/>
              <a:ext cx="568400" cy="654425"/>
            </a:xfrm>
            <a:custGeom>
              <a:avLst/>
              <a:gdLst/>
              <a:ahLst/>
              <a:cxnLst/>
              <a:rect l="l" t="t" r="r" b="b"/>
              <a:pathLst>
                <a:path w="22736" h="26177" extrusionOk="0">
                  <a:moveTo>
                    <a:pt x="8100" y="0"/>
                  </a:moveTo>
                  <a:cubicBezTo>
                    <a:pt x="7070" y="187"/>
                    <a:pt x="6092" y="418"/>
                    <a:pt x="5252" y="712"/>
                  </a:cubicBezTo>
                  <a:cubicBezTo>
                    <a:pt x="3908" y="1183"/>
                    <a:pt x="2286" y="1714"/>
                    <a:pt x="932" y="2151"/>
                  </a:cubicBezTo>
                  <a:cubicBezTo>
                    <a:pt x="231" y="3410"/>
                    <a:pt x="1" y="4850"/>
                    <a:pt x="218" y="5925"/>
                  </a:cubicBezTo>
                  <a:lnTo>
                    <a:pt x="1616" y="7889"/>
                  </a:lnTo>
                  <a:cubicBezTo>
                    <a:pt x="3210" y="9070"/>
                    <a:pt x="5589" y="9672"/>
                    <a:pt x="5589" y="9672"/>
                  </a:cubicBezTo>
                  <a:lnTo>
                    <a:pt x="5513" y="10975"/>
                  </a:lnTo>
                  <a:cubicBezTo>
                    <a:pt x="6384" y="11136"/>
                    <a:pt x="7354" y="11281"/>
                    <a:pt x="8003" y="11281"/>
                  </a:cubicBezTo>
                  <a:cubicBezTo>
                    <a:pt x="9450" y="11281"/>
                    <a:pt x="11623" y="10124"/>
                    <a:pt x="11623" y="10124"/>
                  </a:cubicBezTo>
                  <a:lnTo>
                    <a:pt x="11623" y="10124"/>
                  </a:lnTo>
                  <a:cubicBezTo>
                    <a:pt x="11623" y="10124"/>
                    <a:pt x="10320" y="12150"/>
                    <a:pt x="11912" y="13308"/>
                  </a:cubicBezTo>
                  <a:cubicBezTo>
                    <a:pt x="13505" y="14467"/>
                    <a:pt x="14953" y="14467"/>
                    <a:pt x="14953" y="14467"/>
                  </a:cubicBezTo>
                  <a:cubicBezTo>
                    <a:pt x="14953" y="14467"/>
                    <a:pt x="15966" y="17942"/>
                    <a:pt x="15966" y="19099"/>
                  </a:cubicBezTo>
                  <a:cubicBezTo>
                    <a:pt x="15966" y="20004"/>
                    <a:pt x="11818" y="23379"/>
                    <a:pt x="10003" y="24812"/>
                  </a:cubicBezTo>
                  <a:cubicBezTo>
                    <a:pt x="10052" y="24836"/>
                    <a:pt x="10117" y="24848"/>
                    <a:pt x="10197" y="24848"/>
                  </a:cubicBezTo>
                  <a:cubicBezTo>
                    <a:pt x="11353" y="24848"/>
                    <a:pt x="15567" y="22499"/>
                    <a:pt x="15567" y="22499"/>
                  </a:cubicBezTo>
                  <a:lnTo>
                    <a:pt x="18635" y="26177"/>
                  </a:lnTo>
                  <a:lnTo>
                    <a:pt x="22736" y="23351"/>
                  </a:lnTo>
                  <a:lnTo>
                    <a:pt x="20525" y="19942"/>
                  </a:lnTo>
                  <a:cubicBezTo>
                    <a:pt x="20525" y="19942"/>
                    <a:pt x="21923" y="7116"/>
                    <a:pt x="21433" y="4244"/>
                  </a:cubicBezTo>
                  <a:cubicBezTo>
                    <a:pt x="20943" y="1372"/>
                    <a:pt x="19237" y="616"/>
                    <a:pt x="15313" y="390"/>
                  </a:cubicBezTo>
                  <a:cubicBezTo>
                    <a:pt x="15009" y="372"/>
                    <a:pt x="14709" y="364"/>
                    <a:pt x="14416" y="364"/>
                  </a:cubicBezTo>
                  <a:cubicBezTo>
                    <a:pt x="10920" y="364"/>
                    <a:pt x="8247" y="1513"/>
                    <a:pt x="8247" y="1513"/>
                  </a:cubicBezTo>
                  <a:cubicBezTo>
                    <a:pt x="8247" y="1513"/>
                    <a:pt x="8706" y="634"/>
                    <a:pt x="8100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2"/>
            <p:cNvSpPr/>
            <p:nvPr/>
          </p:nvSpPr>
          <p:spPr>
            <a:xfrm>
              <a:off x="4635975" y="1579350"/>
              <a:ext cx="558925" cy="514525"/>
            </a:xfrm>
            <a:custGeom>
              <a:avLst/>
              <a:gdLst/>
              <a:ahLst/>
              <a:cxnLst/>
              <a:rect l="l" t="t" r="r" b="b"/>
              <a:pathLst>
                <a:path w="22357" h="20581" extrusionOk="0">
                  <a:moveTo>
                    <a:pt x="6221" y="0"/>
                  </a:moveTo>
                  <a:cubicBezTo>
                    <a:pt x="6070" y="0"/>
                    <a:pt x="5910" y="4"/>
                    <a:pt x="5742" y="12"/>
                  </a:cubicBezTo>
                  <a:cubicBezTo>
                    <a:pt x="1573" y="209"/>
                    <a:pt x="0" y="4711"/>
                    <a:pt x="746" y="6942"/>
                  </a:cubicBezTo>
                  <a:cubicBezTo>
                    <a:pt x="1492" y="9172"/>
                    <a:pt x="6021" y="10310"/>
                    <a:pt x="6021" y="10310"/>
                  </a:cubicBezTo>
                  <a:cubicBezTo>
                    <a:pt x="6021" y="10310"/>
                    <a:pt x="11496" y="10189"/>
                    <a:pt x="14226" y="8378"/>
                  </a:cubicBezTo>
                  <a:lnTo>
                    <a:pt x="14226" y="8378"/>
                  </a:lnTo>
                  <a:cubicBezTo>
                    <a:pt x="14225" y="8378"/>
                    <a:pt x="12330" y="10894"/>
                    <a:pt x="12678" y="12445"/>
                  </a:cubicBezTo>
                  <a:cubicBezTo>
                    <a:pt x="12918" y="13516"/>
                    <a:pt x="13732" y="13682"/>
                    <a:pt x="14213" y="13682"/>
                  </a:cubicBezTo>
                  <a:cubicBezTo>
                    <a:pt x="14428" y="13682"/>
                    <a:pt x="14577" y="13649"/>
                    <a:pt x="14577" y="13649"/>
                  </a:cubicBezTo>
                  <a:lnTo>
                    <a:pt x="15106" y="15866"/>
                  </a:lnTo>
                  <a:cubicBezTo>
                    <a:pt x="15106" y="15866"/>
                    <a:pt x="15719" y="16218"/>
                    <a:pt x="16178" y="16218"/>
                  </a:cubicBezTo>
                  <a:cubicBezTo>
                    <a:pt x="16380" y="16218"/>
                    <a:pt x="16553" y="16150"/>
                    <a:pt x="16631" y="15954"/>
                  </a:cubicBezTo>
                  <a:cubicBezTo>
                    <a:pt x="16846" y="15416"/>
                    <a:pt x="16852" y="13167"/>
                    <a:pt x="17844" y="13167"/>
                  </a:cubicBezTo>
                  <a:cubicBezTo>
                    <a:pt x="18033" y="13167"/>
                    <a:pt x="18258" y="13249"/>
                    <a:pt x="18527" y="13439"/>
                  </a:cubicBezTo>
                  <a:cubicBezTo>
                    <a:pt x="20207" y="14630"/>
                    <a:pt x="20300" y="16823"/>
                    <a:pt x="19390" y="17427"/>
                  </a:cubicBezTo>
                  <a:cubicBezTo>
                    <a:pt x="18481" y="18031"/>
                    <a:pt x="17851" y="17556"/>
                    <a:pt x="18430" y="18902"/>
                  </a:cubicBezTo>
                  <a:cubicBezTo>
                    <a:pt x="19009" y="20248"/>
                    <a:pt x="20958" y="20580"/>
                    <a:pt x="20958" y="20580"/>
                  </a:cubicBezTo>
                  <a:cubicBezTo>
                    <a:pt x="20958" y="20580"/>
                    <a:pt x="22356" y="7754"/>
                    <a:pt x="21866" y="4882"/>
                  </a:cubicBezTo>
                  <a:cubicBezTo>
                    <a:pt x="21376" y="2010"/>
                    <a:pt x="19670" y="1254"/>
                    <a:pt x="15746" y="1028"/>
                  </a:cubicBezTo>
                  <a:cubicBezTo>
                    <a:pt x="15442" y="1010"/>
                    <a:pt x="15142" y="1002"/>
                    <a:pt x="14849" y="1002"/>
                  </a:cubicBezTo>
                  <a:cubicBezTo>
                    <a:pt x="11353" y="1002"/>
                    <a:pt x="8680" y="2151"/>
                    <a:pt x="8680" y="2151"/>
                  </a:cubicBezTo>
                  <a:cubicBezTo>
                    <a:pt x="8680" y="2151"/>
                    <a:pt x="9812" y="0"/>
                    <a:pt x="62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2"/>
            <p:cNvSpPr/>
            <p:nvPr/>
          </p:nvSpPr>
          <p:spPr>
            <a:xfrm>
              <a:off x="4635450" y="1571425"/>
              <a:ext cx="567350" cy="530375"/>
            </a:xfrm>
            <a:custGeom>
              <a:avLst/>
              <a:gdLst/>
              <a:ahLst/>
              <a:cxnLst/>
              <a:rect l="l" t="t" r="r" b="b"/>
              <a:pathLst>
                <a:path w="22694" h="21215" extrusionOk="0">
                  <a:moveTo>
                    <a:pt x="6264" y="634"/>
                  </a:moveTo>
                  <a:cubicBezTo>
                    <a:pt x="7689" y="634"/>
                    <a:pt x="8227" y="987"/>
                    <a:pt x="8427" y="1298"/>
                  </a:cubicBezTo>
                  <a:cubicBezTo>
                    <a:pt x="8712" y="1741"/>
                    <a:pt x="8422" y="2316"/>
                    <a:pt x="8421" y="2320"/>
                  </a:cubicBezTo>
                  <a:cubicBezTo>
                    <a:pt x="8302" y="2543"/>
                    <a:pt x="8476" y="2786"/>
                    <a:pt x="8699" y="2786"/>
                  </a:cubicBezTo>
                  <a:cubicBezTo>
                    <a:pt x="8740" y="2786"/>
                    <a:pt x="8783" y="2778"/>
                    <a:pt x="8826" y="2759"/>
                  </a:cubicBezTo>
                  <a:cubicBezTo>
                    <a:pt x="8855" y="2748"/>
                    <a:pt x="11476" y="1637"/>
                    <a:pt x="14868" y="1637"/>
                  </a:cubicBezTo>
                  <a:cubicBezTo>
                    <a:pt x="15156" y="1637"/>
                    <a:pt x="15449" y="1645"/>
                    <a:pt x="15747" y="1662"/>
                  </a:cubicBezTo>
                  <a:cubicBezTo>
                    <a:pt x="19831" y="1898"/>
                    <a:pt x="21138" y="2703"/>
                    <a:pt x="21574" y="5253"/>
                  </a:cubicBezTo>
                  <a:cubicBezTo>
                    <a:pt x="22006" y="7782"/>
                    <a:pt x="20922" y="18411"/>
                    <a:pt x="20701" y="20504"/>
                  </a:cubicBezTo>
                  <a:cubicBezTo>
                    <a:pt x="20161" y="20352"/>
                    <a:pt x="19113" y="19953"/>
                    <a:pt x="18743" y="19093"/>
                  </a:cubicBezTo>
                  <a:cubicBezTo>
                    <a:pt x="18533" y="18603"/>
                    <a:pt x="18543" y="18477"/>
                    <a:pt x="18535" y="18477"/>
                  </a:cubicBezTo>
                  <a:cubicBezTo>
                    <a:pt x="18563" y="18452"/>
                    <a:pt x="18688" y="18411"/>
                    <a:pt x="18779" y="18380"/>
                  </a:cubicBezTo>
                  <a:cubicBezTo>
                    <a:pt x="18987" y="18311"/>
                    <a:pt x="19272" y="18218"/>
                    <a:pt x="19587" y="18009"/>
                  </a:cubicBezTo>
                  <a:cubicBezTo>
                    <a:pt x="20032" y="17714"/>
                    <a:pt x="20292" y="17143"/>
                    <a:pt x="20302" y="16442"/>
                  </a:cubicBezTo>
                  <a:cubicBezTo>
                    <a:pt x="20316" y="15565"/>
                    <a:pt x="19911" y="14332"/>
                    <a:pt x="18732" y="13497"/>
                  </a:cubicBezTo>
                  <a:cubicBezTo>
                    <a:pt x="18421" y="13277"/>
                    <a:pt x="18131" y="13166"/>
                    <a:pt x="17865" y="13166"/>
                  </a:cubicBezTo>
                  <a:cubicBezTo>
                    <a:pt x="17742" y="13166"/>
                    <a:pt x="17624" y="13190"/>
                    <a:pt x="17512" y="13237"/>
                  </a:cubicBezTo>
                  <a:cubicBezTo>
                    <a:pt x="16806" y="13534"/>
                    <a:pt x="16629" y="14628"/>
                    <a:pt x="16488" y="15508"/>
                  </a:cubicBezTo>
                  <a:cubicBezTo>
                    <a:pt x="16445" y="15772"/>
                    <a:pt x="16402" y="16045"/>
                    <a:pt x="16358" y="16154"/>
                  </a:cubicBezTo>
                  <a:cubicBezTo>
                    <a:pt x="16351" y="16179"/>
                    <a:pt x="16332" y="16198"/>
                    <a:pt x="16307" y="16204"/>
                  </a:cubicBezTo>
                  <a:cubicBezTo>
                    <a:pt x="16276" y="16214"/>
                    <a:pt x="16239" y="16219"/>
                    <a:pt x="16198" y="16219"/>
                  </a:cubicBezTo>
                  <a:cubicBezTo>
                    <a:pt x="15985" y="16219"/>
                    <a:pt x="15650" y="16094"/>
                    <a:pt x="15403" y="15970"/>
                  </a:cubicBezTo>
                  <a:lnTo>
                    <a:pt x="14908" y="13892"/>
                  </a:lnTo>
                  <a:cubicBezTo>
                    <a:pt x="14874" y="13746"/>
                    <a:pt x="14744" y="13647"/>
                    <a:pt x="14601" y="13647"/>
                  </a:cubicBezTo>
                  <a:cubicBezTo>
                    <a:pt x="14578" y="13647"/>
                    <a:pt x="14553" y="13650"/>
                    <a:pt x="14529" y="13656"/>
                  </a:cubicBezTo>
                  <a:cubicBezTo>
                    <a:pt x="14527" y="13656"/>
                    <a:pt x="14407" y="13681"/>
                    <a:pt x="14234" y="13681"/>
                  </a:cubicBezTo>
                  <a:cubicBezTo>
                    <a:pt x="14123" y="13681"/>
                    <a:pt x="13992" y="13670"/>
                    <a:pt x="13856" y="13637"/>
                  </a:cubicBezTo>
                  <a:cubicBezTo>
                    <a:pt x="13404" y="13525"/>
                    <a:pt x="13128" y="13216"/>
                    <a:pt x="13011" y="12692"/>
                  </a:cubicBezTo>
                  <a:cubicBezTo>
                    <a:pt x="12752" y="11539"/>
                    <a:pt x="13999" y="9554"/>
                    <a:pt x="14501" y="8885"/>
                  </a:cubicBezTo>
                  <a:cubicBezTo>
                    <a:pt x="14594" y="8762"/>
                    <a:pt x="14585" y="8589"/>
                    <a:pt x="14478" y="8477"/>
                  </a:cubicBezTo>
                  <a:cubicBezTo>
                    <a:pt x="14417" y="8411"/>
                    <a:pt x="14332" y="8377"/>
                    <a:pt x="14248" y="8377"/>
                  </a:cubicBezTo>
                  <a:cubicBezTo>
                    <a:pt x="14187" y="8377"/>
                    <a:pt x="14126" y="8394"/>
                    <a:pt x="14072" y="8430"/>
                  </a:cubicBezTo>
                  <a:cubicBezTo>
                    <a:pt x="11576" y="10085"/>
                    <a:pt x="6596" y="10291"/>
                    <a:pt x="6078" y="10308"/>
                  </a:cubicBezTo>
                  <a:cubicBezTo>
                    <a:pt x="5632" y="10189"/>
                    <a:pt x="1716" y="9093"/>
                    <a:pt x="1070" y="7158"/>
                  </a:cubicBezTo>
                  <a:cubicBezTo>
                    <a:pt x="661" y="5939"/>
                    <a:pt x="1019" y="4150"/>
                    <a:pt x="1938" y="2805"/>
                  </a:cubicBezTo>
                  <a:cubicBezTo>
                    <a:pt x="2578" y="1873"/>
                    <a:pt x="3762" y="741"/>
                    <a:pt x="5776" y="646"/>
                  </a:cubicBezTo>
                  <a:cubicBezTo>
                    <a:pt x="5949" y="638"/>
                    <a:pt x="6112" y="634"/>
                    <a:pt x="6264" y="634"/>
                  </a:cubicBezTo>
                  <a:close/>
                  <a:moveTo>
                    <a:pt x="6225" y="0"/>
                  </a:moveTo>
                  <a:cubicBezTo>
                    <a:pt x="6072" y="0"/>
                    <a:pt x="5913" y="4"/>
                    <a:pt x="5748" y="12"/>
                  </a:cubicBezTo>
                  <a:cubicBezTo>
                    <a:pt x="3971" y="95"/>
                    <a:pt x="2434" y="961"/>
                    <a:pt x="1414" y="2447"/>
                  </a:cubicBezTo>
                  <a:cubicBezTo>
                    <a:pt x="389" y="3943"/>
                    <a:pt x="0" y="5963"/>
                    <a:pt x="467" y="7360"/>
                  </a:cubicBezTo>
                  <a:cubicBezTo>
                    <a:pt x="1259" y="9728"/>
                    <a:pt x="5773" y="10887"/>
                    <a:pt x="5964" y="10934"/>
                  </a:cubicBezTo>
                  <a:cubicBezTo>
                    <a:pt x="5992" y="10940"/>
                    <a:pt x="6020" y="10943"/>
                    <a:pt x="6049" y="10944"/>
                  </a:cubicBezTo>
                  <a:cubicBezTo>
                    <a:pt x="6248" y="10939"/>
                    <a:pt x="10411" y="10832"/>
                    <a:pt x="13303" y="9561"/>
                  </a:cubicBezTo>
                  <a:lnTo>
                    <a:pt x="13303" y="9561"/>
                  </a:lnTo>
                  <a:cubicBezTo>
                    <a:pt x="12770" y="10479"/>
                    <a:pt x="12163" y="11814"/>
                    <a:pt x="12389" y="12831"/>
                  </a:cubicBezTo>
                  <a:cubicBezTo>
                    <a:pt x="12605" y="13790"/>
                    <a:pt x="13223" y="14134"/>
                    <a:pt x="13703" y="14253"/>
                  </a:cubicBezTo>
                  <a:cubicBezTo>
                    <a:pt x="13875" y="14295"/>
                    <a:pt x="14051" y="14316"/>
                    <a:pt x="14229" y="14316"/>
                  </a:cubicBezTo>
                  <a:cubicBezTo>
                    <a:pt x="14271" y="14316"/>
                    <a:pt x="14313" y="14315"/>
                    <a:pt x="14355" y="14313"/>
                  </a:cubicBezTo>
                  <a:lnTo>
                    <a:pt x="14818" y="16256"/>
                  </a:lnTo>
                  <a:cubicBezTo>
                    <a:pt x="14838" y="16341"/>
                    <a:pt x="14893" y="16414"/>
                    <a:pt x="14969" y="16458"/>
                  </a:cubicBezTo>
                  <a:cubicBezTo>
                    <a:pt x="15100" y="16534"/>
                    <a:pt x="15685" y="16852"/>
                    <a:pt x="16200" y="16852"/>
                  </a:cubicBezTo>
                  <a:cubicBezTo>
                    <a:pt x="16310" y="16852"/>
                    <a:pt x="16417" y="16837"/>
                    <a:pt x="16516" y="16803"/>
                  </a:cubicBezTo>
                  <a:cubicBezTo>
                    <a:pt x="16714" y="16737"/>
                    <a:pt x="16872" y="16585"/>
                    <a:pt x="16947" y="16389"/>
                  </a:cubicBezTo>
                  <a:cubicBezTo>
                    <a:pt x="17018" y="16214"/>
                    <a:pt x="17060" y="15946"/>
                    <a:pt x="17115" y="15609"/>
                  </a:cubicBezTo>
                  <a:cubicBezTo>
                    <a:pt x="17213" y="15000"/>
                    <a:pt x="17378" y="13982"/>
                    <a:pt x="17757" y="13821"/>
                  </a:cubicBezTo>
                  <a:cubicBezTo>
                    <a:pt x="17790" y="13807"/>
                    <a:pt x="17827" y="13801"/>
                    <a:pt x="17865" y="13801"/>
                  </a:cubicBezTo>
                  <a:cubicBezTo>
                    <a:pt x="18024" y="13801"/>
                    <a:pt x="18218" y="13911"/>
                    <a:pt x="18365" y="14015"/>
                  </a:cubicBezTo>
                  <a:cubicBezTo>
                    <a:pt x="19342" y="14706"/>
                    <a:pt x="19678" y="15717"/>
                    <a:pt x="19667" y="16430"/>
                  </a:cubicBezTo>
                  <a:cubicBezTo>
                    <a:pt x="19659" y="16912"/>
                    <a:pt x="19499" y="17304"/>
                    <a:pt x="19236" y="17479"/>
                  </a:cubicBezTo>
                  <a:cubicBezTo>
                    <a:pt x="18992" y="17640"/>
                    <a:pt x="18773" y="17713"/>
                    <a:pt x="18580" y="17777"/>
                  </a:cubicBezTo>
                  <a:cubicBezTo>
                    <a:pt x="18335" y="17858"/>
                    <a:pt x="18082" y="17942"/>
                    <a:pt x="17966" y="18201"/>
                  </a:cubicBezTo>
                  <a:cubicBezTo>
                    <a:pt x="17839" y="18483"/>
                    <a:pt x="17947" y="18848"/>
                    <a:pt x="18161" y="19345"/>
                  </a:cubicBezTo>
                  <a:cubicBezTo>
                    <a:pt x="18799" y="20832"/>
                    <a:pt x="20840" y="21195"/>
                    <a:pt x="20926" y="21210"/>
                  </a:cubicBezTo>
                  <a:cubicBezTo>
                    <a:pt x="20943" y="21212"/>
                    <a:pt x="20962" y="21215"/>
                    <a:pt x="20979" y="21215"/>
                  </a:cubicBezTo>
                  <a:lnTo>
                    <a:pt x="20979" y="21213"/>
                  </a:lnTo>
                  <a:cubicBezTo>
                    <a:pt x="20980" y="21213"/>
                    <a:pt x="20981" y="21213"/>
                    <a:pt x="20982" y="21213"/>
                  </a:cubicBezTo>
                  <a:cubicBezTo>
                    <a:pt x="21144" y="21213"/>
                    <a:pt x="21278" y="21092"/>
                    <a:pt x="21295" y="20931"/>
                  </a:cubicBezTo>
                  <a:cubicBezTo>
                    <a:pt x="21353" y="20405"/>
                    <a:pt x="22693" y="8029"/>
                    <a:pt x="22202" y="5146"/>
                  </a:cubicBezTo>
                  <a:cubicBezTo>
                    <a:pt x="21655" y="1946"/>
                    <a:pt x="19611" y="1249"/>
                    <a:pt x="15785" y="1027"/>
                  </a:cubicBezTo>
                  <a:cubicBezTo>
                    <a:pt x="15470" y="1009"/>
                    <a:pt x="15161" y="1001"/>
                    <a:pt x="14857" y="1001"/>
                  </a:cubicBezTo>
                  <a:cubicBezTo>
                    <a:pt x="12282" y="1001"/>
                    <a:pt x="10166" y="1607"/>
                    <a:pt x="9176" y="1949"/>
                  </a:cubicBezTo>
                  <a:cubicBezTo>
                    <a:pt x="9210" y="1652"/>
                    <a:pt x="9179" y="1295"/>
                    <a:pt x="8965" y="960"/>
                  </a:cubicBezTo>
                  <a:cubicBezTo>
                    <a:pt x="8559" y="320"/>
                    <a:pt x="7636" y="0"/>
                    <a:pt x="62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2"/>
            <p:cNvSpPr/>
            <p:nvPr/>
          </p:nvSpPr>
          <p:spPr>
            <a:xfrm>
              <a:off x="4789375" y="1663050"/>
              <a:ext cx="371500" cy="122150"/>
            </a:xfrm>
            <a:custGeom>
              <a:avLst/>
              <a:gdLst/>
              <a:ahLst/>
              <a:cxnLst/>
              <a:rect l="l" t="t" r="r" b="b"/>
              <a:pathLst>
                <a:path w="14860" h="4886" extrusionOk="0">
                  <a:moveTo>
                    <a:pt x="2005" y="0"/>
                  </a:moveTo>
                  <a:cubicBezTo>
                    <a:pt x="1916" y="0"/>
                    <a:pt x="1826" y="8"/>
                    <a:pt x="1736" y="25"/>
                  </a:cubicBezTo>
                  <a:cubicBezTo>
                    <a:pt x="1178" y="134"/>
                    <a:pt x="729" y="574"/>
                    <a:pt x="403" y="1339"/>
                  </a:cubicBezTo>
                  <a:cubicBezTo>
                    <a:pt x="0" y="2277"/>
                    <a:pt x="37" y="3099"/>
                    <a:pt x="511" y="3713"/>
                  </a:cubicBezTo>
                  <a:cubicBezTo>
                    <a:pt x="1106" y="4486"/>
                    <a:pt x="2347" y="4885"/>
                    <a:pt x="4091" y="4885"/>
                  </a:cubicBezTo>
                  <a:cubicBezTo>
                    <a:pt x="4767" y="4885"/>
                    <a:pt x="5520" y="4824"/>
                    <a:pt x="6338" y="4704"/>
                  </a:cubicBezTo>
                  <a:cubicBezTo>
                    <a:pt x="9599" y="4219"/>
                    <a:pt x="12156" y="3390"/>
                    <a:pt x="13530" y="2943"/>
                  </a:cubicBezTo>
                  <a:cubicBezTo>
                    <a:pt x="14106" y="2757"/>
                    <a:pt x="14563" y="2608"/>
                    <a:pt x="14701" y="2608"/>
                  </a:cubicBezTo>
                  <a:cubicBezTo>
                    <a:pt x="14788" y="2608"/>
                    <a:pt x="14859" y="2537"/>
                    <a:pt x="14859" y="2449"/>
                  </a:cubicBezTo>
                  <a:cubicBezTo>
                    <a:pt x="14859" y="2362"/>
                    <a:pt x="14788" y="2291"/>
                    <a:pt x="14701" y="2291"/>
                  </a:cubicBezTo>
                  <a:cubicBezTo>
                    <a:pt x="14512" y="2291"/>
                    <a:pt x="14129" y="2415"/>
                    <a:pt x="13432" y="2642"/>
                  </a:cubicBezTo>
                  <a:cubicBezTo>
                    <a:pt x="12067" y="3085"/>
                    <a:pt x="9526" y="3909"/>
                    <a:pt x="6291" y="4390"/>
                  </a:cubicBezTo>
                  <a:cubicBezTo>
                    <a:pt x="5498" y="4507"/>
                    <a:pt x="4767" y="4564"/>
                    <a:pt x="4110" y="4564"/>
                  </a:cubicBezTo>
                  <a:cubicBezTo>
                    <a:pt x="2471" y="4564"/>
                    <a:pt x="1292" y="4206"/>
                    <a:pt x="762" y="3518"/>
                  </a:cubicBezTo>
                  <a:cubicBezTo>
                    <a:pt x="358" y="2994"/>
                    <a:pt x="334" y="2302"/>
                    <a:pt x="694" y="1464"/>
                  </a:cubicBezTo>
                  <a:cubicBezTo>
                    <a:pt x="978" y="803"/>
                    <a:pt x="1347" y="425"/>
                    <a:pt x="1794" y="338"/>
                  </a:cubicBezTo>
                  <a:cubicBezTo>
                    <a:pt x="1864" y="324"/>
                    <a:pt x="1934" y="318"/>
                    <a:pt x="2003" y="318"/>
                  </a:cubicBezTo>
                  <a:cubicBezTo>
                    <a:pt x="2724" y="318"/>
                    <a:pt x="3398" y="982"/>
                    <a:pt x="3406" y="989"/>
                  </a:cubicBezTo>
                  <a:cubicBezTo>
                    <a:pt x="3438" y="1020"/>
                    <a:pt x="3478" y="1035"/>
                    <a:pt x="3518" y="1035"/>
                  </a:cubicBezTo>
                  <a:cubicBezTo>
                    <a:pt x="3559" y="1035"/>
                    <a:pt x="3599" y="1020"/>
                    <a:pt x="3631" y="989"/>
                  </a:cubicBezTo>
                  <a:cubicBezTo>
                    <a:pt x="3693" y="928"/>
                    <a:pt x="3693" y="827"/>
                    <a:pt x="3631" y="765"/>
                  </a:cubicBezTo>
                  <a:cubicBezTo>
                    <a:pt x="3597" y="731"/>
                    <a:pt x="2861" y="0"/>
                    <a:pt x="20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2"/>
            <p:cNvSpPr/>
            <p:nvPr/>
          </p:nvSpPr>
          <p:spPr>
            <a:xfrm>
              <a:off x="4956250" y="1803325"/>
              <a:ext cx="226900" cy="29675"/>
            </a:xfrm>
            <a:custGeom>
              <a:avLst/>
              <a:gdLst/>
              <a:ahLst/>
              <a:cxnLst/>
              <a:rect l="l" t="t" r="r" b="b"/>
              <a:pathLst>
                <a:path w="9076" h="1187" extrusionOk="0">
                  <a:moveTo>
                    <a:pt x="8899" y="0"/>
                  </a:moveTo>
                  <a:cubicBezTo>
                    <a:pt x="8885" y="0"/>
                    <a:pt x="8871" y="2"/>
                    <a:pt x="8857" y="6"/>
                  </a:cubicBezTo>
                  <a:cubicBezTo>
                    <a:pt x="6347" y="699"/>
                    <a:pt x="4171" y="871"/>
                    <a:pt x="2628" y="871"/>
                  </a:cubicBezTo>
                  <a:cubicBezTo>
                    <a:pt x="1116" y="871"/>
                    <a:pt x="211" y="706"/>
                    <a:pt x="193" y="702"/>
                  </a:cubicBezTo>
                  <a:cubicBezTo>
                    <a:pt x="186" y="701"/>
                    <a:pt x="179" y="701"/>
                    <a:pt x="172" y="701"/>
                  </a:cubicBezTo>
                  <a:cubicBezTo>
                    <a:pt x="97" y="701"/>
                    <a:pt x="32" y="754"/>
                    <a:pt x="17" y="830"/>
                  </a:cubicBezTo>
                  <a:cubicBezTo>
                    <a:pt x="1" y="913"/>
                    <a:pt x="52" y="992"/>
                    <a:pt x="134" y="1013"/>
                  </a:cubicBezTo>
                  <a:cubicBezTo>
                    <a:pt x="152" y="1017"/>
                    <a:pt x="1080" y="1186"/>
                    <a:pt x="2627" y="1186"/>
                  </a:cubicBezTo>
                  <a:cubicBezTo>
                    <a:pt x="4196" y="1186"/>
                    <a:pt x="6403" y="1012"/>
                    <a:pt x="8941" y="313"/>
                  </a:cubicBezTo>
                  <a:cubicBezTo>
                    <a:pt x="9026" y="289"/>
                    <a:pt x="9076" y="202"/>
                    <a:pt x="9052" y="117"/>
                  </a:cubicBezTo>
                  <a:cubicBezTo>
                    <a:pt x="9033" y="47"/>
                    <a:pt x="8969" y="0"/>
                    <a:pt x="88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2"/>
            <p:cNvSpPr/>
            <p:nvPr/>
          </p:nvSpPr>
          <p:spPr>
            <a:xfrm>
              <a:off x="4851425" y="1904725"/>
              <a:ext cx="21375" cy="38950"/>
            </a:xfrm>
            <a:custGeom>
              <a:avLst/>
              <a:gdLst/>
              <a:ahLst/>
              <a:cxnLst/>
              <a:rect l="l" t="t" r="r" b="b"/>
              <a:pathLst>
                <a:path w="855" h="1558" extrusionOk="0">
                  <a:moveTo>
                    <a:pt x="337" y="0"/>
                  </a:moveTo>
                  <a:cubicBezTo>
                    <a:pt x="329" y="0"/>
                    <a:pt x="320" y="1"/>
                    <a:pt x="311" y="2"/>
                  </a:cubicBezTo>
                  <a:cubicBezTo>
                    <a:pt x="110" y="32"/>
                    <a:pt x="1" y="405"/>
                    <a:pt x="64" y="834"/>
                  </a:cubicBezTo>
                  <a:cubicBezTo>
                    <a:pt x="126" y="1244"/>
                    <a:pt x="326" y="1558"/>
                    <a:pt x="519" y="1558"/>
                  </a:cubicBezTo>
                  <a:cubicBezTo>
                    <a:pt x="528" y="1558"/>
                    <a:pt x="536" y="1557"/>
                    <a:pt x="545" y="1556"/>
                  </a:cubicBezTo>
                  <a:cubicBezTo>
                    <a:pt x="745" y="1526"/>
                    <a:pt x="855" y="1153"/>
                    <a:pt x="790" y="724"/>
                  </a:cubicBezTo>
                  <a:cubicBezTo>
                    <a:pt x="728" y="315"/>
                    <a:pt x="530" y="0"/>
                    <a:pt x="3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2"/>
            <p:cNvSpPr/>
            <p:nvPr/>
          </p:nvSpPr>
          <p:spPr>
            <a:xfrm>
              <a:off x="4884525" y="2060925"/>
              <a:ext cx="79075" cy="48725"/>
            </a:xfrm>
            <a:custGeom>
              <a:avLst/>
              <a:gdLst/>
              <a:ahLst/>
              <a:cxnLst/>
              <a:rect l="l" t="t" r="r" b="b"/>
              <a:pathLst>
                <a:path w="3163" h="1949" extrusionOk="0">
                  <a:moveTo>
                    <a:pt x="2802" y="0"/>
                  </a:moveTo>
                  <a:cubicBezTo>
                    <a:pt x="2693" y="0"/>
                    <a:pt x="2587" y="56"/>
                    <a:pt x="2528" y="157"/>
                  </a:cubicBezTo>
                  <a:cubicBezTo>
                    <a:pt x="1923" y="1292"/>
                    <a:pt x="334" y="1313"/>
                    <a:pt x="317" y="1313"/>
                  </a:cubicBezTo>
                  <a:cubicBezTo>
                    <a:pt x="142" y="1313"/>
                    <a:pt x="0" y="1457"/>
                    <a:pt x="1" y="1632"/>
                  </a:cubicBezTo>
                  <a:cubicBezTo>
                    <a:pt x="1" y="1807"/>
                    <a:pt x="142" y="1948"/>
                    <a:pt x="316" y="1948"/>
                  </a:cubicBezTo>
                  <a:cubicBezTo>
                    <a:pt x="317" y="1948"/>
                    <a:pt x="318" y="1948"/>
                    <a:pt x="319" y="1948"/>
                  </a:cubicBezTo>
                  <a:cubicBezTo>
                    <a:pt x="400" y="1948"/>
                    <a:pt x="2302" y="1930"/>
                    <a:pt x="3089" y="456"/>
                  </a:cubicBezTo>
                  <a:cubicBezTo>
                    <a:pt x="3162" y="303"/>
                    <a:pt x="3102" y="118"/>
                    <a:pt x="2952" y="37"/>
                  </a:cubicBezTo>
                  <a:cubicBezTo>
                    <a:pt x="2904" y="12"/>
                    <a:pt x="2853" y="0"/>
                    <a:pt x="28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2"/>
            <p:cNvSpPr/>
            <p:nvPr/>
          </p:nvSpPr>
          <p:spPr>
            <a:xfrm>
              <a:off x="4826950" y="1842450"/>
              <a:ext cx="61950" cy="25150"/>
            </a:xfrm>
            <a:custGeom>
              <a:avLst/>
              <a:gdLst/>
              <a:ahLst/>
              <a:cxnLst/>
              <a:rect l="l" t="t" r="r" b="b"/>
              <a:pathLst>
                <a:path w="2478" h="1006" extrusionOk="0">
                  <a:moveTo>
                    <a:pt x="1039" y="0"/>
                  </a:moveTo>
                  <a:cubicBezTo>
                    <a:pt x="538" y="0"/>
                    <a:pt x="213" y="199"/>
                    <a:pt x="190" y="213"/>
                  </a:cubicBezTo>
                  <a:cubicBezTo>
                    <a:pt x="45" y="305"/>
                    <a:pt x="0" y="499"/>
                    <a:pt x="91" y="646"/>
                  </a:cubicBezTo>
                  <a:cubicBezTo>
                    <a:pt x="151" y="743"/>
                    <a:pt x="256" y="797"/>
                    <a:pt x="363" y="797"/>
                  </a:cubicBezTo>
                  <a:cubicBezTo>
                    <a:pt x="419" y="797"/>
                    <a:pt x="475" y="783"/>
                    <a:pt x="527" y="752"/>
                  </a:cubicBezTo>
                  <a:cubicBezTo>
                    <a:pt x="540" y="744"/>
                    <a:pt x="729" y="636"/>
                    <a:pt x="1033" y="636"/>
                  </a:cubicBezTo>
                  <a:cubicBezTo>
                    <a:pt x="1276" y="636"/>
                    <a:pt x="1593" y="705"/>
                    <a:pt x="1954" y="951"/>
                  </a:cubicBezTo>
                  <a:cubicBezTo>
                    <a:pt x="2007" y="987"/>
                    <a:pt x="2069" y="1006"/>
                    <a:pt x="2133" y="1006"/>
                  </a:cubicBezTo>
                  <a:cubicBezTo>
                    <a:pt x="2272" y="1006"/>
                    <a:pt x="2395" y="915"/>
                    <a:pt x="2436" y="782"/>
                  </a:cubicBezTo>
                  <a:cubicBezTo>
                    <a:pt x="2477" y="648"/>
                    <a:pt x="2426" y="504"/>
                    <a:pt x="2311" y="427"/>
                  </a:cubicBezTo>
                  <a:cubicBezTo>
                    <a:pt x="1829" y="98"/>
                    <a:pt x="1390" y="0"/>
                    <a:pt x="10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2"/>
            <p:cNvSpPr/>
            <p:nvPr/>
          </p:nvSpPr>
          <p:spPr>
            <a:xfrm>
              <a:off x="4766025" y="2956200"/>
              <a:ext cx="1770750" cy="1678200"/>
            </a:xfrm>
            <a:custGeom>
              <a:avLst/>
              <a:gdLst/>
              <a:ahLst/>
              <a:cxnLst/>
              <a:rect l="l" t="t" r="r" b="b"/>
              <a:pathLst>
                <a:path w="70830" h="67128" extrusionOk="0">
                  <a:moveTo>
                    <a:pt x="42288" y="1"/>
                  </a:moveTo>
                  <a:lnTo>
                    <a:pt x="25790" y="9994"/>
                  </a:lnTo>
                  <a:lnTo>
                    <a:pt x="26658" y="12557"/>
                  </a:lnTo>
                  <a:cubicBezTo>
                    <a:pt x="26658" y="12557"/>
                    <a:pt x="11627" y="22607"/>
                    <a:pt x="7664" y="26607"/>
                  </a:cubicBezTo>
                  <a:cubicBezTo>
                    <a:pt x="3702" y="30606"/>
                    <a:pt x="1" y="34373"/>
                    <a:pt x="382" y="36385"/>
                  </a:cubicBezTo>
                  <a:cubicBezTo>
                    <a:pt x="763" y="38397"/>
                    <a:pt x="5326" y="67021"/>
                    <a:pt x="5326" y="67021"/>
                  </a:cubicBezTo>
                  <a:lnTo>
                    <a:pt x="11072" y="66606"/>
                  </a:lnTo>
                  <a:cubicBezTo>
                    <a:pt x="11072" y="66606"/>
                    <a:pt x="11439" y="38765"/>
                    <a:pt x="12226" y="38066"/>
                  </a:cubicBezTo>
                  <a:cubicBezTo>
                    <a:pt x="13012" y="37365"/>
                    <a:pt x="35776" y="22262"/>
                    <a:pt x="35776" y="22262"/>
                  </a:cubicBezTo>
                  <a:cubicBezTo>
                    <a:pt x="35776" y="22262"/>
                    <a:pt x="36452" y="22134"/>
                    <a:pt x="37208" y="22134"/>
                  </a:cubicBezTo>
                  <a:cubicBezTo>
                    <a:pt x="37757" y="22134"/>
                    <a:pt x="38347" y="22201"/>
                    <a:pt x="38752" y="22434"/>
                  </a:cubicBezTo>
                  <a:cubicBezTo>
                    <a:pt x="39715" y="22986"/>
                    <a:pt x="45028" y="42947"/>
                    <a:pt x="46459" y="44025"/>
                  </a:cubicBezTo>
                  <a:cubicBezTo>
                    <a:pt x="47889" y="45103"/>
                    <a:pt x="66033" y="67128"/>
                    <a:pt x="66033" y="67128"/>
                  </a:cubicBezTo>
                  <a:lnTo>
                    <a:pt x="70830" y="65913"/>
                  </a:lnTo>
                  <a:cubicBezTo>
                    <a:pt x="70830" y="65913"/>
                    <a:pt x="54823" y="37045"/>
                    <a:pt x="54866" y="36302"/>
                  </a:cubicBezTo>
                  <a:cubicBezTo>
                    <a:pt x="54890" y="35876"/>
                    <a:pt x="51441" y="20307"/>
                    <a:pt x="47913" y="10277"/>
                  </a:cubicBezTo>
                  <a:cubicBezTo>
                    <a:pt x="45267" y="2756"/>
                    <a:pt x="42288" y="1"/>
                    <a:pt x="422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2"/>
            <p:cNvSpPr/>
            <p:nvPr/>
          </p:nvSpPr>
          <p:spPr>
            <a:xfrm>
              <a:off x="4757350" y="2948250"/>
              <a:ext cx="1788900" cy="1694100"/>
            </a:xfrm>
            <a:custGeom>
              <a:avLst/>
              <a:gdLst/>
              <a:ahLst/>
              <a:cxnLst/>
              <a:rect l="l" t="t" r="r" b="b"/>
              <a:pathLst>
                <a:path w="71556" h="67764" extrusionOk="0">
                  <a:moveTo>
                    <a:pt x="42583" y="721"/>
                  </a:moveTo>
                  <a:cubicBezTo>
                    <a:pt x="43239" y="1422"/>
                    <a:pt x="45730" y="4361"/>
                    <a:pt x="47960" y="10700"/>
                  </a:cubicBezTo>
                  <a:cubicBezTo>
                    <a:pt x="51484" y="20720"/>
                    <a:pt x="54861" y="36065"/>
                    <a:pt x="54896" y="36602"/>
                  </a:cubicBezTo>
                  <a:cubicBezTo>
                    <a:pt x="54853" y="37344"/>
                    <a:pt x="65770" y="57133"/>
                    <a:pt x="70699" y="66024"/>
                  </a:cubicBezTo>
                  <a:lnTo>
                    <a:pt x="66497" y="67089"/>
                  </a:lnTo>
                  <a:cubicBezTo>
                    <a:pt x="64743" y="64960"/>
                    <a:pt x="48393" y="45141"/>
                    <a:pt x="46997" y="44089"/>
                  </a:cubicBezTo>
                  <a:cubicBezTo>
                    <a:pt x="46305" y="43568"/>
                    <a:pt x="44214" y="36879"/>
                    <a:pt x="42685" y="31995"/>
                  </a:cubicBezTo>
                  <a:cubicBezTo>
                    <a:pt x="40456" y="24866"/>
                    <a:pt x="39736" y="22752"/>
                    <a:pt x="39258" y="22477"/>
                  </a:cubicBezTo>
                  <a:cubicBezTo>
                    <a:pt x="38795" y="22211"/>
                    <a:pt x="38140" y="22136"/>
                    <a:pt x="37543" y="22136"/>
                  </a:cubicBezTo>
                  <a:cubicBezTo>
                    <a:pt x="37047" y="22138"/>
                    <a:pt x="36553" y="22183"/>
                    <a:pt x="36065" y="22269"/>
                  </a:cubicBezTo>
                  <a:cubicBezTo>
                    <a:pt x="36023" y="22276"/>
                    <a:pt x="35984" y="22292"/>
                    <a:pt x="35948" y="22315"/>
                  </a:cubicBezTo>
                  <a:cubicBezTo>
                    <a:pt x="35018" y="22932"/>
                    <a:pt x="13158" y="37436"/>
                    <a:pt x="12361" y="38145"/>
                  </a:cubicBezTo>
                  <a:cubicBezTo>
                    <a:pt x="11565" y="38854"/>
                    <a:pt x="11221" y="58062"/>
                    <a:pt x="11105" y="66628"/>
                  </a:cubicBezTo>
                  <a:lnTo>
                    <a:pt x="5941" y="67001"/>
                  </a:lnTo>
                  <a:cubicBezTo>
                    <a:pt x="5462" y="63991"/>
                    <a:pt x="1397" y="38529"/>
                    <a:pt x="1041" y="36645"/>
                  </a:cubicBezTo>
                  <a:cubicBezTo>
                    <a:pt x="685" y="34770"/>
                    <a:pt x="4697" y="30722"/>
                    <a:pt x="8237" y="27149"/>
                  </a:cubicBezTo>
                  <a:cubicBezTo>
                    <a:pt x="12131" y="23217"/>
                    <a:pt x="27031" y="13238"/>
                    <a:pt x="27181" y="13139"/>
                  </a:cubicBezTo>
                  <a:cubicBezTo>
                    <a:pt x="27301" y="13059"/>
                    <a:pt x="27352" y="12908"/>
                    <a:pt x="27306" y="12773"/>
                  </a:cubicBezTo>
                  <a:lnTo>
                    <a:pt x="26519" y="10451"/>
                  </a:lnTo>
                  <a:lnTo>
                    <a:pt x="42583" y="721"/>
                  </a:lnTo>
                  <a:close/>
                  <a:moveTo>
                    <a:pt x="42635" y="1"/>
                  </a:moveTo>
                  <a:cubicBezTo>
                    <a:pt x="42578" y="1"/>
                    <a:pt x="42521" y="16"/>
                    <a:pt x="42470" y="46"/>
                  </a:cubicBezTo>
                  <a:lnTo>
                    <a:pt x="25973" y="10039"/>
                  </a:lnTo>
                  <a:cubicBezTo>
                    <a:pt x="25844" y="10116"/>
                    <a:pt x="25787" y="10270"/>
                    <a:pt x="25836" y="10412"/>
                  </a:cubicBezTo>
                  <a:lnTo>
                    <a:pt x="26626" y="12745"/>
                  </a:lnTo>
                  <a:cubicBezTo>
                    <a:pt x="24749" y="14005"/>
                    <a:pt x="11523" y="22929"/>
                    <a:pt x="7786" y="26701"/>
                  </a:cubicBezTo>
                  <a:cubicBezTo>
                    <a:pt x="3781" y="30741"/>
                    <a:pt x="0" y="34560"/>
                    <a:pt x="417" y="36762"/>
                  </a:cubicBezTo>
                  <a:cubicBezTo>
                    <a:pt x="793" y="38746"/>
                    <a:pt x="5315" y="67101"/>
                    <a:pt x="5360" y="67387"/>
                  </a:cubicBezTo>
                  <a:cubicBezTo>
                    <a:pt x="5384" y="67541"/>
                    <a:pt x="5509" y="67656"/>
                    <a:pt x="5668" y="67656"/>
                  </a:cubicBezTo>
                  <a:cubicBezTo>
                    <a:pt x="5678" y="67656"/>
                    <a:pt x="5687" y="67656"/>
                    <a:pt x="5697" y="67655"/>
                  </a:cubicBezTo>
                  <a:lnTo>
                    <a:pt x="11442" y="67240"/>
                  </a:lnTo>
                  <a:cubicBezTo>
                    <a:pt x="11607" y="67228"/>
                    <a:pt x="11735" y="67092"/>
                    <a:pt x="11737" y="66928"/>
                  </a:cubicBezTo>
                  <a:cubicBezTo>
                    <a:pt x="11880" y="56080"/>
                    <a:pt x="12285" y="39578"/>
                    <a:pt x="12783" y="38619"/>
                  </a:cubicBezTo>
                  <a:cubicBezTo>
                    <a:pt x="13392" y="38079"/>
                    <a:pt x="28363" y="28110"/>
                    <a:pt x="36245" y="22880"/>
                  </a:cubicBezTo>
                  <a:cubicBezTo>
                    <a:pt x="36537" y="22829"/>
                    <a:pt x="37052" y="22767"/>
                    <a:pt x="37574" y="22767"/>
                  </a:cubicBezTo>
                  <a:cubicBezTo>
                    <a:pt x="38081" y="22767"/>
                    <a:pt x="38593" y="22826"/>
                    <a:pt x="38917" y="23009"/>
                  </a:cubicBezTo>
                  <a:cubicBezTo>
                    <a:pt x="39339" y="23420"/>
                    <a:pt x="40795" y="28076"/>
                    <a:pt x="42080" y="32184"/>
                  </a:cubicBezTo>
                  <a:cubicBezTo>
                    <a:pt x="44302" y="39293"/>
                    <a:pt x="45820" y="43997"/>
                    <a:pt x="46615" y="44596"/>
                  </a:cubicBezTo>
                  <a:cubicBezTo>
                    <a:pt x="47723" y="45431"/>
                    <a:pt x="59868" y="60039"/>
                    <a:pt x="66135" y="67647"/>
                  </a:cubicBezTo>
                  <a:cubicBezTo>
                    <a:pt x="66196" y="67720"/>
                    <a:pt x="66286" y="67763"/>
                    <a:pt x="66380" y="67763"/>
                  </a:cubicBezTo>
                  <a:cubicBezTo>
                    <a:pt x="66407" y="67763"/>
                    <a:pt x="66434" y="67760"/>
                    <a:pt x="66459" y="67752"/>
                  </a:cubicBezTo>
                  <a:lnTo>
                    <a:pt x="71255" y="66537"/>
                  </a:lnTo>
                  <a:cubicBezTo>
                    <a:pt x="71457" y="66486"/>
                    <a:pt x="71555" y="66258"/>
                    <a:pt x="71455" y="66076"/>
                  </a:cubicBezTo>
                  <a:cubicBezTo>
                    <a:pt x="65172" y="54744"/>
                    <a:pt x="55744" y="37539"/>
                    <a:pt x="55530" y="36637"/>
                  </a:cubicBezTo>
                  <a:cubicBezTo>
                    <a:pt x="55565" y="36042"/>
                    <a:pt x="52032" y="20362"/>
                    <a:pt x="48560" y="10488"/>
                  </a:cubicBezTo>
                  <a:cubicBezTo>
                    <a:pt x="45918" y="2979"/>
                    <a:pt x="42975" y="201"/>
                    <a:pt x="42851" y="85"/>
                  </a:cubicBezTo>
                  <a:cubicBezTo>
                    <a:pt x="42790" y="29"/>
                    <a:pt x="42713" y="1"/>
                    <a:pt x="426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2"/>
            <p:cNvSpPr/>
            <p:nvPr/>
          </p:nvSpPr>
          <p:spPr>
            <a:xfrm>
              <a:off x="5800475" y="3022725"/>
              <a:ext cx="715650" cy="1584175"/>
            </a:xfrm>
            <a:custGeom>
              <a:avLst/>
              <a:gdLst/>
              <a:ahLst/>
              <a:cxnLst/>
              <a:rect l="l" t="t" r="r" b="b"/>
              <a:pathLst>
                <a:path w="28626" h="63367" extrusionOk="0">
                  <a:moveTo>
                    <a:pt x="181" y="0"/>
                  </a:moveTo>
                  <a:cubicBezTo>
                    <a:pt x="155" y="0"/>
                    <a:pt x="129" y="7"/>
                    <a:pt x="105" y="20"/>
                  </a:cubicBezTo>
                  <a:cubicBezTo>
                    <a:pt x="28" y="64"/>
                    <a:pt x="0" y="161"/>
                    <a:pt x="43" y="238"/>
                  </a:cubicBezTo>
                  <a:cubicBezTo>
                    <a:pt x="74" y="290"/>
                    <a:pt x="3058" y="5635"/>
                    <a:pt x="4350" y="7583"/>
                  </a:cubicBezTo>
                  <a:cubicBezTo>
                    <a:pt x="5615" y="9486"/>
                    <a:pt x="5824" y="14155"/>
                    <a:pt x="5826" y="14202"/>
                  </a:cubicBezTo>
                  <a:cubicBezTo>
                    <a:pt x="5826" y="14218"/>
                    <a:pt x="5830" y="14233"/>
                    <a:pt x="5835" y="14248"/>
                  </a:cubicBezTo>
                  <a:cubicBezTo>
                    <a:pt x="5900" y="14431"/>
                    <a:pt x="12335" y="32599"/>
                    <a:pt x="12856" y="35651"/>
                  </a:cubicBezTo>
                  <a:cubicBezTo>
                    <a:pt x="13384" y="38746"/>
                    <a:pt x="27680" y="62289"/>
                    <a:pt x="28289" y="63289"/>
                  </a:cubicBezTo>
                  <a:cubicBezTo>
                    <a:pt x="28318" y="63336"/>
                    <a:pt x="28369" y="63366"/>
                    <a:pt x="28425" y="63366"/>
                  </a:cubicBezTo>
                  <a:cubicBezTo>
                    <a:pt x="28549" y="63366"/>
                    <a:pt x="28625" y="63231"/>
                    <a:pt x="28561" y="63125"/>
                  </a:cubicBezTo>
                  <a:cubicBezTo>
                    <a:pt x="28412" y="62880"/>
                    <a:pt x="13687" y="38633"/>
                    <a:pt x="13169" y="35598"/>
                  </a:cubicBezTo>
                  <a:cubicBezTo>
                    <a:pt x="12647" y="32544"/>
                    <a:pt x="6504" y="15184"/>
                    <a:pt x="6143" y="14163"/>
                  </a:cubicBezTo>
                  <a:cubicBezTo>
                    <a:pt x="6124" y="13755"/>
                    <a:pt x="5894" y="9333"/>
                    <a:pt x="4614" y="7406"/>
                  </a:cubicBezTo>
                  <a:cubicBezTo>
                    <a:pt x="3329" y="5469"/>
                    <a:pt x="351" y="136"/>
                    <a:pt x="322" y="82"/>
                  </a:cubicBezTo>
                  <a:cubicBezTo>
                    <a:pt x="292" y="30"/>
                    <a:pt x="237" y="0"/>
                    <a:pt x="1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2"/>
            <p:cNvSpPr/>
            <p:nvPr/>
          </p:nvSpPr>
          <p:spPr>
            <a:xfrm>
              <a:off x="5447100" y="3415675"/>
              <a:ext cx="218875" cy="101075"/>
            </a:xfrm>
            <a:custGeom>
              <a:avLst/>
              <a:gdLst/>
              <a:ahLst/>
              <a:cxnLst/>
              <a:rect l="l" t="t" r="r" b="b"/>
              <a:pathLst>
                <a:path w="8755" h="4043" extrusionOk="0">
                  <a:moveTo>
                    <a:pt x="181" y="0"/>
                  </a:moveTo>
                  <a:cubicBezTo>
                    <a:pt x="120" y="0"/>
                    <a:pt x="62" y="35"/>
                    <a:pt x="36" y="95"/>
                  </a:cubicBezTo>
                  <a:cubicBezTo>
                    <a:pt x="1" y="174"/>
                    <a:pt x="37" y="269"/>
                    <a:pt x="117" y="304"/>
                  </a:cubicBezTo>
                  <a:lnTo>
                    <a:pt x="7489" y="3590"/>
                  </a:lnTo>
                  <a:lnTo>
                    <a:pt x="2628" y="2977"/>
                  </a:lnTo>
                  <a:cubicBezTo>
                    <a:pt x="2621" y="2976"/>
                    <a:pt x="2614" y="2976"/>
                    <a:pt x="2607" y="2976"/>
                  </a:cubicBezTo>
                  <a:cubicBezTo>
                    <a:pt x="2521" y="2976"/>
                    <a:pt x="2459" y="3034"/>
                    <a:pt x="2450" y="3114"/>
                  </a:cubicBezTo>
                  <a:cubicBezTo>
                    <a:pt x="2438" y="3201"/>
                    <a:pt x="2501" y="3280"/>
                    <a:pt x="2588" y="3292"/>
                  </a:cubicBezTo>
                  <a:lnTo>
                    <a:pt x="8513" y="4041"/>
                  </a:lnTo>
                  <a:cubicBezTo>
                    <a:pt x="8521" y="4042"/>
                    <a:pt x="8527" y="4042"/>
                    <a:pt x="8533" y="4042"/>
                  </a:cubicBezTo>
                  <a:cubicBezTo>
                    <a:pt x="8705" y="4042"/>
                    <a:pt x="8755" y="3807"/>
                    <a:pt x="8598" y="3739"/>
                  </a:cubicBezTo>
                  <a:lnTo>
                    <a:pt x="246" y="14"/>
                  </a:lnTo>
                  <a:cubicBezTo>
                    <a:pt x="225" y="5"/>
                    <a:pt x="203" y="0"/>
                    <a:pt x="1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2"/>
            <p:cNvSpPr/>
            <p:nvPr/>
          </p:nvSpPr>
          <p:spPr>
            <a:xfrm>
              <a:off x="4913550" y="3741700"/>
              <a:ext cx="257900" cy="861150"/>
            </a:xfrm>
            <a:custGeom>
              <a:avLst/>
              <a:gdLst/>
              <a:ahLst/>
              <a:cxnLst/>
              <a:rect l="l" t="t" r="r" b="b"/>
              <a:pathLst>
                <a:path w="10316" h="34446" extrusionOk="0">
                  <a:moveTo>
                    <a:pt x="10140" y="1"/>
                  </a:moveTo>
                  <a:cubicBezTo>
                    <a:pt x="10098" y="1"/>
                    <a:pt x="10057" y="17"/>
                    <a:pt x="10026" y="49"/>
                  </a:cubicBezTo>
                  <a:lnTo>
                    <a:pt x="4041" y="6265"/>
                  </a:lnTo>
                  <a:cubicBezTo>
                    <a:pt x="3892" y="6263"/>
                    <a:pt x="3740" y="6262"/>
                    <a:pt x="3587" y="6262"/>
                  </a:cubicBezTo>
                  <a:cubicBezTo>
                    <a:pt x="1937" y="6262"/>
                    <a:pt x="172" y="6372"/>
                    <a:pt x="63" y="6824"/>
                  </a:cubicBezTo>
                  <a:cubicBezTo>
                    <a:pt x="1" y="7079"/>
                    <a:pt x="329" y="7242"/>
                    <a:pt x="452" y="7304"/>
                  </a:cubicBezTo>
                  <a:cubicBezTo>
                    <a:pt x="1867" y="8009"/>
                    <a:pt x="3456" y="9297"/>
                    <a:pt x="3773" y="9560"/>
                  </a:cubicBezTo>
                  <a:lnTo>
                    <a:pt x="3756" y="34286"/>
                  </a:lnTo>
                  <a:cubicBezTo>
                    <a:pt x="3756" y="34375"/>
                    <a:pt x="3827" y="34445"/>
                    <a:pt x="3914" y="34445"/>
                  </a:cubicBezTo>
                  <a:cubicBezTo>
                    <a:pt x="4003" y="34445"/>
                    <a:pt x="4074" y="34375"/>
                    <a:pt x="4074" y="34286"/>
                  </a:cubicBezTo>
                  <a:lnTo>
                    <a:pt x="4091" y="9485"/>
                  </a:lnTo>
                  <a:cubicBezTo>
                    <a:pt x="4091" y="9438"/>
                    <a:pt x="4070" y="9393"/>
                    <a:pt x="4034" y="9363"/>
                  </a:cubicBezTo>
                  <a:cubicBezTo>
                    <a:pt x="4017" y="9348"/>
                    <a:pt x="2200" y="7821"/>
                    <a:pt x="594" y="7021"/>
                  </a:cubicBezTo>
                  <a:cubicBezTo>
                    <a:pt x="471" y="6960"/>
                    <a:pt x="415" y="6915"/>
                    <a:pt x="389" y="6890"/>
                  </a:cubicBezTo>
                  <a:cubicBezTo>
                    <a:pt x="652" y="6689"/>
                    <a:pt x="2282" y="6582"/>
                    <a:pt x="3809" y="6582"/>
                  </a:cubicBezTo>
                  <a:cubicBezTo>
                    <a:pt x="3909" y="6582"/>
                    <a:pt x="4009" y="6583"/>
                    <a:pt x="4107" y="6584"/>
                  </a:cubicBezTo>
                  <a:cubicBezTo>
                    <a:pt x="4116" y="6585"/>
                    <a:pt x="4124" y="6586"/>
                    <a:pt x="4132" y="6586"/>
                  </a:cubicBezTo>
                  <a:cubicBezTo>
                    <a:pt x="4174" y="6586"/>
                    <a:pt x="4197" y="6561"/>
                    <a:pt x="4223" y="6535"/>
                  </a:cubicBezTo>
                  <a:lnTo>
                    <a:pt x="10255" y="270"/>
                  </a:lnTo>
                  <a:cubicBezTo>
                    <a:pt x="10316" y="207"/>
                    <a:pt x="10313" y="106"/>
                    <a:pt x="10251" y="45"/>
                  </a:cubicBezTo>
                  <a:cubicBezTo>
                    <a:pt x="10220" y="16"/>
                    <a:pt x="10180" y="1"/>
                    <a:pt x="10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2"/>
            <p:cNvSpPr/>
            <p:nvPr/>
          </p:nvSpPr>
          <p:spPr>
            <a:xfrm>
              <a:off x="5452550" y="2988450"/>
              <a:ext cx="376725" cy="246525"/>
            </a:xfrm>
            <a:custGeom>
              <a:avLst/>
              <a:gdLst/>
              <a:ahLst/>
              <a:cxnLst/>
              <a:rect l="l" t="t" r="r" b="b"/>
              <a:pathLst>
                <a:path w="15069" h="9861" extrusionOk="0">
                  <a:moveTo>
                    <a:pt x="14888" y="1"/>
                  </a:moveTo>
                  <a:cubicBezTo>
                    <a:pt x="14838" y="1"/>
                    <a:pt x="14789" y="24"/>
                    <a:pt x="14758" y="69"/>
                  </a:cubicBezTo>
                  <a:cubicBezTo>
                    <a:pt x="8939" y="8538"/>
                    <a:pt x="235" y="9534"/>
                    <a:pt x="148" y="9543"/>
                  </a:cubicBezTo>
                  <a:cubicBezTo>
                    <a:pt x="63" y="9551"/>
                    <a:pt x="1" y="9624"/>
                    <a:pt x="5" y="9708"/>
                  </a:cubicBezTo>
                  <a:cubicBezTo>
                    <a:pt x="8" y="9793"/>
                    <a:pt x="78" y="9860"/>
                    <a:pt x="163" y="9860"/>
                  </a:cubicBezTo>
                  <a:cubicBezTo>
                    <a:pt x="169" y="9860"/>
                    <a:pt x="174" y="9860"/>
                    <a:pt x="180" y="9859"/>
                  </a:cubicBezTo>
                  <a:cubicBezTo>
                    <a:pt x="268" y="9850"/>
                    <a:pt x="9113" y="8843"/>
                    <a:pt x="15019" y="248"/>
                  </a:cubicBezTo>
                  <a:cubicBezTo>
                    <a:pt x="15069" y="176"/>
                    <a:pt x="15051" y="78"/>
                    <a:pt x="14978" y="28"/>
                  </a:cubicBezTo>
                  <a:cubicBezTo>
                    <a:pt x="14951" y="9"/>
                    <a:pt x="14919" y="1"/>
                    <a:pt x="148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2"/>
            <p:cNvSpPr/>
            <p:nvPr/>
          </p:nvSpPr>
          <p:spPr>
            <a:xfrm>
              <a:off x="5568600" y="3150950"/>
              <a:ext cx="30225" cy="56525"/>
            </a:xfrm>
            <a:custGeom>
              <a:avLst/>
              <a:gdLst/>
              <a:ahLst/>
              <a:cxnLst/>
              <a:rect l="l" t="t" r="r" b="b"/>
              <a:pathLst>
                <a:path w="1209" h="2261" extrusionOk="0">
                  <a:moveTo>
                    <a:pt x="183" y="1"/>
                  </a:moveTo>
                  <a:cubicBezTo>
                    <a:pt x="162" y="1"/>
                    <a:pt x="141" y="5"/>
                    <a:pt x="120" y="14"/>
                  </a:cubicBezTo>
                  <a:cubicBezTo>
                    <a:pt x="38" y="49"/>
                    <a:pt x="1" y="146"/>
                    <a:pt x="40" y="227"/>
                  </a:cubicBezTo>
                  <a:lnTo>
                    <a:pt x="872" y="2164"/>
                  </a:lnTo>
                  <a:cubicBezTo>
                    <a:pt x="897" y="2222"/>
                    <a:pt x="955" y="2260"/>
                    <a:pt x="1018" y="2260"/>
                  </a:cubicBezTo>
                  <a:lnTo>
                    <a:pt x="1018" y="2261"/>
                  </a:lnTo>
                  <a:cubicBezTo>
                    <a:pt x="1131" y="2260"/>
                    <a:pt x="1209" y="2144"/>
                    <a:pt x="1164" y="2039"/>
                  </a:cubicBezTo>
                  <a:lnTo>
                    <a:pt x="331" y="101"/>
                  </a:lnTo>
                  <a:cubicBezTo>
                    <a:pt x="306" y="38"/>
                    <a:pt x="246" y="1"/>
                    <a:pt x="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2"/>
            <p:cNvSpPr/>
            <p:nvPr/>
          </p:nvSpPr>
          <p:spPr>
            <a:xfrm>
              <a:off x="5697750" y="3064050"/>
              <a:ext cx="36075" cy="50850"/>
            </a:xfrm>
            <a:custGeom>
              <a:avLst/>
              <a:gdLst/>
              <a:ahLst/>
              <a:cxnLst/>
              <a:rect l="l" t="t" r="r" b="b"/>
              <a:pathLst>
                <a:path w="1443" h="2034" extrusionOk="0">
                  <a:moveTo>
                    <a:pt x="181" y="1"/>
                  </a:moveTo>
                  <a:cubicBezTo>
                    <a:pt x="153" y="1"/>
                    <a:pt x="123" y="9"/>
                    <a:pt x="97" y="25"/>
                  </a:cubicBezTo>
                  <a:cubicBezTo>
                    <a:pt x="24" y="73"/>
                    <a:pt x="0" y="170"/>
                    <a:pt x="46" y="243"/>
                  </a:cubicBezTo>
                  <a:lnTo>
                    <a:pt x="1128" y="1960"/>
                  </a:lnTo>
                  <a:cubicBezTo>
                    <a:pt x="1157" y="2006"/>
                    <a:pt x="1208" y="2033"/>
                    <a:pt x="1262" y="2033"/>
                  </a:cubicBezTo>
                  <a:cubicBezTo>
                    <a:pt x="1292" y="2033"/>
                    <a:pt x="1322" y="2025"/>
                    <a:pt x="1347" y="2010"/>
                  </a:cubicBezTo>
                  <a:cubicBezTo>
                    <a:pt x="1422" y="1962"/>
                    <a:pt x="1443" y="1864"/>
                    <a:pt x="1397" y="1789"/>
                  </a:cubicBezTo>
                  <a:lnTo>
                    <a:pt x="315" y="74"/>
                  </a:lnTo>
                  <a:cubicBezTo>
                    <a:pt x="285" y="27"/>
                    <a:pt x="233" y="1"/>
                    <a:pt x="1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2"/>
            <p:cNvSpPr/>
            <p:nvPr/>
          </p:nvSpPr>
          <p:spPr>
            <a:xfrm>
              <a:off x="5072675" y="2168500"/>
              <a:ext cx="750550" cy="1037525"/>
            </a:xfrm>
            <a:custGeom>
              <a:avLst/>
              <a:gdLst/>
              <a:ahLst/>
              <a:cxnLst/>
              <a:rect l="l" t="t" r="r" b="b"/>
              <a:pathLst>
                <a:path w="30022" h="41501" extrusionOk="0">
                  <a:moveTo>
                    <a:pt x="5644" y="1"/>
                  </a:moveTo>
                  <a:cubicBezTo>
                    <a:pt x="3886" y="1"/>
                    <a:pt x="567" y="3203"/>
                    <a:pt x="755" y="4195"/>
                  </a:cubicBezTo>
                  <a:cubicBezTo>
                    <a:pt x="755" y="4195"/>
                    <a:pt x="1" y="8628"/>
                    <a:pt x="1568" y="15933"/>
                  </a:cubicBezTo>
                  <a:cubicBezTo>
                    <a:pt x="3135" y="23238"/>
                    <a:pt x="13523" y="41500"/>
                    <a:pt x="13523" y="41500"/>
                  </a:cubicBezTo>
                  <a:lnTo>
                    <a:pt x="15183" y="41149"/>
                  </a:lnTo>
                  <a:cubicBezTo>
                    <a:pt x="19864" y="40158"/>
                    <a:pt x="24130" y="37762"/>
                    <a:pt x="27411" y="34280"/>
                  </a:cubicBezTo>
                  <a:lnTo>
                    <a:pt x="30021" y="31509"/>
                  </a:lnTo>
                  <a:cubicBezTo>
                    <a:pt x="30021" y="31509"/>
                    <a:pt x="20597" y="13799"/>
                    <a:pt x="17003" y="7123"/>
                  </a:cubicBezTo>
                  <a:cubicBezTo>
                    <a:pt x="13409" y="448"/>
                    <a:pt x="7459" y="104"/>
                    <a:pt x="5723" y="3"/>
                  </a:cubicBezTo>
                  <a:cubicBezTo>
                    <a:pt x="5697" y="2"/>
                    <a:pt x="5671" y="1"/>
                    <a:pt x="5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2"/>
            <p:cNvSpPr/>
            <p:nvPr/>
          </p:nvSpPr>
          <p:spPr>
            <a:xfrm>
              <a:off x="5066800" y="2160600"/>
              <a:ext cx="765025" cy="1053375"/>
            </a:xfrm>
            <a:custGeom>
              <a:avLst/>
              <a:gdLst/>
              <a:ahLst/>
              <a:cxnLst/>
              <a:rect l="l" t="t" r="r" b="b"/>
              <a:pathLst>
                <a:path w="30601" h="42135" extrusionOk="0">
                  <a:moveTo>
                    <a:pt x="5876" y="635"/>
                  </a:moveTo>
                  <a:cubicBezTo>
                    <a:pt x="5897" y="635"/>
                    <a:pt x="5920" y="635"/>
                    <a:pt x="5938" y="638"/>
                  </a:cubicBezTo>
                  <a:cubicBezTo>
                    <a:pt x="10922" y="925"/>
                    <a:pt x="14629" y="3265"/>
                    <a:pt x="16958" y="7591"/>
                  </a:cubicBezTo>
                  <a:cubicBezTo>
                    <a:pt x="20305" y="13806"/>
                    <a:pt x="28815" y="29792"/>
                    <a:pt x="29868" y="31773"/>
                  </a:cubicBezTo>
                  <a:lnTo>
                    <a:pt x="27414" y="34378"/>
                  </a:lnTo>
                  <a:cubicBezTo>
                    <a:pt x="24162" y="37830"/>
                    <a:pt x="19991" y="40174"/>
                    <a:pt x="15351" y="41155"/>
                  </a:cubicBezTo>
                  <a:lnTo>
                    <a:pt x="13919" y="41458"/>
                  </a:lnTo>
                  <a:cubicBezTo>
                    <a:pt x="12783" y="39441"/>
                    <a:pt x="3566" y="22946"/>
                    <a:pt x="2114" y="16183"/>
                  </a:cubicBezTo>
                  <a:cubicBezTo>
                    <a:pt x="579" y="9033"/>
                    <a:pt x="1295" y="4607"/>
                    <a:pt x="1303" y="4563"/>
                  </a:cubicBezTo>
                  <a:cubicBezTo>
                    <a:pt x="1309" y="4526"/>
                    <a:pt x="1309" y="4488"/>
                    <a:pt x="1301" y="4451"/>
                  </a:cubicBezTo>
                  <a:cubicBezTo>
                    <a:pt x="1278" y="4325"/>
                    <a:pt x="1415" y="3881"/>
                    <a:pt x="2104" y="3096"/>
                  </a:cubicBezTo>
                  <a:cubicBezTo>
                    <a:pt x="3160" y="1895"/>
                    <a:pt x="4880" y="635"/>
                    <a:pt x="5876" y="635"/>
                  </a:cubicBezTo>
                  <a:close/>
                  <a:moveTo>
                    <a:pt x="5883" y="0"/>
                  </a:moveTo>
                  <a:cubicBezTo>
                    <a:pt x="4633" y="0"/>
                    <a:pt x="2784" y="1360"/>
                    <a:pt x="1627" y="2677"/>
                  </a:cubicBezTo>
                  <a:cubicBezTo>
                    <a:pt x="1156" y="3215"/>
                    <a:pt x="615" y="3959"/>
                    <a:pt x="668" y="4506"/>
                  </a:cubicBezTo>
                  <a:cubicBezTo>
                    <a:pt x="587" y="5036"/>
                    <a:pt x="0" y="9358"/>
                    <a:pt x="1493" y="16316"/>
                  </a:cubicBezTo>
                  <a:cubicBezTo>
                    <a:pt x="3053" y="23585"/>
                    <a:pt x="13058" y="41226"/>
                    <a:pt x="13483" y="41973"/>
                  </a:cubicBezTo>
                  <a:cubicBezTo>
                    <a:pt x="13539" y="42073"/>
                    <a:pt x="13644" y="42134"/>
                    <a:pt x="13759" y="42135"/>
                  </a:cubicBezTo>
                  <a:cubicBezTo>
                    <a:pt x="13780" y="42135"/>
                    <a:pt x="13802" y="42132"/>
                    <a:pt x="13824" y="42129"/>
                  </a:cubicBezTo>
                  <a:lnTo>
                    <a:pt x="15484" y="41776"/>
                  </a:lnTo>
                  <a:cubicBezTo>
                    <a:pt x="20251" y="40769"/>
                    <a:pt x="24537" y="38362"/>
                    <a:pt x="27878" y="34815"/>
                  </a:cubicBezTo>
                  <a:lnTo>
                    <a:pt x="30488" y="32043"/>
                  </a:lnTo>
                  <a:cubicBezTo>
                    <a:pt x="30581" y="31943"/>
                    <a:pt x="30601" y="31796"/>
                    <a:pt x="30536" y="31675"/>
                  </a:cubicBezTo>
                  <a:cubicBezTo>
                    <a:pt x="30443" y="31499"/>
                    <a:pt x="21071" y="13890"/>
                    <a:pt x="17518" y="7289"/>
                  </a:cubicBezTo>
                  <a:cubicBezTo>
                    <a:pt x="15077" y="2755"/>
                    <a:pt x="11194" y="304"/>
                    <a:pt x="5977" y="3"/>
                  </a:cubicBezTo>
                  <a:cubicBezTo>
                    <a:pt x="5946" y="1"/>
                    <a:pt x="5914" y="0"/>
                    <a:pt x="58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2"/>
            <p:cNvSpPr/>
            <p:nvPr/>
          </p:nvSpPr>
          <p:spPr>
            <a:xfrm>
              <a:off x="5274650" y="2175825"/>
              <a:ext cx="548575" cy="944650"/>
            </a:xfrm>
            <a:custGeom>
              <a:avLst/>
              <a:gdLst/>
              <a:ahLst/>
              <a:cxnLst/>
              <a:rect l="l" t="t" r="r" b="b"/>
              <a:pathLst>
                <a:path w="21943" h="37786" extrusionOk="0">
                  <a:moveTo>
                    <a:pt x="1" y="0"/>
                  </a:moveTo>
                  <a:cubicBezTo>
                    <a:pt x="1139" y="560"/>
                    <a:pt x="4632" y="2499"/>
                    <a:pt x="6197" y="5869"/>
                  </a:cubicBezTo>
                  <a:cubicBezTo>
                    <a:pt x="8079" y="9922"/>
                    <a:pt x="5618" y="16002"/>
                    <a:pt x="5618" y="16002"/>
                  </a:cubicBezTo>
                  <a:cubicBezTo>
                    <a:pt x="5618" y="16002"/>
                    <a:pt x="5609" y="15653"/>
                    <a:pt x="5591" y="15134"/>
                  </a:cubicBezTo>
                  <a:cubicBezTo>
                    <a:pt x="4312" y="19779"/>
                    <a:pt x="2185" y="26794"/>
                    <a:pt x="665" y="31302"/>
                  </a:cubicBezTo>
                  <a:lnTo>
                    <a:pt x="2578" y="26425"/>
                  </a:lnTo>
                  <a:lnTo>
                    <a:pt x="3446" y="23241"/>
                  </a:lnTo>
                  <a:lnTo>
                    <a:pt x="9816" y="25702"/>
                  </a:lnTo>
                  <a:lnTo>
                    <a:pt x="6486" y="22372"/>
                  </a:lnTo>
                  <a:lnTo>
                    <a:pt x="6486" y="22372"/>
                  </a:lnTo>
                  <a:cubicBezTo>
                    <a:pt x="6486" y="22373"/>
                    <a:pt x="13435" y="26570"/>
                    <a:pt x="15317" y="28308"/>
                  </a:cubicBezTo>
                  <a:cubicBezTo>
                    <a:pt x="17199" y="30044"/>
                    <a:pt x="17778" y="32217"/>
                    <a:pt x="16765" y="34678"/>
                  </a:cubicBezTo>
                  <a:cubicBezTo>
                    <a:pt x="16371" y="35633"/>
                    <a:pt x="15542" y="36761"/>
                    <a:pt x="14674" y="37785"/>
                  </a:cubicBezTo>
                  <a:cubicBezTo>
                    <a:pt x="16371" y="36724"/>
                    <a:pt x="17944" y="35460"/>
                    <a:pt x="19332" y="33987"/>
                  </a:cubicBezTo>
                  <a:lnTo>
                    <a:pt x="21942" y="31216"/>
                  </a:lnTo>
                  <a:cubicBezTo>
                    <a:pt x="21942" y="31216"/>
                    <a:pt x="12520" y="13506"/>
                    <a:pt x="8924" y="6831"/>
                  </a:cubicBezTo>
                  <a:cubicBezTo>
                    <a:pt x="6352" y="2052"/>
                    <a:pt x="2578" y="523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2"/>
            <p:cNvSpPr/>
            <p:nvPr/>
          </p:nvSpPr>
          <p:spPr>
            <a:xfrm>
              <a:off x="5368050" y="2503250"/>
              <a:ext cx="155825" cy="143475"/>
            </a:xfrm>
            <a:custGeom>
              <a:avLst/>
              <a:gdLst/>
              <a:ahLst/>
              <a:cxnLst/>
              <a:rect l="l" t="t" r="r" b="b"/>
              <a:pathLst>
                <a:path w="6233" h="5739" extrusionOk="0">
                  <a:moveTo>
                    <a:pt x="6055" y="0"/>
                  </a:moveTo>
                  <a:cubicBezTo>
                    <a:pt x="6017" y="0"/>
                    <a:pt x="5980" y="14"/>
                    <a:pt x="5950" y="40"/>
                  </a:cubicBezTo>
                  <a:cubicBezTo>
                    <a:pt x="4028" y="1753"/>
                    <a:pt x="144" y="5427"/>
                    <a:pt x="105" y="5464"/>
                  </a:cubicBezTo>
                  <a:cubicBezTo>
                    <a:pt x="1" y="5563"/>
                    <a:pt x="71" y="5738"/>
                    <a:pt x="214" y="5738"/>
                  </a:cubicBezTo>
                  <a:cubicBezTo>
                    <a:pt x="255" y="5738"/>
                    <a:pt x="295" y="5723"/>
                    <a:pt x="323" y="5695"/>
                  </a:cubicBezTo>
                  <a:cubicBezTo>
                    <a:pt x="363" y="5657"/>
                    <a:pt x="4242" y="1986"/>
                    <a:pt x="6161" y="278"/>
                  </a:cubicBezTo>
                  <a:cubicBezTo>
                    <a:pt x="6227" y="220"/>
                    <a:pt x="6233" y="119"/>
                    <a:pt x="6174" y="54"/>
                  </a:cubicBezTo>
                  <a:cubicBezTo>
                    <a:pt x="6143" y="19"/>
                    <a:pt x="6099" y="0"/>
                    <a:pt x="60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2"/>
            <p:cNvSpPr/>
            <p:nvPr/>
          </p:nvSpPr>
          <p:spPr>
            <a:xfrm>
              <a:off x="5519875" y="2620350"/>
              <a:ext cx="37550" cy="16600"/>
            </a:xfrm>
            <a:custGeom>
              <a:avLst/>
              <a:gdLst/>
              <a:ahLst/>
              <a:cxnLst/>
              <a:rect l="l" t="t" r="r" b="b"/>
              <a:pathLst>
                <a:path w="1502" h="664" extrusionOk="0">
                  <a:moveTo>
                    <a:pt x="1323" y="0"/>
                  </a:moveTo>
                  <a:cubicBezTo>
                    <a:pt x="1305" y="0"/>
                    <a:pt x="1287" y="3"/>
                    <a:pt x="1269" y="10"/>
                  </a:cubicBezTo>
                  <a:cubicBezTo>
                    <a:pt x="896" y="143"/>
                    <a:pt x="516" y="258"/>
                    <a:pt x="130" y="350"/>
                  </a:cubicBezTo>
                  <a:cubicBezTo>
                    <a:pt x="52" y="370"/>
                    <a:pt x="0" y="443"/>
                    <a:pt x="9" y="524"/>
                  </a:cubicBezTo>
                  <a:cubicBezTo>
                    <a:pt x="19" y="604"/>
                    <a:pt x="88" y="663"/>
                    <a:pt x="167" y="663"/>
                  </a:cubicBezTo>
                  <a:cubicBezTo>
                    <a:pt x="180" y="663"/>
                    <a:pt x="193" y="661"/>
                    <a:pt x="206" y="658"/>
                  </a:cubicBezTo>
                  <a:cubicBezTo>
                    <a:pt x="602" y="563"/>
                    <a:pt x="993" y="446"/>
                    <a:pt x="1377" y="309"/>
                  </a:cubicBezTo>
                  <a:cubicBezTo>
                    <a:pt x="1459" y="279"/>
                    <a:pt x="1502" y="188"/>
                    <a:pt x="1472" y="106"/>
                  </a:cubicBezTo>
                  <a:cubicBezTo>
                    <a:pt x="1449" y="40"/>
                    <a:pt x="1388" y="0"/>
                    <a:pt x="13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2"/>
            <p:cNvSpPr/>
            <p:nvPr/>
          </p:nvSpPr>
          <p:spPr>
            <a:xfrm>
              <a:off x="5340275" y="2636275"/>
              <a:ext cx="150575" cy="15300"/>
            </a:xfrm>
            <a:custGeom>
              <a:avLst/>
              <a:gdLst/>
              <a:ahLst/>
              <a:cxnLst/>
              <a:rect l="l" t="t" r="r" b="b"/>
              <a:pathLst>
                <a:path w="6023" h="612" extrusionOk="0">
                  <a:moveTo>
                    <a:pt x="5854" y="1"/>
                  </a:moveTo>
                  <a:cubicBezTo>
                    <a:pt x="5845" y="1"/>
                    <a:pt x="5837" y="1"/>
                    <a:pt x="5829" y="3"/>
                  </a:cubicBezTo>
                  <a:cubicBezTo>
                    <a:pt x="4253" y="242"/>
                    <a:pt x="2651" y="294"/>
                    <a:pt x="1556" y="294"/>
                  </a:cubicBezTo>
                  <a:cubicBezTo>
                    <a:pt x="725" y="294"/>
                    <a:pt x="186" y="264"/>
                    <a:pt x="173" y="263"/>
                  </a:cubicBezTo>
                  <a:cubicBezTo>
                    <a:pt x="169" y="263"/>
                    <a:pt x="166" y="263"/>
                    <a:pt x="162" y="263"/>
                  </a:cubicBezTo>
                  <a:cubicBezTo>
                    <a:pt x="80" y="263"/>
                    <a:pt x="9" y="328"/>
                    <a:pt x="5" y="412"/>
                  </a:cubicBezTo>
                  <a:cubicBezTo>
                    <a:pt x="0" y="500"/>
                    <a:pt x="67" y="575"/>
                    <a:pt x="155" y="580"/>
                  </a:cubicBezTo>
                  <a:cubicBezTo>
                    <a:pt x="167" y="582"/>
                    <a:pt x="711" y="612"/>
                    <a:pt x="1550" y="612"/>
                  </a:cubicBezTo>
                  <a:cubicBezTo>
                    <a:pt x="2657" y="612"/>
                    <a:pt x="4280" y="559"/>
                    <a:pt x="5876" y="317"/>
                  </a:cubicBezTo>
                  <a:cubicBezTo>
                    <a:pt x="5963" y="304"/>
                    <a:pt x="6023" y="223"/>
                    <a:pt x="6009" y="136"/>
                  </a:cubicBezTo>
                  <a:cubicBezTo>
                    <a:pt x="5999" y="57"/>
                    <a:pt x="5931" y="1"/>
                    <a:pt x="58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2"/>
            <p:cNvSpPr/>
            <p:nvPr/>
          </p:nvSpPr>
          <p:spPr>
            <a:xfrm>
              <a:off x="5036825" y="2119350"/>
              <a:ext cx="228550" cy="197425"/>
            </a:xfrm>
            <a:custGeom>
              <a:avLst/>
              <a:gdLst/>
              <a:ahLst/>
              <a:cxnLst/>
              <a:rect l="l" t="t" r="r" b="b"/>
              <a:pathLst>
                <a:path w="9142" h="7897" extrusionOk="0">
                  <a:moveTo>
                    <a:pt x="7521" y="1"/>
                  </a:moveTo>
                  <a:lnTo>
                    <a:pt x="1" y="5287"/>
                  </a:lnTo>
                  <a:lnTo>
                    <a:pt x="2088" y="7896"/>
                  </a:lnTo>
                  <a:lnTo>
                    <a:pt x="9142" y="2085"/>
                  </a:lnTo>
                  <a:lnTo>
                    <a:pt x="75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2"/>
            <p:cNvSpPr/>
            <p:nvPr/>
          </p:nvSpPr>
          <p:spPr>
            <a:xfrm>
              <a:off x="5027775" y="2111400"/>
              <a:ext cx="246500" cy="213300"/>
            </a:xfrm>
            <a:custGeom>
              <a:avLst/>
              <a:gdLst/>
              <a:ahLst/>
              <a:cxnLst/>
              <a:rect l="l" t="t" r="r" b="b"/>
              <a:pathLst>
                <a:path w="9860" h="8532" extrusionOk="0">
                  <a:moveTo>
                    <a:pt x="7818" y="752"/>
                  </a:moveTo>
                  <a:lnTo>
                    <a:pt x="9063" y="2353"/>
                  </a:lnTo>
                  <a:lnTo>
                    <a:pt x="2496" y="7763"/>
                  </a:lnTo>
                  <a:lnTo>
                    <a:pt x="822" y="5671"/>
                  </a:lnTo>
                  <a:lnTo>
                    <a:pt x="7818" y="752"/>
                  </a:lnTo>
                  <a:close/>
                  <a:moveTo>
                    <a:pt x="7882" y="0"/>
                  </a:moveTo>
                  <a:cubicBezTo>
                    <a:pt x="7819" y="0"/>
                    <a:pt x="7755" y="19"/>
                    <a:pt x="7700" y="59"/>
                  </a:cubicBezTo>
                  <a:lnTo>
                    <a:pt x="180" y="5346"/>
                  </a:lnTo>
                  <a:cubicBezTo>
                    <a:pt x="30" y="5450"/>
                    <a:pt x="0" y="5661"/>
                    <a:pt x="115" y="5804"/>
                  </a:cubicBezTo>
                  <a:lnTo>
                    <a:pt x="2202" y="8412"/>
                  </a:lnTo>
                  <a:cubicBezTo>
                    <a:pt x="2256" y="8478"/>
                    <a:pt x="2333" y="8520"/>
                    <a:pt x="2418" y="8529"/>
                  </a:cubicBezTo>
                  <a:cubicBezTo>
                    <a:pt x="2429" y="8531"/>
                    <a:pt x="2439" y="8531"/>
                    <a:pt x="2450" y="8531"/>
                  </a:cubicBezTo>
                  <a:cubicBezTo>
                    <a:pt x="2524" y="8530"/>
                    <a:pt x="2596" y="8505"/>
                    <a:pt x="2653" y="8458"/>
                  </a:cubicBezTo>
                  <a:lnTo>
                    <a:pt x="9705" y="2647"/>
                  </a:lnTo>
                  <a:cubicBezTo>
                    <a:pt x="9837" y="2537"/>
                    <a:pt x="9860" y="2342"/>
                    <a:pt x="9754" y="2206"/>
                  </a:cubicBezTo>
                  <a:lnTo>
                    <a:pt x="8133" y="123"/>
                  </a:lnTo>
                  <a:cubicBezTo>
                    <a:pt x="8070" y="43"/>
                    <a:pt x="7977" y="0"/>
                    <a:pt x="78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2"/>
            <p:cNvSpPr/>
            <p:nvPr/>
          </p:nvSpPr>
          <p:spPr>
            <a:xfrm>
              <a:off x="4511100" y="2350700"/>
              <a:ext cx="930525" cy="912425"/>
            </a:xfrm>
            <a:custGeom>
              <a:avLst/>
              <a:gdLst/>
              <a:ahLst/>
              <a:cxnLst/>
              <a:rect l="l" t="t" r="r" b="b"/>
              <a:pathLst>
                <a:path w="37221" h="36497" extrusionOk="0">
                  <a:moveTo>
                    <a:pt x="28376" y="0"/>
                  </a:moveTo>
                  <a:lnTo>
                    <a:pt x="23346" y="22714"/>
                  </a:lnTo>
                  <a:lnTo>
                    <a:pt x="1" y="34311"/>
                  </a:lnTo>
                  <a:lnTo>
                    <a:pt x="1476" y="36497"/>
                  </a:lnTo>
                  <a:cubicBezTo>
                    <a:pt x="1476" y="36497"/>
                    <a:pt x="28656" y="29291"/>
                    <a:pt x="29506" y="28644"/>
                  </a:cubicBezTo>
                  <a:cubicBezTo>
                    <a:pt x="30356" y="27997"/>
                    <a:pt x="36958" y="6186"/>
                    <a:pt x="37221" y="3648"/>
                  </a:cubicBezTo>
                  <a:lnTo>
                    <a:pt x="283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2"/>
            <p:cNvSpPr/>
            <p:nvPr/>
          </p:nvSpPr>
          <p:spPr>
            <a:xfrm>
              <a:off x="4502825" y="2342750"/>
              <a:ext cx="947225" cy="928325"/>
            </a:xfrm>
            <a:custGeom>
              <a:avLst/>
              <a:gdLst/>
              <a:ahLst/>
              <a:cxnLst/>
              <a:rect l="l" t="t" r="r" b="b"/>
              <a:pathLst>
                <a:path w="37889" h="37133" extrusionOk="0">
                  <a:moveTo>
                    <a:pt x="28706" y="1"/>
                  </a:moveTo>
                  <a:cubicBezTo>
                    <a:pt x="28560" y="1"/>
                    <a:pt x="28429" y="101"/>
                    <a:pt x="28397" y="250"/>
                  </a:cubicBezTo>
                  <a:lnTo>
                    <a:pt x="23400" y="22816"/>
                  </a:lnTo>
                  <a:lnTo>
                    <a:pt x="190" y="34344"/>
                  </a:lnTo>
                  <a:cubicBezTo>
                    <a:pt x="108" y="34383"/>
                    <a:pt x="48" y="34458"/>
                    <a:pt x="24" y="34546"/>
                  </a:cubicBezTo>
                  <a:cubicBezTo>
                    <a:pt x="1" y="34635"/>
                    <a:pt x="17" y="34729"/>
                    <a:pt x="68" y="34805"/>
                  </a:cubicBezTo>
                  <a:lnTo>
                    <a:pt x="1544" y="36993"/>
                  </a:lnTo>
                  <a:cubicBezTo>
                    <a:pt x="1603" y="37080"/>
                    <a:pt x="1702" y="37132"/>
                    <a:pt x="1807" y="37132"/>
                  </a:cubicBezTo>
                  <a:cubicBezTo>
                    <a:pt x="1834" y="37132"/>
                    <a:pt x="1863" y="37128"/>
                    <a:pt x="1889" y="37122"/>
                  </a:cubicBezTo>
                  <a:cubicBezTo>
                    <a:pt x="6438" y="35916"/>
                    <a:pt x="29173" y="29868"/>
                    <a:pt x="30029" y="29215"/>
                  </a:cubicBezTo>
                  <a:cubicBezTo>
                    <a:pt x="31054" y="28434"/>
                    <a:pt x="37619" y="6396"/>
                    <a:pt x="37868" y="3998"/>
                  </a:cubicBezTo>
                  <a:cubicBezTo>
                    <a:pt x="37889" y="3821"/>
                    <a:pt x="37762" y="3662"/>
                    <a:pt x="37585" y="3645"/>
                  </a:cubicBezTo>
                  <a:cubicBezTo>
                    <a:pt x="37574" y="3643"/>
                    <a:pt x="37562" y="3643"/>
                    <a:pt x="37551" y="3643"/>
                  </a:cubicBezTo>
                  <a:cubicBezTo>
                    <a:pt x="37389" y="3643"/>
                    <a:pt x="37251" y="3767"/>
                    <a:pt x="37237" y="3932"/>
                  </a:cubicBezTo>
                  <a:cubicBezTo>
                    <a:pt x="36950" y="6698"/>
                    <a:pt x="30479" y="27783"/>
                    <a:pt x="29650" y="28704"/>
                  </a:cubicBezTo>
                  <a:cubicBezTo>
                    <a:pt x="28861" y="29206"/>
                    <a:pt x="12735" y="33588"/>
                    <a:pt x="1945" y="36450"/>
                  </a:cubicBezTo>
                  <a:lnTo>
                    <a:pt x="799" y="34751"/>
                  </a:lnTo>
                  <a:lnTo>
                    <a:pt x="23819" y="23318"/>
                  </a:lnTo>
                  <a:cubicBezTo>
                    <a:pt x="23904" y="23274"/>
                    <a:pt x="23966" y="23196"/>
                    <a:pt x="23987" y="23101"/>
                  </a:cubicBezTo>
                  <a:lnTo>
                    <a:pt x="29017" y="387"/>
                  </a:lnTo>
                  <a:cubicBezTo>
                    <a:pt x="29054" y="216"/>
                    <a:pt x="28946" y="46"/>
                    <a:pt x="28775" y="8"/>
                  </a:cubicBezTo>
                  <a:cubicBezTo>
                    <a:pt x="28752" y="3"/>
                    <a:pt x="28729" y="1"/>
                    <a:pt x="287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2"/>
            <p:cNvSpPr/>
            <p:nvPr/>
          </p:nvSpPr>
          <p:spPr>
            <a:xfrm>
              <a:off x="4563075" y="2436300"/>
              <a:ext cx="851350" cy="822825"/>
            </a:xfrm>
            <a:custGeom>
              <a:avLst/>
              <a:gdLst/>
              <a:ahLst/>
              <a:cxnLst/>
              <a:rect l="l" t="t" r="r" b="b"/>
              <a:pathLst>
                <a:path w="34054" h="32913" extrusionOk="0">
                  <a:moveTo>
                    <a:pt x="33462" y="0"/>
                  </a:moveTo>
                  <a:cubicBezTo>
                    <a:pt x="33429" y="0"/>
                    <a:pt x="33393" y="26"/>
                    <a:pt x="33356" y="82"/>
                  </a:cubicBezTo>
                  <a:cubicBezTo>
                    <a:pt x="32778" y="951"/>
                    <a:pt x="31620" y="7900"/>
                    <a:pt x="29738" y="12966"/>
                  </a:cubicBezTo>
                  <a:cubicBezTo>
                    <a:pt x="27855" y="18033"/>
                    <a:pt x="24236" y="20205"/>
                    <a:pt x="24960" y="20350"/>
                  </a:cubicBezTo>
                  <a:cubicBezTo>
                    <a:pt x="25684" y="20496"/>
                    <a:pt x="26263" y="22811"/>
                    <a:pt x="26263" y="22811"/>
                  </a:cubicBezTo>
                  <a:lnTo>
                    <a:pt x="1" y="32912"/>
                  </a:lnTo>
                  <a:cubicBezTo>
                    <a:pt x="1470" y="32522"/>
                    <a:pt x="5476" y="31454"/>
                    <a:pt x="9995" y="30231"/>
                  </a:cubicBezTo>
                  <a:lnTo>
                    <a:pt x="27427" y="25220"/>
                  </a:lnTo>
                  <a:lnTo>
                    <a:pt x="29128" y="20884"/>
                  </a:lnTo>
                  <a:cubicBezTo>
                    <a:pt x="30648" y="16375"/>
                    <a:pt x="32775" y="9360"/>
                    <a:pt x="34054" y="4715"/>
                  </a:cubicBezTo>
                  <a:cubicBezTo>
                    <a:pt x="33994" y="3147"/>
                    <a:pt x="33831" y="0"/>
                    <a:pt x="3346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2"/>
            <p:cNvSpPr/>
            <p:nvPr/>
          </p:nvSpPr>
          <p:spPr>
            <a:xfrm>
              <a:off x="4243200" y="3169975"/>
              <a:ext cx="307950" cy="243775"/>
            </a:xfrm>
            <a:custGeom>
              <a:avLst/>
              <a:gdLst/>
              <a:ahLst/>
              <a:cxnLst/>
              <a:rect l="l" t="t" r="r" b="b"/>
              <a:pathLst>
                <a:path w="12318" h="9751" extrusionOk="0">
                  <a:moveTo>
                    <a:pt x="2853" y="0"/>
                  </a:moveTo>
                  <a:cubicBezTo>
                    <a:pt x="2634" y="0"/>
                    <a:pt x="2437" y="147"/>
                    <a:pt x="2379" y="363"/>
                  </a:cubicBezTo>
                  <a:cubicBezTo>
                    <a:pt x="2314" y="602"/>
                    <a:pt x="2437" y="852"/>
                    <a:pt x="2665" y="947"/>
                  </a:cubicBezTo>
                  <a:lnTo>
                    <a:pt x="5522" y="2136"/>
                  </a:lnTo>
                  <a:lnTo>
                    <a:pt x="3463" y="3820"/>
                  </a:lnTo>
                  <a:cubicBezTo>
                    <a:pt x="2878" y="4278"/>
                    <a:pt x="330" y="5806"/>
                    <a:pt x="138" y="6393"/>
                  </a:cubicBezTo>
                  <a:cubicBezTo>
                    <a:pt x="1" y="6814"/>
                    <a:pt x="122" y="6952"/>
                    <a:pt x="349" y="6952"/>
                  </a:cubicBezTo>
                  <a:cubicBezTo>
                    <a:pt x="738" y="6952"/>
                    <a:pt x="1439" y="6545"/>
                    <a:pt x="1678" y="6458"/>
                  </a:cubicBezTo>
                  <a:cubicBezTo>
                    <a:pt x="2507" y="6156"/>
                    <a:pt x="3033" y="5780"/>
                    <a:pt x="4434" y="5238"/>
                  </a:cubicBezTo>
                  <a:lnTo>
                    <a:pt x="4434" y="5238"/>
                  </a:lnTo>
                  <a:cubicBezTo>
                    <a:pt x="4707" y="5607"/>
                    <a:pt x="1543" y="7376"/>
                    <a:pt x="1180" y="7662"/>
                  </a:cubicBezTo>
                  <a:cubicBezTo>
                    <a:pt x="1027" y="7782"/>
                    <a:pt x="783" y="7931"/>
                    <a:pt x="770" y="8154"/>
                  </a:cubicBezTo>
                  <a:cubicBezTo>
                    <a:pt x="755" y="8436"/>
                    <a:pt x="895" y="8535"/>
                    <a:pt x="1103" y="8535"/>
                  </a:cubicBezTo>
                  <a:cubicBezTo>
                    <a:pt x="1546" y="8535"/>
                    <a:pt x="2300" y="8085"/>
                    <a:pt x="2534" y="7987"/>
                  </a:cubicBezTo>
                  <a:cubicBezTo>
                    <a:pt x="3520" y="7572"/>
                    <a:pt x="4489" y="7119"/>
                    <a:pt x="5473" y="6701"/>
                  </a:cubicBezTo>
                  <a:lnTo>
                    <a:pt x="5473" y="6701"/>
                  </a:lnTo>
                  <a:cubicBezTo>
                    <a:pt x="4785" y="7215"/>
                    <a:pt x="3631" y="7796"/>
                    <a:pt x="2943" y="8311"/>
                  </a:cubicBezTo>
                  <a:cubicBezTo>
                    <a:pt x="2655" y="8525"/>
                    <a:pt x="2288" y="8663"/>
                    <a:pt x="2028" y="8923"/>
                  </a:cubicBezTo>
                  <a:cubicBezTo>
                    <a:pt x="1732" y="9232"/>
                    <a:pt x="1895" y="9565"/>
                    <a:pt x="2267" y="9565"/>
                  </a:cubicBezTo>
                  <a:cubicBezTo>
                    <a:pt x="2335" y="9565"/>
                    <a:pt x="2411" y="9554"/>
                    <a:pt x="2492" y="9529"/>
                  </a:cubicBezTo>
                  <a:cubicBezTo>
                    <a:pt x="2979" y="9380"/>
                    <a:pt x="3667" y="8934"/>
                    <a:pt x="4115" y="8693"/>
                  </a:cubicBezTo>
                  <a:cubicBezTo>
                    <a:pt x="4907" y="8263"/>
                    <a:pt x="5344" y="7874"/>
                    <a:pt x="6137" y="7445"/>
                  </a:cubicBezTo>
                  <a:lnTo>
                    <a:pt x="6137" y="7445"/>
                  </a:lnTo>
                  <a:cubicBezTo>
                    <a:pt x="5561" y="7892"/>
                    <a:pt x="5284" y="8221"/>
                    <a:pt x="4705" y="8664"/>
                  </a:cubicBezTo>
                  <a:cubicBezTo>
                    <a:pt x="4481" y="8836"/>
                    <a:pt x="3973" y="9136"/>
                    <a:pt x="3869" y="9409"/>
                  </a:cubicBezTo>
                  <a:cubicBezTo>
                    <a:pt x="3773" y="9657"/>
                    <a:pt x="3845" y="9751"/>
                    <a:pt x="4008" y="9751"/>
                  </a:cubicBezTo>
                  <a:cubicBezTo>
                    <a:pt x="4467" y="9751"/>
                    <a:pt x="5648" y="9002"/>
                    <a:pt x="5823" y="8876"/>
                  </a:cubicBezTo>
                  <a:cubicBezTo>
                    <a:pt x="6640" y="8287"/>
                    <a:pt x="7598" y="7806"/>
                    <a:pt x="8369" y="7181"/>
                  </a:cubicBezTo>
                  <a:cubicBezTo>
                    <a:pt x="8477" y="7095"/>
                    <a:pt x="9605" y="5960"/>
                    <a:pt x="9629" y="5960"/>
                  </a:cubicBezTo>
                  <a:cubicBezTo>
                    <a:pt x="9629" y="5960"/>
                    <a:pt x="9629" y="5960"/>
                    <a:pt x="9629" y="5960"/>
                  </a:cubicBezTo>
                  <a:lnTo>
                    <a:pt x="12318" y="3879"/>
                  </a:lnTo>
                  <a:lnTo>
                    <a:pt x="10717" y="1540"/>
                  </a:lnTo>
                  <a:lnTo>
                    <a:pt x="2920" y="5"/>
                  </a:lnTo>
                  <a:cubicBezTo>
                    <a:pt x="2898" y="2"/>
                    <a:pt x="2875" y="0"/>
                    <a:pt x="28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2"/>
            <p:cNvSpPr/>
            <p:nvPr/>
          </p:nvSpPr>
          <p:spPr>
            <a:xfrm>
              <a:off x="4238950" y="3165975"/>
              <a:ext cx="316700" cy="251575"/>
            </a:xfrm>
            <a:custGeom>
              <a:avLst/>
              <a:gdLst/>
              <a:ahLst/>
              <a:cxnLst/>
              <a:rect l="l" t="t" r="r" b="b"/>
              <a:pathLst>
                <a:path w="12668" h="10063" extrusionOk="0">
                  <a:moveTo>
                    <a:pt x="3025" y="319"/>
                  </a:moveTo>
                  <a:cubicBezTo>
                    <a:pt x="3036" y="319"/>
                    <a:pt x="3048" y="319"/>
                    <a:pt x="3059" y="320"/>
                  </a:cubicBezTo>
                  <a:lnTo>
                    <a:pt x="10791" y="1842"/>
                  </a:lnTo>
                  <a:lnTo>
                    <a:pt x="12271" y="4004"/>
                  </a:lnTo>
                  <a:lnTo>
                    <a:pt x="9702" y="5996"/>
                  </a:lnTo>
                  <a:lnTo>
                    <a:pt x="9708" y="6003"/>
                  </a:lnTo>
                  <a:cubicBezTo>
                    <a:pt x="9598" y="6083"/>
                    <a:pt x="9412" y="6267"/>
                    <a:pt x="9046" y="6628"/>
                  </a:cubicBezTo>
                  <a:cubicBezTo>
                    <a:pt x="8795" y="6875"/>
                    <a:pt x="8484" y="7182"/>
                    <a:pt x="8439" y="7219"/>
                  </a:cubicBezTo>
                  <a:cubicBezTo>
                    <a:pt x="8007" y="7569"/>
                    <a:pt x="7501" y="7882"/>
                    <a:pt x="7013" y="8184"/>
                  </a:cubicBezTo>
                  <a:cubicBezTo>
                    <a:pt x="6641" y="8415"/>
                    <a:pt x="6255" y="8651"/>
                    <a:pt x="5901" y="8908"/>
                  </a:cubicBezTo>
                  <a:cubicBezTo>
                    <a:pt x="5517" y="9183"/>
                    <a:pt x="4462" y="9773"/>
                    <a:pt x="4194" y="9773"/>
                  </a:cubicBezTo>
                  <a:cubicBezTo>
                    <a:pt x="4179" y="9773"/>
                    <a:pt x="4167" y="9771"/>
                    <a:pt x="4157" y="9768"/>
                  </a:cubicBezTo>
                  <a:cubicBezTo>
                    <a:pt x="4157" y="9767"/>
                    <a:pt x="4147" y="9730"/>
                    <a:pt x="4188" y="9627"/>
                  </a:cubicBezTo>
                  <a:cubicBezTo>
                    <a:pt x="4252" y="9458"/>
                    <a:pt x="4574" y="9232"/>
                    <a:pt x="4787" y="9084"/>
                  </a:cubicBezTo>
                  <a:cubicBezTo>
                    <a:pt x="4858" y="9035"/>
                    <a:pt x="4921" y="8990"/>
                    <a:pt x="4972" y="8951"/>
                  </a:cubicBezTo>
                  <a:cubicBezTo>
                    <a:pt x="5271" y="8722"/>
                    <a:pt x="5494" y="8519"/>
                    <a:pt x="5709" y="8324"/>
                  </a:cubicBezTo>
                  <a:cubicBezTo>
                    <a:pt x="5915" y="8138"/>
                    <a:pt x="6126" y="7947"/>
                    <a:pt x="6404" y="7731"/>
                  </a:cubicBezTo>
                  <a:cubicBezTo>
                    <a:pt x="6522" y="7638"/>
                    <a:pt x="6458" y="7447"/>
                    <a:pt x="6307" y="7447"/>
                  </a:cubicBezTo>
                  <a:cubicBezTo>
                    <a:pt x="6280" y="7447"/>
                    <a:pt x="6253" y="7454"/>
                    <a:pt x="6231" y="7466"/>
                  </a:cubicBezTo>
                  <a:cubicBezTo>
                    <a:pt x="5829" y="7684"/>
                    <a:pt x="5514" y="7894"/>
                    <a:pt x="5209" y="8097"/>
                  </a:cubicBezTo>
                  <a:cubicBezTo>
                    <a:pt x="4909" y="8295"/>
                    <a:pt x="4599" y="8502"/>
                    <a:pt x="4208" y="8713"/>
                  </a:cubicBezTo>
                  <a:cubicBezTo>
                    <a:pt x="4089" y="8778"/>
                    <a:pt x="3953" y="8857"/>
                    <a:pt x="3807" y="8941"/>
                  </a:cubicBezTo>
                  <a:cubicBezTo>
                    <a:pt x="3408" y="9171"/>
                    <a:pt x="2956" y="9434"/>
                    <a:pt x="2615" y="9537"/>
                  </a:cubicBezTo>
                  <a:cubicBezTo>
                    <a:pt x="2548" y="9558"/>
                    <a:pt x="2488" y="9567"/>
                    <a:pt x="2436" y="9567"/>
                  </a:cubicBezTo>
                  <a:cubicBezTo>
                    <a:pt x="2328" y="9567"/>
                    <a:pt x="2254" y="9528"/>
                    <a:pt x="2222" y="9478"/>
                  </a:cubicBezTo>
                  <a:cubicBezTo>
                    <a:pt x="2179" y="9406"/>
                    <a:pt x="2212" y="9297"/>
                    <a:pt x="2310" y="9195"/>
                  </a:cubicBezTo>
                  <a:cubicBezTo>
                    <a:pt x="2450" y="9054"/>
                    <a:pt x="2630" y="8951"/>
                    <a:pt x="2820" y="8840"/>
                  </a:cubicBezTo>
                  <a:cubicBezTo>
                    <a:pt x="2951" y="8767"/>
                    <a:pt x="3085" y="8688"/>
                    <a:pt x="3207" y="8598"/>
                  </a:cubicBezTo>
                  <a:cubicBezTo>
                    <a:pt x="3545" y="8346"/>
                    <a:pt x="4010" y="8070"/>
                    <a:pt x="4460" y="7802"/>
                  </a:cubicBezTo>
                  <a:cubicBezTo>
                    <a:pt x="4915" y="7531"/>
                    <a:pt x="5387" y="7249"/>
                    <a:pt x="5738" y="6988"/>
                  </a:cubicBezTo>
                  <a:cubicBezTo>
                    <a:pt x="5803" y="6941"/>
                    <a:pt x="5821" y="6852"/>
                    <a:pt x="5782" y="6783"/>
                  </a:cubicBezTo>
                  <a:cubicBezTo>
                    <a:pt x="5751" y="6731"/>
                    <a:pt x="5698" y="6702"/>
                    <a:pt x="5642" y="6702"/>
                  </a:cubicBezTo>
                  <a:cubicBezTo>
                    <a:pt x="5622" y="6702"/>
                    <a:pt x="5601" y="6706"/>
                    <a:pt x="5581" y="6714"/>
                  </a:cubicBezTo>
                  <a:cubicBezTo>
                    <a:pt x="5112" y="6914"/>
                    <a:pt x="4645" y="7121"/>
                    <a:pt x="4179" y="7329"/>
                  </a:cubicBezTo>
                  <a:cubicBezTo>
                    <a:pt x="3668" y="7557"/>
                    <a:pt x="3157" y="7783"/>
                    <a:pt x="2641" y="8000"/>
                  </a:cubicBezTo>
                  <a:cubicBezTo>
                    <a:pt x="2586" y="8024"/>
                    <a:pt x="2501" y="8067"/>
                    <a:pt x="2399" y="8118"/>
                  </a:cubicBezTo>
                  <a:cubicBezTo>
                    <a:pt x="2156" y="8242"/>
                    <a:pt x="1573" y="8539"/>
                    <a:pt x="1275" y="8539"/>
                  </a:cubicBezTo>
                  <a:cubicBezTo>
                    <a:pt x="1224" y="8539"/>
                    <a:pt x="1181" y="8530"/>
                    <a:pt x="1149" y="8510"/>
                  </a:cubicBezTo>
                  <a:cubicBezTo>
                    <a:pt x="1111" y="8484"/>
                    <a:pt x="1093" y="8422"/>
                    <a:pt x="1098" y="8322"/>
                  </a:cubicBezTo>
                  <a:cubicBezTo>
                    <a:pt x="1105" y="8204"/>
                    <a:pt x="1256" y="8091"/>
                    <a:pt x="1377" y="8000"/>
                  </a:cubicBezTo>
                  <a:lnTo>
                    <a:pt x="1448" y="7947"/>
                  </a:lnTo>
                  <a:cubicBezTo>
                    <a:pt x="1533" y="7881"/>
                    <a:pt x="1817" y="7705"/>
                    <a:pt x="2145" y="7502"/>
                  </a:cubicBezTo>
                  <a:cubicBezTo>
                    <a:pt x="3796" y="6484"/>
                    <a:pt x="4705" y="5864"/>
                    <a:pt x="4773" y="5504"/>
                  </a:cubicBezTo>
                  <a:cubicBezTo>
                    <a:pt x="4789" y="5434"/>
                    <a:pt x="4774" y="5361"/>
                    <a:pt x="4731" y="5304"/>
                  </a:cubicBezTo>
                  <a:cubicBezTo>
                    <a:pt x="4700" y="5263"/>
                    <a:pt x="4652" y="5240"/>
                    <a:pt x="4603" y="5240"/>
                  </a:cubicBezTo>
                  <a:cubicBezTo>
                    <a:pt x="4584" y="5240"/>
                    <a:pt x="4565" y="5243"/>
                    <a:pt x="4547" y="5250"/>
                  </a:cubicBezTo>
                  <a:cubicBezTo>
                    <a:pt x="3784" y="5545"/>
                    <a:pt x="3284" y="5788"/>
                    <a:pt x="2845" y="6002"/>
                  </a:cubicBezTo>
                  <a:cubicBezTo>
                    <a:pt x="2480" y="6179"/>
                    <a:pt x="2166" y="6333"/>
                    <a:pt x="1794" y="6469"/>
                  </a:cubicBezTo>
                  <a:cubicBezTo>
                    <a:pt x="1723" y="6494"/>
                    <a:pt x="1615" y="6545"/>
                    <a:pt x="1488" y="6607"/>
                  </a:cubicBezTo>
                  <a:cubicBezTo>
                    <a:pt x="1292" y="6699"/>
                    <a:pt x="758" y="6960"/>
                    <a:pt x="521" y="6960"/>
                  </a:cubicBezTo>
                  <a:cubicBezTo>
                    <a:pt x="480" y="6960"/>
                    <a:pt x="448" y="6952"/>
                    <a:pt x="429" y="6934"/>
                  </a:cubicBezTo>
                  <a:cubicBezTo>
                    <a:pt x="407" y="6916"/>
                    <a:pt x="386" y="6824"/>
                    <a:pt x="458" y="6602"/>
                  </a:cubicBezTo>
                  <a:cubicBezTo>
                    <a:pt x="579" y="6229"/>
                    <a:pt x="2077" y="5229"/>
                    <a:pt x="2882" y="4691"/>
                  </a:cubicBezTo>
                  <a:cubicBezTo>
                    <a:pt x="3248" y="4445"/>
                    <a:pt x="3564" y="4234"/>
                    <a:pt x="3734" y="4102"/>
                  </a:cubicBezTo>
                  <a:lnTo>
                    <a:pt x="5790" y="2419"/>
                  </a:lnTo>
                  <a:cubicBezTo>
                    <a:pt x="5884" y="2343"/>
                    <a:pt x="5861" y="2195"/>
                    <a:pt x="5752" y="2149"/>
                  </a:cubicBezTo>
                  <a:lnTo>
                    <a:pt x="2896" y="961"/>
                  </a:lnTo>
                  <a:cubicBezTo>
                    <a:pt x="2765" y="905"/>
                    <a:pt x="2683" y="775"/>
                    <a:pt x="2691" y="633"/>
                  </a:cubicBezTo>
                  <a:cubicBezTo>
                    <a:pt x="2696" y="539"/>
                    <a:pt x="2739" y="454"/>
                    <a:pt x="2811" y="395"/>
                  </a:cubicBezTo>
                  <a:cubicBezTo>
                    <a:pt x="2872" y="345"/>
                    <a:pt x="2947" y="319"/>
                    <a:pt x="3025" y="319"/>
                  </a:cubicBezTo>
                  <a:close/>
                  <a:moveTo>
                    <a:pt x="3023" y="1"/>
                  </a:moveTo>
                  <a:cubicBezTo>
                    <a:pt x="2733" y="1"/>
                    <a:pt x="2472" y="196"/>
                    <a:pt x="2394" y="482"/>
                  </a:cubicBezTo>
                  <a:cubicBezTo>
                    <a:pt x="2310" y="798"/>
                    <a:pt x="2471" y="1128"/>
                    <a:pt x="2774" y="1254"/>
                  </a:cubicBezTo>
                  <a:lnTo>
                    <a:pt x="5384" y="2341"/>
                  </a:lnTo>
                  <a:lnTo>
                    <a:pt x="3535" y="3855"/>
                  </a:lnTo>
                  <a:cubicBezTo>
                    <a:pt x="3378" y="3977"/>
                    <a:pt x="3066" y="4186"/>
                    <a:pt x="2705" y="4426"/>
                  </a:cubicBezTo>
                  <a:cubicBezTo>
                    <a:pt x="1396" y="5301"/>
                    <a:pt x="299" y="6062"/>
                    <a:pt x="156" y="6505"/>
                  </a:cubicBezTo>
                  <a:cubicBezTo>
                    <a:pt x="117" y="6622"/>
                    <a:pt x="0" y="6983"/>
                    <a:pt x="218" y="7173"/>
                  </a:cubicBezTo>
                  <a:cubicBezTo>
                    <a:pt x="297" y="7242"/>
                    <a:pt x="398" y="7272"/>
                    <a:pt x="517" y="7272"/>
                  </a:cubicBezTo>
                  <a:cubicBezTo>
                    <a:pt x="803" y="7272"/>
                    <a:pt x="1193" y="7100"/>
                    <a:pt x="1625" y="6893"/>
                  </a:cubicBezTo>
                  <a:cubicBezTo>
                    <a:pt x="1741" y="6837"/>
                    <a:pt x="1838" y="6790"/>
                    <a:pt x="1903" y="6768"/>
                  </a:cubicBezTo>
                  <a:cubicBezTo>
                    <a:pt x="2291" y="6626"/>
                    <a:pt x="2612" y="6469"/>
                    <a:pt x="2983" y="6288"/>
                  </a:cubicBezTo>
                  <a:cubicBezTo>
                    <a:pt x="3327" y="6120"/>
                    <a:pt x="3708" y="5935"/>
                    <a:pt x="4223" y="5721"/>
                  </a:cubicBezTo>
                  <a:lnTo>
                    <a:pt x="4223" y="5721"/>
                  </a:lnTo>
                  <a:cubicBezTo>
                    <a:pt x="3708" y="6165"/>
                    <a:pt x="2501" y="6911"/>
                    <a:pt x="1978" y="7233"/>
                  </a:cubicBezTo>
                  <a:cubicBezTo>
                    <a:pt x="1614" y="7457"/>
                    <a:pt x="1350" y="7619"/>
                    <a:pt x="1251" y="7696"/>
                  </a:cubicBezTo>
                  <a:lnTo>
                    <a:pt x="1188" y="7746"/>
                  </a:lnTo>
                  <a:cubicBezTo>
                    <a:pt x="1022" y="7871"/>
                    <a:pt x="795" y="8039"/>
                    <a:pt x="781" y="8306"/>
                  </a:cubicBezTo>
                  <a:cubicBezTo>
                    <a:pt x="766" y="8580"/>
                    <a:pt x="879" y="8713"/>
                    <a:pt x="975" y="8777"/>
                  </a:cubicBezTo>
                  <a:cubicBezTo>
                    <a:pt x="1058" y="8831"/>
                    <a:pt x="1159" y="8854"/>
                    <a:pt x="1272" y="8854"/>
                  </a:cubicBezTo>
                  <a:cubicBezTo>
                    <a:pt x="1618" y="8854"/>
                    <a:pt x="2083" y="8636"/>
                    <a:pt x="2541" y="8402"/>
                  </a:cubicBezTo>
                  <a:cubicBezTo>
                    <a:pt x="2636" y="8354"/>
                    <a:pt x="2713" y="8315"/>
                    <a:pt x="2764" y="8293"/>
                  </a:cubicBezTo>
                  <a:cubicBezTo>
                    <a:pt x="3076" y="8162"/>
                    <a:pt x="3386" y="8027"/>
                    <a:pt x="3696" y="7890"/>
                  </a:cubicBezTo>
                  <a:lnTo>
                    <a:pt x="3696" y="7890"/>
                  </a:lnTo>
                  <a:cubicBezTo>
                    <a:pt x="3447" y="8044"/>
                    <a:pt x="3215" y="8197"/>
                    <a:pt x="3018" y="8342"/>
                  </a:cubicBezTo>
                  <a:cubicBezTo>
                    <a:pt x="2907" y="8425"/>
                    <a:pt x="2785" y="8494"/>
                    <a:pt x="2662" y="8566"/>
                  </a:cubicBezTo>
                  <a:cubicBezTo>
                    <a:pt x="2463" y="8681"/>
                    <a:pt x="2256" y="8801"/>
                    <a:pt x="2082" y="8974"/>
                  </a:cubicBezTo>
                  <a:cubicBezTo>
                    <a:pt x="1838" y="9229"/>
                    <a:pt x="1855" y="9488"/>
                    <a:pt x="1952" y="9645"/>
                  </a:cubicBezTo>
                  <a:cubicBezTo>
                    <a:pt x="2048" y="9801"/>
                    <a:pt x="2225" y="9884"/>
                    <a:pt x="2437" y="9884"/>
                  </a:cubicBezTo>
                  <a:cubicBezTo>
                    <a:pt x="2522" y="9884"/>
                    <a:pt x="2613" y="9870"/>
                    <a:pt x="2707" y="9842"/>
                  </a:cubicBezTo>
                  <a:cubicBezTo>
                    <a:pt x="3083" y="9727"/>
                    <a:pt x="3552" y="9455"/>
                    <a:pt x="3967" y="9215"/>
                  </a:cubicBezTo>
                  <a:cubicBezTo>
                    <a:pt x="4108" y="9133"/>
                    <a:pt x="4243" y="9056"/>
                    <a:pt x="4360" y="8992"/>
                  </a:cubicBezTo>
                  <a:cubicBezTo>
                    <a:pt x="4371" y="8986"/>
                    <a:pt x="4384" y="8980"/>
                    <a:pt x="4396" y="8972"/>
                  </a:cubicBezTo>
                  <a:lnTo>
                    <a:pt x="4396" y="8972"/>
                  </a:lnTo>
                  <a:cubicBezTo>
                    <a:pt x="4178" y="9133"/>
                    <a:pt x="3965" y="9317"/>
                    <a:pt x="3891" y="9513"/>
                  </a:cubicBezTo>
                  <a:cubicBezTo>
                    <a:pt x="3803" y="9739"/>
                    <a:pt x="3823" y="9905"/>
                    <a:pt x="3950" y="10002"/>
                  </a:cubicBezTo>
                  <a:cubicBezTo>
                    <a:pt x="4005" y="10044"/>
                    <a:pt x="4079" y="10063"/>
                    <a:pt x="4168" y="10063"/>
                  </a:cubicBezTo>
                  <a:cubicBezTo>
                    <a:pt x="4782" y="10063"/>
                    <a:pt x="6072" y="9175"/>
                    <a:pt x="6087" y="9165"/>
                  </a:cubicBezTo>
                  <a:cubicBezTo>
                    <a:pt x="6433" y="8916"/>
                    <a:pt x="6812" y="8681"/>
                    <a:pt x="7180" y="8454"/>
                  </a:cubicBezTo>
                  <a:cubicBezTo>
                    <a:pt x="7678" y="8147"/>
                    <a:pt x="8192" y="7829"/>
                    <a:pt x="8640" y="7466"/>
                  </a:cubicBezTo>
                  <a:cubicBezTo>
                    <a:pt x="8695" y="7421"/>
                    <a:pt x="8915" y="7205"/>
                    <a:pt x="9271" y="6853"/>
                  </a:cubicBezTo>
                  <a:cubicBezTo>
                    <a:pt x="9517" y="6609"/>
                    <a:pt x="9822" y="6308"/>
                    <a:pt x="9885" y="6255"/>
                  </a:cubicBezTo>
                  <a:cubicBezTo>
                    <a:pt x="9888" y="6252"/>
                    <a:pt x="9893" y="6250"/>
                    <a:pt x="9897" y="6246"/>
                  </a:cubicBezTo>
                  <a:lnTo>
                    <a:pt x="12585" y="4165"/>
                  </a:lnTo>
                  <a:cubicBezTo>
                    <a:pt x="12652" y="4112"/>
                    <a:pt x="12667" y="4018"/>
                    <a:pt x="12619" y="3949"/>
                  </a:cubicBezTo>
                  <a:lnTo>
                    <a:pt x="11018" y="1609"/>
                  </a:lnTo>
                  <a:cubicBezTo>
                    <a:pt x="10994" y="1575"/>
                    <a:pt x="10958" y="1551"/>
                    <a:pt x="10918" y="1544"/>
                  </a:cubicBezTo>
                  <a:lnTo>
                    <a:pt x="3110" y="7"/>
                  </a:lnTo>
                  <a:cubicBezTo>
                    <a:pt x="3081" y="3"/>
                    <a:pt x="3052" y="1"/>
                    <a:pt x="3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2"/>
            <p:cNvSpPr/>
            <p:nvPr/>
          </p:nvSpPr>
          <p:spPr>
            <a:xfrm>
              <a:off x="4975325" y="2276375"/>
              <a:ext cx="114900" cy="163600"/>
            </a:xfrm>
            <a:custGeom>
              <a:avLst/>
              <a:gdLst/>
              <a:ahLst/>
              <a:cxnLst/>
              <a:rect l="l" t="t" r="r" b="b"/>
              <a:pathLst>
                <a:path w="4596" h="6544" extrusionOk="0">
                  <a:moveTo>
                    <a:pt x="180" y="0"/>
                  </a:moveTo>
                  <a:cubicBezTo>
                    <a:pt x="150" y="0"/>
                    <a:pt x="119" y="9"/>
                    <a:pt x="92" y="28"/>
                  </a:cubicBezTo>
                  <a:cubicBezTo>
                    <a:pt x="21" y="76"/>
                    <a:pt x="1" y="172"/>
                    <a:pt x="47" y="244"/>
                  </a:cubicBezTo>
                  <a:lnTo>
                    <a:pt x="4283" y="6475"/>
                  </a:lnTo>
                  <a:cubicBezTo>
                    <a:pt x="4313" y="6517"/>
                    <a:pt x="4363" y="6544"/>
                    <a:pt x="4415" y="6544"/>
                  </a:cubicBezTo>
                  <a:cubicBezTo>
                    <a:pt x="4447" y="6544"/>
                    <a:pt x="4479" y="6535"/>
                    <a:pt x="4505" y="6516"/>
                  </a:cubicBezTo>
                  <a:cubicBezTo>
                    <a:pt x="4577" y="6468"/>
                    <a:pt x="4596" y="6368"/>
                    <a:pt x="4547" y="6296"/>
                  </a:cubicBezTo>
                  <a:lnTo>
                    <a:pt x="309" y="66"/>
                  </a:lnTo>
                  <a:cubicBezTo>
                    <a:pt x="279" y="23"/>
                    <a:pt x="230" y="0"/>
                    <a:pt x="1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2"/>
            <p:cNvSpPr/>
            <p:nvPr/>
          </p:nvSpPr>
          <p:spPr>
            <a:xfrm>
              <a:off x="4952225" y="2327775"/>
              <a:ext cx="127925" cy="107075"/>
            </a:xfrm>
            <a:custGeom>
              <a:avLst/>
              <a:gdLst/>
              <a:ahLst/>
              <a:cxnLst/>
              <a:rect l="l" t="t" r="r" b="b"/>
              <a:pathLst>
                <a:path w="5117" h="4283" extrusionOk="0">
                  <a:moveTo>
                    <a:pt x="179" y="1"/>
                  </a:moveTo>
                  <a:cubicBezTo>
                    <a:pt x="134" y="1"/>
                    <a:pt x="88" y="20"/>
                    <a:pt x="57" y="57"/>
                  </a:cubicBezTo>
                  <a:cubicBezTo>
                    <a:pt x="1" y="124"/>
                    <a:pt x="10" y="223"/>
                    <a:pt x="74" y="280"/>
                  </a:cubicBezTo>
                  <a:lnTo>
                    <a:pt x="4799" y="4246"/>
                  </a:lnTo>
                  <a:cubicBezTo>
                    <a:pt x="4827" y="4270"/>
                    <a:pt x="4863" y="4282"/>
                    <a:pt x="4901" y="4282"/>
                  </a:cubicBezTo>
                  <a:cubicBezTo>
                    <a:pt x="5049" y="4282"/>
                    <a:pt x="5116" y="4098"/>
                    <a:pt x="5003" y="4002"/>
                  </a:cubicBezTo>
                  <a:lnTo>
                    <a:pt x="280" y="37"/>
                  </a:lnTo>
                  <a:cubicBezTo>
                    <a:pt x="250" y="12"/>
                    <a:pt x="215" y="1"/>
                    <a:pt x="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2"/>
            <p:cNvSpPr/>
            <p:nvPr/>
          </p:nvSpPr>
          <p:spPr>
            <a:xfrm>
              <a:off x="4643575" y="4621350"/>
              <a:ext cx="448425" cy="199375"/>
            </a:xfrm>
            <a:custGeom>
              <a:avLst/>
              <a:gdLst/>
              <a:ahLst/>
              <a:cxnLst/>
              <a:rect l="l" t="t" r="r" b="b"/>
              <a:pathLst>
                <a:path w="17937" h="7975" extrusionOk="0">
                  <a:moveTo>
                    <a:pt x="15972" y="0"/>
                  </a:moveTo>
                  <a:lnTo>
                    <a:pt x="10226" y="414"/>
                  </a:lnTo>
                  <a:lnTo>
                    <a:pt x="9800" y="868"/>
                  </a:lnTo>
                  <a:lnTo>
                    <a:pt x="6808" y="4059"/>
                  </a:lnTo>
                  <a:cubicBezTo>
                    <a:pt x="6808" y="4059"/>
                    <a:pt x="79" y="6494"/>
                    <a:pt x="24" y="7431"/>
                  </a:cubicBezTo>
                  <a:cubicBezTo>
                    <a:pt x="0" y="7845"/>
                    <a:pt x="1394" y="7974"/>
                    <a:pt x="3149" y="7974"/>
                  </a:cubicBezTo>
                  <a:cubicBezTo>
                    <a:pt x="5377" y="7974"/>
                    <a:pt x="8189" y="7765"/>
                    <a:pt x="9424" y="7661"/>
                  </a:cubicBezTo>
                  <a:cubicBezTo>
                    <a:pt x="11631" y="7475"/>
                    <a:pt x="14260" y="5430"/>
                    <a:pt x="14260" y="5430"/>
                  </a:cubicBezTo>
                  <a:cubicBezTo>
                    <a:pt x="14260" y="5430"/>
                    <a:pt x="14520" y="5475"/>
                    <a:pt x="14893" y="5475"/>
                  </a:cubicBezTo>
                  <a:cubicBezTo>
                    <a:pt x="15745" y="5475"/>
                    <a:pt x="17191" y="5245"/>
                    <a:pt x="17497" y="3735"/>
                  </a:cubicBezTo>
                  <a:cubicBezTo>
                    <a:pt x="17936" y="1563"/>
                    <a:pt x="15972" y="0"/>
                    <a:pt x="15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2"/>
            <p:cNvSpPr/>
            <p:nvPr/>
          </p:nvSpPr>
          <p:spPr>
            <a:xfrm>
              <a:off x="4636025" y="4613375"/>
              <a:ext cx="464575" cy="215300"/>
            </a:xfrm>
            <a:custGeom>
              <a:avLst/>
              <a:gdLst/>
              <a:ahLst/>
              <a:cxnLst/>
              <a:rect l="l" t="t" r="r" b="b"/>
              <a:pathLst>
                <a:path w="18583" h="8612" extrusionOk="0">
                  <a:moveTo>
                    <a:pt x="16164" y="645"/>
                  </a:moveTo>
                  <a:cubicBezTo>
                    <a:pt x="16526" y="972"/>
                    <a:pt x="17831" y="2290"/>
                    <a:pt x="17488" y="3990"/>
                  </a:cubicBezTo>
                  <a:cubicBezTo>
                    <a:pt x="17228" y="5275"/>
                    <a:pt x="15984" y="5479"/>
                    <a:pt x="15219" y="5479"/>
                  </a:cubicBezTo>
                  <a:cubicBezTo>
                    <a:pt x="14888" y="5479"/>
                    <a:pt x="14647" y="5441"/>
                    <a:pt x="14616" y="5436"/>
                  </a:cubicBezTo>
                  <a:cubicBezTo>
                    <a:pt x="14598" y="5433"/>
                    <a:pt x="14580" y="5431"/>
                    <a:pt x="14562" y="5431"/>
                  </a:cubicBezTo>
                  <a:cubicBezTo>
                    <a:pt x="14492" y="5431"/>
                    <a:pt x="14424" y="5454"/>
                    <a:pt x="14368" y="5498"/>
                  </a:cubicBezTo>
                  <a:cubicBezTo>
                    <a:pt x="14342" y="5518"/>
                    <a:pt x="11786" y="7487"/>
                    <a:pt x="9700" y="7664"/>
                  </a:cubicBezTo>
                  <a:cubicBezTo>
                    <a:pt x="7099" y="7882"/>
                    <a:pt x="5006" y="7974"/>
                    <a:pt x="3484" y="7974"/>
                  </a:cubicBezTo>
                  <a:cubicBezTo>
                    <a:pt x="1925" y="7974"/>
                    <a:pt x="966" y="7878"/>
                    <a:pt x="678" y="7721"/>
                  </a:cubicBezTo>
                  <a:cubicBezTo>
                    <a:pt x="1101" y="7147"/>
                    <a:pt x="4326" y="5722"/>
                    <a:pt x="7219" y="4675"/>
                  </a:cubicBezTo>
                  <a:cubicBezTo>
                    <a:pt x="7266" y="4659"/>
                    <a:pt x="7308" y="4630"/>
                    <a:pt x="7343" y="4594"/>
                  </a:cubicBezTo>
                  <a:lnTo>
                    <a:pt x="10675" y="1041"/>
                  </a:lnTo>
                  <a:lnTo>
                    <a:pt x="16164" y="645"/>
                  </a:lnTo>
                  <a:close/>
                  <a:moveTo>
                    <a:pt x="16274" y="1"/>
                  </a:moveTo>
                  <a:cubicBezTo>
                    <a:pt x="16266" y="1"/>
                    <a:pt x="16258" y="1"/>
                    <a:pt x="16250" y="2"/>
                  </a:cubicBezTo>
                  <a:lnTo>
                    <a:pt x="10504" y="416"/>
                  </a:lnTo>
                  <a:cubicBezTo>
                    <a:pt x="10424" y="423"/>
                    <a:pt x="10350" y="457"/>
                    <a:pt x="10296" y="516"/>
                  </a:cubicBezTo>
                  <a:lnTo>
                    <a:pt x="6931" y="4104"/>
                  </a:lnTo>
                  <a:cubicBezTo>
                    <a:pt x="4337" y="5046"/>
                    <a:pt x="67" y="6742"/>
                    <a:pt x="10" y="7733"/>
                  </a:cubicBezTo>
                  <a:cubicBezTo>
                    <a:pt x="1" y="7879"/>
                    <a:pt x="59" y="8021"/>
                    <a:pt x="174" y="8132"/>
                  </a:cubicBezTo>
                  <a:cubicBezTo>
                    <a:pt x="540" y="8491"/>
                    <a:pt x="1911" y="8611"/>
                    <a:pt x="3597" y="8611"/>
                  </a:cubicBezTo>
                  <a:cubicBezTo>
                    <a:pt x="5582" y="8611"/>
                    <a:pt x="8005" y="8445"/>
                    <a:pt x="9753" y="8295"/>
                  </a:cubicBezTo>
                  <a:cubicBezTo>
                    <a:pt x="11796" y="8123"/>
                    <a:pt x="14114" y="6479"/>
                    <a:pt x="14648" y="6082"/>
                  </a:cubicBezTo>
                  <a:cubicBezTo>
                    <a:pt x="14818" y="6104"/>
                    <a:pt x="15009" y="6118"/>
                    <a:pt x="15210" y="6118"/>
                  </a:cubicBezTo>
                  <a:cubicBezTo>
                    <a:pt x="16325" y="6118"/>
                    <a:pt x="17789" y="5703"/>
                    <a:pt x="18110" y="4116"/>
                  </a:cubicBezTo>
                  <a:cubicBezTo>
                    <a:pt x="18582" y="1782"/>
                    <a:pt x="16557" y="139"/>
                    <a:pt x="16471" y="70"/>
                  </a:cubicBezTo>
                  <a:cubicBezTo>
                    <a:pt x="16415" y="25"/>
                    <a:pt x="16346" y="1"/>
                    <a:pt x="162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2"/>
            <p:cNvSpPr/>
            <p:nvPr/>
          </p:nvSpPr>
          <p:spPr>
            <a:xfrm>
              <a:off x="6277725" y="4604000"/>
              <a:ext cx="309350" cy="299825"/>
            </a:xfrm>
            <a:custGeom>
              <a:avLst/>
              <a:gdLst/>
              <a:ahLst/>
              <a:cxnLst/>
              <a:rect l="l" t="t" r="r" b="b"/>
              <a:pathLst>
                <a:path w="12374" h="11993" extrusionOk="0">
                  <a:moveTo>
                    <a:pt x="10363" y="1"/>
                  </a:moveTo>
                  <a:lnTo>
                    <a:pt x="5565" y="1216"/>
                  </a:lnTo>
                  <a:cubicBezTo>
                    <a:pt x="5565" y="1216"/>
                    <a:pt x="4098" y="4322"/>
                    <a:pt x="3327" y="6788"/>
                  </a:cubicBezTo>
                  <a:cubicBezTo>
                    <a:pt x="2557" y="9254"/>
                    <a:pt x="1" y="10047"/>
                    <a:pt x="1180" y="11370"/>
                  </a:cubicBezTo>
                  <a:cubicBezTo>
                    <a:pt x="1548" y="11784"/>
                    <a:pt x="2081" y="11992"/>
                    <a:pt x="2712" y="11992"/>
                  </a:cubicBezTo>
                  <a:cubicBezTo>
                    <a:pt x="4102" y="11992"/>
                    <a:pt x="5967" y="10981"/>
                    <a:pt x="7597" y="8918"/>
                  </a:cubicBezTo>
                  <a:cubicBezTo>
                    <a:pt x="9967" y="5917"/>
                    <a:pt x="12229" y="4792"/>
                    <a:pt x="12302" y="3541"/>
                  </a:cubicBezTo>
                  <a:cubicBezTo>
                    <a:pt x="12374" y="2290"/>
                    <a:pt x="10363" y="1"/>
                    <a:pt x="10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2"/>
            <p:cNvSpPr/>
            <p:nvPr/>
          </p:nvSpPr>
          <p:spPr>
            <a:xfrm>
              <a:off x="6280000" y="4596075"/>
              <a:ext cx="315150" cy="315700"/>
            </a:xfrm>
            <a:custGeom>
              <a:avLst/>
              <a:gdLst/>
              <a:ahLst/>
              <a:cxnLst/>
              <a:rect l="l" t="t" r="r" b="b"/>
              <a:pathLst>
                <a:path w="12606" h="12628" extrusionOk="0">
                  <a:moveTo>
                    <a:pt x="10159" y="674"/>
                  </a:moveTo>
                  <a:cubicBezTo>
                    <a:pt x="10756" y="1386"/>
                    <a:pt x="11943" y="2986"/>
                    <a:pt x="11893" y="3841"/>
                  </a:cubicBezTo>
                  <a:cubicBezTo>
                    <a:pt x="11861" y="4399"/>
                    <a:pt x="11181" y="5030"/>
                    <a:pt x="10242" y="5901"/>
                  </a:cubicBezTo>
                  <a:cubicBezTo>
                    <a:pt x="9396" y="6687"/>
                    <a:pt x="8343" y="7664"/>
                    <a:pt x="7257" y="9037"/>
                  </a:cubicBezTo>
                  <a:cubicBezTo>
                    <a:pt x="5852" y="10817"/>
                    <a:pt x="4104" y="11949"/>
                    <a:pt x="2698" y="11991"/>
                  </a:cubicBezTo>
                  <a:cubicBezTo>
                    <a:pt x="2684" y="11991"/>
                    <a:pt x="2669" y="11991"/>
                    <a:pt x="2655" y="11991"/>
                  </a:cubicBezTo>
                  <a:cubicBezTo>
                    <a:pt x="2083" y="11991"/>
                    <a:pt x="1634" y="11822"/>
                    <a:pt x="1325" y="11476"/>
                  </a:cubicBezTo>
                  <a:cubicBezTo>
                    <a:pt x="898" y="10996"/>
                    <a:pt x="1064" y="10709"/>
                    <a:pt x="1895" y="9780"/>
                  </a:cubicBezTo>
                  <a:cubicBezTo>
                    <a:pt x="2468" y="9142"/>
                    <a:pt x="3181" y="8346"/>
                    <a:pt x="3540" y="7200"/>
                  </a:cubicBezTo>
                  <a:cubicBezTo>
                    <a:pt x="4203" y="5072"/>
                    <a:pt x="5410" y="2425"/>
                    <a:pt x="5698" y="1803"/>
                  </a:cubicBezTo>
                  <a:lnTo>
                    <a:pt x="10159" y="674"/>
                  </a:lnTo>
                  <a:close/>
                  <a:moveTo>
                    <a:pt x="10272" y="0"/>
                  </a:moveTo>
                  <a:cubicBezTo>
                    <a:pt x="10246" y="0"/>
                    <a:pt x="10219" y="4"/>
                    <a:pt x="10193" y="10"/>
                  </a:cubicBezTo>
                  <a:lnTo>
                    <a:pt x="5396" y="1225"/>
                  </a:lnTo>
                  <a:cubicBezTo>
                    <a:pt x="5305" y="1248"/>
                    <a:pt x="5228" y="1311"/>
                    <a:pt x="5187" y="1397"/>
                  </a:cubicBezTo>
                  <a:cubicBezTo>
                    <a:pt x="5172" y="1428"/>
                    <a:pt x="3702" y="4552"/>
                    <a:pt x="2932" y="7010"/>
                  </a:cubicBezTo>
                  <a:cubicBezTo>
                    <a:pt x="2616" y="8025"/>
                    <a:pt x="1983" y="8732"/>
                    <a:pt x="1422" y="9357"/>
                  </a:cubicBezTo>
                  <a:cubicBezTo>
                    <a:pt x="724" y="10136"/>
                    <a:pt x="1" y="10944"/>
                    <a:pt x="851" y="11899"/>
                  </a:cubicBezTo>
                  <a:cubicBezTo>
                    <a:pt x="1277" y="12376"/>
                    <a:pt x="1887" y="12627"/>
                    <a:pt x="2620" y="12627"/>
                  </a:cubicBezTo>
                  <a:cubicBezTo>
                    <a:pt x="2652" y="12627"/>
                    <a:pt x="2685" y="12626"/>
                    <a:pt x="2716" y="12626"/>
                  </a:cubicBezTo>
                  <a:cubicBezTo>
                    <a:pt x="4329" y="12579"/>
                    <a:pt x="6214" y="11385"/>
                    <a:pt x="7755" y="9432"/>
                  </a:cubicBezTo>
                  <a:cubicBezTo>
                    <a:pt x="8809" y="8097"/>
                    <a:pt x="9843" y="7137"/>
                    <a:pt x="10674" y="6367"/>
                  </a:cubicBezTo>
                  <a:cubicBezTo>
                    <a:pt x="11761" y="5357"/>
                    <a:pt x="12479" y="4691"/>
                    <a:pt x="12527" y="3878"/>
                  </a:cubicBezTo>
                  <a:cubicBezTo>
                    <a:pt x="12605" y="2535"/>
                    <a:pt x="10724" y="353"/>
                    <a:pt x="10510" y="109"/>
                  </a:cubicBezTo>
                  <a:cubicBezTo>
                    <a:pt x="10449" y="38"/>
                    <a:pt x="10362" y="0"/>
                    <a:pt x="102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2"/>
            <p:cNvSpPr/>
            <p:nvPr/>
          </p:nvSpPr>
          <p:spPr>
            <a:xfrm>
              <a:off x="6303325" y="4676200"/>
              <a:ext cx="273300" cy="216025"/>
            </a:xfrm>
            <a:custGeom>
              <a:avLst/>
              <a:gdLst/>
              <a:ahLst/>
              <a:cxnLst/>
              <a:rect l="l" t="t" r="r" b="b"/>
              <a:pathLst>
                <a:path w="10932" h="8641" extrusionOk="0">
                  <a:moveTo>
                    <a:pt x="10751" y="0"/>
                  </a:moveTo>
                  <a:cubicBezTo>
                    <a:pt x="10718" y="0"/>
                    <a:pt x="10685" y="11"/>
                    <a:pt x="10656" y="32"/>
                  </a:cubicBezTo>
                  <a:lnTo>
                    <a:pt x="9489" y="866"/>
                  </a:lnTo>
                  <a:cubicBezTo>
                    <a:pt x="8933" y="1262"/>
                    <a:pt x="8296" y="2165"/>
                    <a:pt x="7557" y="3210"/>
                  </a:cubicBezTo>
                  <a:cubicBezTo>
                    <a:pt x="6694" y="4432"/>
                    <a:pt x="5714" y="5817"/>
                    <a:pt x="4641" y="6711"/>
                  </a:cubicBezTo>
                  <a:cubicBezTo>
                    <a:pt x="2725" y="8308"/>
                    <a:pt x="223" y="8323"/>
                    <a:pt x="158" y="8323"/>
                  </a:cubicBezTo>
                  <a:lnTo>
                    <a:pt x="156" y="8323"/>
                  </a:lnTo>
                  <a:cubicBezTo>
                    <a:pt x="70" y="8326"/>
                    <a:pt x="1" y="8395"/>
                    <a:pt x="0" y="8481"/>
                  </a:cubicBezTo>
                  <a:cubicBezTo>
                    <a:pt x="0" y="8567"/>
                    <a:pt x="69" y="8638"/>
                    <a:pt x="154" y="8640"/>
                  </a:cubicBezTo>
                  <a:lnTo>
                    <a:pt x="164" y="8640"/>
                  </a:lnTo>
                  <a:cubicBezTo>
                    <a:pt x="370" y="8640"/>
                    <a:pt x="2865" y="8606"/>
                    <a:pt x="4844" y="6957"/>
                  </a:cubicBezTo>
                  <a:cubicBezTo>
                    <a:pt x="5949" y="6035"/>
                    <a:pt x="6942" y="4632"/>
                    <a:pt x="7817" y="3393"/>
                  </a:cubicBezTo>
                  <a:cubicBezTo>
                    <a:pt x="8539" y="2371"/>
                    <a:pt x="9162" y="1489"/>
                    <a:pt x="9673" y="1124"/>
                  </a:cubicBezTo>
                  <a:lnTo>
                    <a:pt x="10841" y="290"/>
                  </a:lnTo>
                  <a:cubicBezTo>
                    <a:pt x="10914" y="240"/>
                    <a:pt x="10931" y="139"/>
                    <a:pt x="10880" y="67"/>
                  </a:cubicBezTo>
                  <a:cubicBezTo>
                    <a:pt x="10849" y="24"/>
                    <a:pt x="10800" y="0"/>
                    <a:pt x="107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2"/>
            <p:cNvSpPr/>
            <p:nvPr/>
          </p:nvSpPr>
          <p:spPr>
            <a:xfrm>
              <a:off x="4657825" y="4692950"/>
              <a:ext cx="412975" cy="112200"/>
            </a:xfrm>
            <a:custGeom>
              <a:avLst/>
              <a:gdLst/>
              <a:ahLst/>
              <a:cxnLst/>
              <a:rect l="l" t="t" r="r" b="b"/>
              <a:pathLst>
                <a:path w="16519" h="4488" extrusionOk="0">
                  <a:moveTo>
                    <a:pt x="16340" y="0"/>
                  </a:moveTo>
                  <a:cubicBezTo>
                    <a:pt x="16324" y="0"/>
                    <a:pt x="16307" y="3"/>
                    <a:pt x="16291" y="8"/>
                  </a:cubicBezTo>
                  <a:cubicBezTo>
                    <a:pt x="16273" y="14"/>
                    <a:pt x="14458" y="673"/>
                    <a:pt x="13646" y="836"/>
                  </a:cubicBezTo>
                  <a:cubicBezTo>
                    <a:pt x="13314" y="902"/>
                    <a:pt x="13011" y="1173"/>
                    <a:pt x="12626" y="1517"/>
                  </a:cubicBezTo>
                  <a:cubicBezTo>
                    <a:pt x="11945" y="2126"/>
                    <a:pt x="11014" y="2959"/>
                    <a:pt x="9320" y="3170"/>
                  </a:cubicBezTo>
                  <a:cubicBezTo>
                    <a:pt x="6682" y="3499"/>
                    <a:pt x="213" y="4164"/>
                    <a:pt x="147" y="4170"/>
                  </a:cubicBezTo>
                  <a:cubicBezTo>
                    <a:pt x="64" y="4179"/>
                    <a:pt x="0" y="4251"/>
                    <a:pt x="5" y="4335"/>
                  </a:cubicBezTo>
                  <a:cubicBezTo>
                    <a:pt x="9" y="4420"/>
                    <a:pt x="79" y="4487"/>
                    <a:pt x="163" y="4487"/>
                  </a:cubicBezTo>
                  <a:cubicBezTo>
                    <a:pt x="168" y="4487"/>
                    <a:pt x="175" y="4487"/>
                    <a:pt x="180" y="4486"/>
                  </a:cubicBezTo>
                  <a:cubicBezTo>
                    <a:pt x="246" y="4480"/>
                    <a:pt x="6718" y="3815"/>
                    <a:pt x="9359" y="3485"/>
                  </a:cubicBezTo>
                  <a:cubicBezTo>
                    <a:pt x="11151" y="3261"/>
                    <a:pt x="12127" y="2390"/>
                    <a:pt x="12838" y="1754"/>
                  </a:cubicBezTo>
                  <a:cubicBezTo>
                    <a:pt x="13186" y="1444"/>
                    <a:pt x="13461" y="1197"/>
                    <a:pt x="13708" y="1147"/>
                  </a:cubicBezTo>
                  <a:cubicBezTo>
                    <a:pt x="14544" y="980"/>
                    <a:pt x="16325" y="334"/>
                    <a:pt x="16400" y="307"/>
                  </a:cubicBezTo>
                  <a:cubicBezTo>
                    <a:pt x="16479" y="275"/>
                    <a:pt x="16519" y="186"/>
                    <a:pt x="16490" y="105"/>
                  </a:cubicBezTo>
                  <a:cubicBezTo>
                    <a:pt x="16466" y="40"/>
                    <a:pt x="16406" y="0"/>
                    <a:pt x="163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2"/>
            <p:cNvSpPr/>
            <p:nvPr/>
          </p:nvSpPr>
          <p:spPr>
            <a:xfrm>
              <a:off x="821000" y="3773075"/>
              <a:ext cx="660950" cy="1019425"/>
            </a:xfrm>
            <a:custGeom>
              <a:avLst/>
              <a:gdLst/>
              <a:ahLst/>
              <a:cxnLst/>
              <a:rect l="l" t="t" r="r" b="b"/>
              <a:pathLst>
                <a:path w="26438" h="40777" extrusionOk="0">
                  <a:moveTo>
                    <a:pt x="24463" y="0"/>
                  </a:moveTo>
                  <a:lnTo>
                    <a:pt x="24463" y="0"/>
                  </a:lnTo>
                  <a:cubicBezTo>
                    <a:pt x="24462" y="2"/>
                    <a:pt x="13383" y="1380"/>
                    <a:pt x="6392" y="7777"/>
                  </a:cubicBezTo>
                  <a:cubicBezTo>
                    <a:pt x="6392" y="7777"/>
                    <a:pt x="1" y="15118"/>
                    <a:pt x="1226" y="25289"/>
                  </a:cubicBezTo>
                  <a:cubicBezTo>
                    <a:pt x="2452" y="35461"/>
                    <a:pt x="13234" y="40777"/>
                    <a:pt x="13234" y="40777"/>
                  </a:cubicBezTo>
                  <a:lnTo>
                    <a:pt x="26437" y="14932"/>
                  </a:lnTo>
                  <a:cubicBezTo>
                    <a:pt x="26437" y="14932"/>
                    <a:pt x="19782" y="8370"/>
                    <a:pt x="244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2"/>
            <p:cNvSpPr/>
            <p:nvPr/>
          </p:nvSpPr>
          <p:spPr>
            <a:xfrm>
              <a:off x="813050" y="3765150"/>
              <a:ext cx="677525" cy="1035300"/>
            </a:xfrm>
            <a:custGeom>
              <a:avLst/>
              <a:gdLst/>
              <a:ahLst/>
              <a:cxnLst/>
              <a:rect l="l" t="t" r="r" b="b"/>
              <a:pathLst>
                <a:path w="27101" h="41412" extrusionOk="0">
                  <a:moveTo>
                    <a:pt x="24203" y="728"/>
                  </a:moveTo>
                  <a:cubicBezTo>
                    <a:pt x="20430" y="8200"/>
                    <a:pt x="25391" y="14225"/>
                    <a:pt x="26371" y="15305"/>
                  </a:cubicBezTo>
                  <a:lnTo>
                    <a:pt x="13415" y="40663"/>
                  </a:lnTo>
                  <a:cubicBezTo>
                    <a:pt x="11733" y="39747"/>
                    <a:pt x="2941" y="34548"/>
                    <a:pt x="1859" y="25569"/>
                  </a:cubicBezTo>
                  <a:cubicBezTo>
                    <a:pt x="690" y="15859"/>
                    <a:pt x="6644" y="8666"/>
                    <a:pt x="6939" y="8317"/>
                  </a:cubicBezTo>
                  <a:cubicBezTo>
                    <a:pt x="12836" y="2928"/>
                    <a:pt x="21789" y="1128"/>
                    <a:pt x="24203" y="728"/>
                  </a:cubicBezTo>
                  <a:close/>
                  <a:moveTo>
                    <a:pt x="24783" y="1"/>
                  </a:moveTo>
                  <a:cubicBezTo>
                    <a:pt x="24769" y="1"/>
                    <a:pt x="24755" y="2"/>
                    <a:pt x="24741" y="4"/>
                  </a:cubicBezTo>
                  <a:cubicBezTo>
                    <a:pt x="24629" y="17"/>
                    <a:pt x="13481" y="1468"/>
                    <a:pt x="6497" y="7860"/>
                  </a:cubicBezTo>
                  <a:cubicBezTo>
                    <a:pt x="6487" y="7869"/>
                    <a:pt x="6480" y="7878"/>
                    <a:pt x="6472" y="7886"/>
                  </a:cubicBezTo>
                  <a:cubicBezTo>
                    <a:pt x="6406" y="7961"/>
                    <a:pt x="0" y="15450"/>
                    <a:pt x="1229" y="25645"/>
                  </a:cubicBezTo>
                  <a:cubicBezTo>
                    <a:pt x="2461" y="35868"/>
                    <a:pt x="13303" y="41325"/>
                    <a:pt x="13413" y="41379"/>
                  </a:cubicBezTo>
                  <a:cubicBezTo>
                    <a:pt x="13455" y="41400"/>
                    <a:pt x="13503" y="41411"/>
                    <a:pt x="13552" y="41411"/>
                  </a:cubicBezTo>
                  <a:cubicBezTo>
                    <a:pt x="13672" y="41411"/>
                    <a:pt x="13780" y="41344"/>
                    <a:pt x="13835" y="41238"/>
                  </a:cubicBezTo>
                  <a:lnTo>
                    <a:pt x="27038" y="15394"/>
                  </a:lnTo>
                  <a:cubicBezTo>
                    <a:pt x="27100" y="15271"/>
                    <a:pt x="27076" y="15120"/>
                    <a:pt x="26977" y="15023"/>
                  </a:cubicBezTo>
                  <a:cubicBezTo>
                    <a:pt x="26912" y="14960"/>
                    <a:pt x="20547" y="8537"/>
                    <a:pt x="25057" y="473"/>
                  </a:cubicBezTo>
                  <a:cubicBezTo>
                    <a:pt x="25115" y="368"/>
                    <a:pt x="25110" y="240"/>
                    <a:pt x="25044" y="141"/>
                  </a:cubicBezTo>
                  <a:cubicBezTo>
                    <a:pt x="24984" y="53"/>
                    <a:pt x="24886" y="1"/>
                    <a:pt x="247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2"/>
            <p:cNvSpPr/>
            <p:nvPr/>
          </p:nvSpPr>
          <p:spPr>
            <a:xfrm>
              <a:off x="821000" y="3773075"/>
              <a:ext cx="660950" cy="1019425"/>
            </a:xfrm>
            <a:custGeom>
              <a:avLst/>
              <a:gdLst/>
              <a:ahLst/>
              <a:cxnLst/>
              <a:rect l="l" t="t" r="r" b="b"/>
              <a:pathLst>
                <a:path w="26438" h="40777" extrusionOk="0">
                  <a:moveTo>
                    <a:pt x="24463" y="0"/>
                  </a:moveTo>
                  <a:lnTo>
                    <a:pt x="24463" y="0"/>
                  </a:lnTo>
                  <a:cubicBezTo>
                    <a:pt x="24462" y="2"/>
                    <a:pt x="13383" y="1380"/>
                    <a:pt x="6392" y="7777"/>
                  </a:cubicBezTo>
                  <a:cubicBezTo>
                    <a:pt x="6392" y="7777"/>
                    <a:pt x="1" y="15118"/>
                    <a:pt x="1226" y="25289"/>
                  </a:cubicBezTo>
                  <a:cubicBezTo>
                    <a:pt x="2452" y="35461"/>
                    <a:pt x="13234" y="40777"/>
                    <a:pt x="13234" y="40777"/>
                  </a:cubicBezTo>
                  <a:lnTo>
                    <a:pt x="26437" y="14932"/>
                  </a:lnTo>
                  <a:cubicBezTo>
                    <a:pt x="26437" y="14932"/>
                    <a:pt x="19782" y="8370"/>
                    <a:pt x="244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2"/>
            <p:cNvSpPr/>
            <p:nvPr/>
          </p:nvSpPr>
          <p:spPr>
            <a:xfrm>
              <a:off x="1116150" y="3490450"/>
              <a:ext cx="4578025" cy="1867650"/>
            </a:xfrm>
            <a:custGeom>
              <a:avLst/>
              <a:gdLst/>
              <a:ahLst/>
              <a:cxnLst/>
              <a:rect l="l" t="t" r="r" b="b"/>
              <a:pathLst>
                <a:path w="183121" h="74706" extrusionOk="0">
                  <a:moveTo>
                    <a:pt x="51735" y="0"/>
                  </a:moveTo>
                  <a:cubicBezTo>
                    <a:pt x="51689" y="0"/>
                    <a:pt x="51644" y="0"/>
                    <a:pt x="51600" y="1"/>
                  </a:cubicBezTo>
                  <a:cubicBezTo>
                    <a:pt x="51600" y="1"/>
                    <a:pt x="43295" y="251"/>
                    <a:pt x="40504" y="1602"/>
                  </a:cubicBezTo>
                  <a:cubicBezTo>
                    <a:pt x="37712" y="2952"/>
                    <a:pt x="19678" y="15792"/>
                    <a:pt x="9354" y="30754"/>
                  </a:cubicBezTo>
                  <a:cubicBezTo>
                    <a:pt x="5850" y="35831"/>
                    <a:pt x="4576" y="38645"/>
                    <a:pt x="4114" y="40008"/>
                  </a:cubicBezTo>
                  <a:cubicBezTo>
                    <a:pt x="3807" y="40905"/>
                    <a:pt x="3452" y="41788"/>
                    <a:pt x="3054" y="42649"/>
                  </a:cubicBezTo>
                  <a:cubicBezTo>
                    <a:pt x="1907" y="45145"/>
                    <a:pt x="0" y="50276"/>
                    <a:pt x="706" y="55609"/>
                  </a:cubicBezTo>
                  <a:cubicBezTo>
                    <a:pt x="1693" y="63074"/>
                    <a:pt x="6054" y="70354"/>
                    <a:pt x="22831" y="73449"/>
                  </a:cubicBezTo>
                  <a:cubicBezTo>
                    <a:pt x="24638" y="73782"/>
                    <a:pt x="26324" y="73935"/>
                    <a:pt x="27894" y="73935"/>
                  </a:cubicBezTo>
                  <a:cubicBezTo>
                    <a:pt x="40906" y="73935"/>
                    <a:pt x="45997" y="63475"/>
                    <a:pt x="46367" y="58707"/>
                  </a:cubicBezTo>
                  <a:cubicBezTo>
                    <a:pt x="46367" y="58707"/>
                    <a:pt x="87115" y="61649"/>
                    <a:pt x="112419" y="64510"/>
                  </a:cubicBezTo>
                  <a:cubicBezTo>
                    <a:pt x="137723" y="67372"/>
                    <a:pt x="146131" y="65786"/>
                    <a:pt x="154604" y="69131"/>
                  </a:cubicBezTo>
                  <a:cubicBezTo>
                    <a:pt x="163077" y="72474"/>
                    <a:pt x="165147" y="74652"/>
                    <a:pt x="168725" y="74705"/>
                  </a:cubicBezTo>
                  <a:cubicBezTo>
                    <a:pt x="168733" y="74705"/>
                    <a:pt x="168742" y="74705"/>
                    <a:pt x="168751" y="74705"/>
                  </a:cubicBezTo>
                  <a:cubicBezTo>
                    <a:pt x="172353" y="74705"/>
                    <a:pt x="182602" y="63237"/>
                    <a:pt x="182862" y="59906"/>
                  </a:cubicBezTo>
                  <a:cubicBezTo>
                    <a:pt x="183121" y="56567"/>
                    <a:pt x="179684" y="51822"/>
                    <a:pt x="178588" y="51513"/>
                  </a:cubicBezTo>
                  <a:cubicBezTo>
                    <a:pt x="177493" y="51204"/>
                    <a:pt x="164237" y="31590"/>
                    <a:pt x="164237" y="31590"/>
                  </a:cubicBezTo>
                  <a:cubicBezTo>
                    <a:pt x="164237" y="31590"/>
                    <a:pt x="163641" y="27737"/>
                    <a:pt x="157840" y="24600"/>
                  </a:cubicBezTo>
                  <a:cubicBezTo>
                    <a:pt x="152037" y="21461"/>
                    <a:pt x="123160" y="12725"/>
                    <a:pt x="107376" y="8364"/>
                  </a:cubicBezTo>
                  <a:cubicBezTo>
                    <a:pt x="91680" y="4027"/>
                    <a:pt x="60014" y="0"/>
                    <a:pt x="517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2"/>
            <p:cNvSpPr/>
            <p:nvPr/>
          </p:nvSpPr>
          <p:spPr>
            <a:xfrm>
              <a:off x="1108100" y="3482475"/>
              <a:ext cx="4594325" cy="1883575"/>
            </a:xfrm>
            <a:custGeom>
              <a:avLst/>
              <a:gdLst/>
              <a:ahLst/>
              <a:cxnLst/>
              <a:rect l="l" t="t" r="r" b="b"/>
              <a:pathLst>
                <a:path w="183773" h="75343" extrusionOk="0">
                  <a:moveTo>
                    <a:pt x="52052" y="637"/>
                  </a:moveTo>
                  <a:cubicBezTo>
                    <a:pt x="60066" y="637"/>
                    <a:pt x="91824" y="4627"/>
                    <a:pt x="107613" y="8989"/>
                  </a:cubicBezTo>
                  <a:cubicBezTo>
                    <a:pt x="124682" y="13705"/>
                    <a:pt x="152450" y="22191"/>
                    <a:pt x="158010" y="25197"/>
                  </a:cubicBezTo>
                  <a:cubicBezTo>
                    <a:pt x="163583" y="28211"/>
                    <a:pt x="164239" y="31921"/>
                    <a:pt x="164245" y="31959"/>
                  </a:cubicBezTo>
                  <a:cubicBezTo>
                    <a:pt x="164253" y="32005"/>
                    <a:pt x="164270" y="32048"/>
                    <a:pt x="164296" y="32087"/>
                  </a:cubicBezTo>
                  <a:cubicBezTo>
                    <a:pt x="167421" y="36711"/>
                    <a:pt x="177703" y="51822"/>
                    <a:pt x="178823" y="52138"/>
                  </a:cubicBezTo>
                  <a:cubicBezTo>
                    <a:pt x="179763" y="52403"/>
                    <a:pt x="183119" y="56955"/>
                    <a:pt x="182868" y="60200"/>
                  </a:cubicBezTo>
                  <a:cubicBezTo>
                    <a:pt x="182620" y="63382"/>
                    <a:pt x="172490" y="74708"/>
                    <a:pt x="169076" y="74708"/>
                  </a:cubicBezTo>
                  <a:lnTo>
                    <a:pt x="169052" y="74708"/>
                  </a:lnTo>
                  <a:cubicBezTo>
                    <a:pt x="167000" y="74677"/>
                    <a:pt x="165495" y="73940"/>
                    <a:pt x="162762" y="72604"/>
                  </a:cubicBezTo>
                  <a:cubicBezTo>
                    <a:pt x="160864" y="71676"/>
                    <a:pt x="158503" y="70520"/>
                    <a:pt x="155042" y="69155"/>
                  </a:cubicBezTo>
                  <a:cubicBezTo>
                    <a:pt x="150049" y="67183"/>
                    <a:pt x="145059" y="66906"/>
                    <a:pt x="136797" y="66449"/>
                  </a:cubicBezTo>
                  <a:cubicBezTo>
                    <a:pt x="130783" y="66117"/>
                    <a:pt x="123300" y="65704"/>
                    <a:pt x="112777" y="64514"/>
                  </a:cubicBezTo>
                  <a:cubicBezTo>
                    <a:pt x="87756" y="61684"/>
                    <a:pt x="47120" y="58739"/>
                    <a:pt x="46713" y="58709"/>
                  </a:cubicBezTo>
                  <a:lnTo>
                    <a:pt x="46689" y="58709"/>
                  </a:lnTo>
                  <a:cubicBezTo>
                    <a:pt x="46524" y="58710"/>
                    <a:pt x="46387" y="58837"/>
                    <a:pt x="46373" y="59001"/>
                  </a:cubicBezTo>
                  <a:cubicBezTo>
                    <a:pt x="46129" y="62151"/>
                    <a:pt x="43947" y="67016"/>
                    <a:pt x="39735" y="70254"/>
                  </a:cubicBezTo>
                  <a:cubicBezTo>
                    <a:pt x="36542" y="72709"/>
                    <a:pt x="32696" y="73942"/>
                    <a:pt x="28260" y="73942"/>
                  </a:cubicBezTo>
                  <a:cubicBezTo>
                    <a:pt x="26654" y="73942"/>
                    <a:pt x="24969" y="73780"/>
                    <a:pt x="23211" y="73456"/>
                  </a:cubicBezTo>
                  <a:cubicBezTo>
                    <a:pt x="13884" y="71735"/>
                    <a:pt x="2969" y="68184"/>
                    <a:pt x="1343" y="55885"/>
                  </a:cubicBezTo>
                  <a:cubicBezTo>
                    <a:pt x="652" y="50662"/>
                    <a:pt x="2501" y="45634"/>
                    <a:pt x="3665" y="43102"/>
                  </a:cubicBezTo>
                  <a:cubicBezTo>
                    <a:pt x="4089" y="42177"/>
                    <a:pt x="4440" y="41303"/>
                    <a:pt x="4737" y="40429"/>
                  </a:cubicBezTo>
                  <a:cubicBezTo>
                    <a:pt x="5146" y="39222"/>
                    <a:pt x="6367" y="36428"/>
                    <a:pt x="9938" y="31253"/>
                  </a:cubicBezTo>
                  <a:cubicBezTo>
                    <a:pt x="20469" y="15989"/>
                    <a:pt x="38518" y="3388"/>
                    <a:pt x="40964" y="2206"/>
                  </a:cubicBezTo>
                  <a:cubicBezTo>
                    <a:pt x="43639" y="912"/>
                    <a:pt x="51706" y="643"/>
                    <a:pt x="51928" y="637"/>
                  </a:cubicBezTo>
                  <a:close/>
                  <a:moveTo>
                    <a:pt x="51912" y="1"/>
                  </a:moveTo>
                  <a:cubicBezTo>
                    <a:pt x="51570" y="12"/>
                    <a:pt x="43507" y="270"/>
                    <a:pt x="40686" y="1634"/>
                  </a:cubicBezTo>
                  <a:cubicBezTo>
                    <a:pt x="38219" y="2828"/>
                    <a:pt x="20016" y="15528"/>
                    <a:pt x="9415" y="30892"/>
                  </a:cubicBezTo>
                  <a:cubicBezTo>
                    <a:pt x="5981" y="35867"/>
                    <a:pt x="4648" y="38713"/>
                    <a:pt x="4135" y="40223"/>
                  </a:cubicBezTo>
                  <a:cubicBezTo>
                    <a:pt x="3845" y="41077"/>
                    <a:pt x="3503" y="41931"/>
                    <a:pt x="3087" y="42835"/>
                  </a:cubicBezTo>
                  <a:cubicBezTo>
                    <a:pt x="1896" y="45431"/>
                    <a:pt x="1" y="50587"/>
                    <a:pt x="713" y="55969"/>
                  </a:cubicBezTo>
                  <a:cubicBezTo>
                    <a:pt x="1527" y="62122"/>
                    <a:pt x="4733" y="70693"/>
                    <a:pt x="23095" y="74079"/>
                  </a:cubicBezTo>
                  <a:cubicBezTo>
                    <a:pt x="24845" y="74403"/>
                    <a:pt x="26540" y="74563"/>
                    <a:pt x="28169" y="74563"/>
                  </a:cubicBezTo>
                  <a:cubicBezTo>
                    <a:pt x="32775" y="74563"/>
                    <a:pt x="36845" y="73278"/>
                    <a:pt x="40121" y="70758"/>
                  </a:cubicBezTo>
                  <a:cubicBezTo>
                    <a:pt x="44350" y="67508"/>
                    <a:pt x="46607" y="62654"/>
                    <a:pt x="46976" y="59366"/>
                  </a:cubicBezTo>
                  <a:cubicBezTo>
                    <a:pt x="50800" y="59645"/>
                    <a:pt x="88854" y="62448"/>
                    <a:pt x="112705" y="65145"/>
                  </a:cubicBezTo>
                  <a:cubicBezTo>
                    <a:pt x="123246" y="66337"/>
                    <a:pt x="130740" y="66751"/>
                    <a:pt x="136761" y="67084"/>
                  </a:cubicBezTo>
                  <a:cubicBezTo>
                    <a:pt x="144962" y="67537"/>
                    <a:pt x="149912" y="67811"/>
                    <a:pt x="154809" y="69745"/>
                  </a:cubicBezTo>
                  <a:cubicBezTo>
                    <a:pt x="158245" y="71102"/>
                    <a:pt x="160595" y="72251"/>
                    <a:pt x="162483" y="73173"/>
                  </a:cubicBezTo>
                  <a:cubicBezTo>
                    <a:pt x="165205" y="74506"/>
                    <a:pt x="166850" y="75309"/>
                    <a:pt x="169042" y="75343"/>
                  </a:cubicBezTo>
                  <a:lnTo>
                    <a:pt x="169069" y="75343"/>
                  </a:lnTo>
                  <a:cubicBezTo>
                    <a:pt x="172787" y="75343"/>
                    <a:pt x="183234" y="63681"/>
                    <a:pt x="183501" y="60250"/>
                  </a:cubicBezTo>
                  <a:cubicBezTo>
                    <a:pt x="183773" y="56748"/>
                    <a:pt x="180265" y="51884"/>
                    <a:pt x="179020" y="51536"/>
                  </a:cubicBezTo>
                  <a:cubicBezTo>
                    <a:pt x="178096" y="51045"/>
                    <a:pt x="169861" y="39186"/>
                    <a:pt x="164859" y="31787"/>
                  </a:cubicBezTo>
                  <a:cubicBezTo>
                    <a:pt x="164743" y="31209"/>
                    <a:pt x="163815" y="27615"/>
                    <a:pt x="158312" y="24640"/>
                  </a:cubicBezTo>
                  <a:cubicBezTo>
                    <a:pt x="152240" y="21356"/>
                    <a:pt x="121913" y="12281"/>
                    <a:pt x="107783" y="8377"/>
                  </a:cubicBezTo>
                  <a:cubicBezTo>
                    <a:pt x="91947" y="4002"/>
                    <a:pt x="60088" y="1"/>
                    <a:pt x="52049" y="1"/>
                  </a:cubicBezTo>
                  <a:cubicBezTo>
                    <a:pt x="52019" y="1"/>
                    <a:pt x="51989" y="2"/>
                    <a:pt x="51958" y="2"/>
                  </a:cubicBezTo>
                  <a:cubicBezTo>
                    <a:pt x="51943" y="2"/>
                    <a:pt x="51927" y="2"/>
                    <a:pt x="519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2"/>
            <p:cNvSpPr/>
            <p:nvPr/>
          </p:nvSpPr>
          <p:spPr>
            <a:xfrm>
              <a:off x="1129325" y="4111100"/>
              <a:ext cx="4561625" cy="1247025"/>
            </a:xfrm>
            <a:custGeom>
              <a:avLst/>
              <a:gdLst/>
              <a:ahLst/>
              <a:cxnLst/>
              <a:rect l="l" t="t" r="r" b="b"/>
              <a:pathLst>
                <a:path w="182465" h="49881" extrusionOk="0">
                  <a:moveTo>
                    <a:pt x="39413" y="0"/>
                  </a:moveTo>
                  <a:cubicBezTo>
                    <a:pt x="32706" y="0"/>
                    <a:pt x="25716" y="679"/>
                    <a:pt x="21046" y="2943"/>
                  </a:cubicBezTo>
                  <a:cubicBezTo>
                    <a:pt x="12742" y="6969"/>
                    <a:pt x="4263" y="20119"/>
                    <a:pt x="59" y="27377"/>
                  </a:cubicBezTo>
                  <a:cubicBezTo>
                    <a:pt x="1" y="28487"/>
                    <a:pt x="26" y="29629"/>
                    <a:pt x="179" y="30783"/>
                  </a:cubicBezTo>
                  <a:cubicBezTo>
                    <a:pt x="1166" y="38248"/>
                    <a:pt x="5527" y="45528"/>
                    <a:pt x="22304" y="48623"/>
                  </a:cubicBezTo>
                  <a:cubicBezTo>
                    <a:pt x="24112" y="48957"/>
                    <a:pt x="25798" y="49109"/>
                    <a:pt x="27369" y="49109"/>
                  </a:cubicBezTo>
                  <a:cubicBezTo>
                    <a:pt x="40379" y="49109"/>
                    <a:pt x="45470" y="38649"/>
                    <a:pt x="45840" y="33881"/>
                  </a:cubicBezTo>
                  <a:cubicBezTo>
                    <a:pt x="45840" y="33881"/>
                    <a:pt x="86588" y="36823"/>
                    <a:pt x="111892" y="39685"/>
                  </a:cubicBezTo>
                  <a:cubicBezTo>
                    <a:pt x="137196" y="42546"/>
                    <a:pt x="145604" y="40961"/>
                    <a:pt x="154077" y="44305"/>
                  </a:cubicBezTo>
                  <a:cubicBezTo>
                    <a:pt x="162550" y="47650"/>
                    <a:pt x="164620" y="49826"/>
                    <a:pt x="168198" y="49881"/>
                  </a:cubicBezTo>
                  <a:cubicBezTo>
                    <a:pt x="168206" y="49881"/>
                    <a:pt x="168215" y="49881"/>
                    <a:pt x="168223" y="49881"/>
                  </a:cubicBezTo>
                  <a:cubicBezTo>
                    <a:pt x="171825" y="49881"/>
                    <a:pt x="182075" y="38411"/>
                    <a:pt x="182335" y="35080"/>
                  </a:cubicBezTo>
                  <a:cubicBezTo>
                    <a:pt x="182464" y="33417"/>
                    <a:pt x="181675" y="31404"/>
                    <a:pt x="180715" y="29764"/>
                  </a:cubicBezTo>
                  <a:cubicBezTo>
                    <a:pt x="175327" y="26956"/>
                    <a:pt x="169610" y="25581"/>
                    <a:pt x="169610" y="25581"/>
                  </a:cubicBezTo>
                  <a:lnTo>
                    <a:pt x="121858" y="12494"/>
                  </a:lnTo>
                  <a:lnTo>
                    <a:pt x="58894" y="1528"/>
                  </a:lnTo>
                  <a:cubicBezTo>
                    <a:pt x="58894" y="1528"/>
                    <a:pt x="49472" y="0"/>
                    <a:pt x="39413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2"/>
            <p:cNvSpPr/>
            <p:nvPr/>
          </p:nvSpPr>
          <p:spPr>
            <a:xfrm>
              <a:off x="1216425" y="4098750"/>
              <a:ext cx="1869250" cy="533950"/>
            </a:xfrm>
            <a:custGeom>
              <a:avLst/>
              <a:gdLst/>
              <a:ahLst/>
              <a:cxnLst/>
              <a:rect l="l" t="t" r="r" b="b"/>
              <a:pathLst>
                <a:path w="74770" h="21358" extrusionOk="0">
                  <a:moveTo>
                    <a:pt x="28837" y="1"/>
                  </a:moveTo>
                  <a:cubicBezTo>
                    <a:pt x="27107" y="1"/>
                    <a:pt x="25588" y="61"/>
                    <a:pt x="24351" y="197"/>
                  </a:cubicBezTo>
                  <a:cubicBezTo>
                    <a:pt x="19308" y="748"/>
                    <a:pt x="13696" y="4401"/>
                    <a:pt x="7670" y="11055"/>
                  </a:cubicBezTo>
                  <a:cubicBezTo>
                    <a:pt x="3202" y="15986"/>
                    <a:pt x="162" y="20823"/>
                    <a:pt x="132" y="20872"/>
                  </a:cubicBezTo>
                  <a:cubicBezTo>
                    <a:pt x="0" y="21083"/>
                    <a:pt x="152" y="21357"/>
                    <a:pt x="401" y="21357"/>
                  </a:cubicBezTo>
                  <a:cubicBezTo>
                    <a:pt x="509" y="21357"/>
                    <a:pt x="611" y="21301"/>
                    <a:pt x="669" y="21208"/>
                  </a:cubicBezTo>
                  <a:cubicBezTo>
                    <a:pt x="788" y="21017"/>
                    <a:pt x="12743" y="2105"/>
                    <a:pt x="24420" y="828"/>
                  </a:cubicBezTo>
                  <a:cubicBezTo>
                    <a:pt x="25644" y="694"/>
                    <a:pt x="27149" y="634"/>
                    <a:pt x="28862" y="634"/>
                  </a:cubicBezTo>
                  <a:cubicBezTo>
                    <a:pt x="43655" y="634"/>
                    <a:pt x="74042" y="5111"/>
                    <a:pt x="74384" y="5161"/>
                  </a:cubicBezTo>
                  <a:cubicBezTo>
                    <a:pt x="74400" y="5164"/>
                    <a:pt x="74415" y="5165"/>
                    <a:pt x="74431" y="5165"/>
                  </a:cubicBezTo>
                  <a:cubicBezTo>
                    <a:pt x="74585" y="5165"/>
                    <a:pt x="74721" y="5052"/>
                    <a:pt x="74743" y="4894"/>
                  </a:cubicBezTo>
                  <a:cubicBezTo>
                    <a:pt x="74769" y="4721"/>
                    <a:pt x="74650" y="4560"/>
                    <a:pt x="74477" y="4534"/>
                  </a:cubicBezTo>
                  <a:cubicBezTo>
                    <a:pt x="74136" y="4484"/>
                    <a:pt x="43709" y="1"/>
                    <a:pt x="288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2"/>
            <p:cNvSpPr/>
            <p:nvPr/>
          </p:nvSpPr>
          <p:spPr>
            <a:xfrm>
              <a:off x="3168000" y="4230925"/>
              <a:ext cx="2495900" cy="633700"/>
            </a:xfrm>
            <a:custGeom>
              <a:avLst/>
              <a:gdLst/>
              <a:ahLst/>
              <a:cxnLst/>
              <a:rect l="l" t="t" r="r" b="b"/>
              <a:pathLst>
                <a:path w="99836" h="25348" extrusionOk="0">
                  <a:moveTo>
                    <a:pt x="348" y="1"/>
                  </a:moveTo>
                  <a:cubicBezTo>
                    <a:pt x="191" y="1"/>
                    <a:pt x="50" y="111"/>
                    <a:pt x="25" y="271"/>
                  </a:cubicBezTo>
                  <a:cubicBezTo>
                    <a:pt x="0" y="444"/>
                    <a:pt x="121" y="606"/>
                    <a:pt x="294" y="631"/>
                  </a:cubicBezTo>
                  <a:cubicBezTo>
                    <a:pt x="528" y="665"/>
                    <a:pt x="24100" y="4108"/>
                    <a:pt x="54478" y="11777"/>
                  </a:cubicBezTo>
                  <a:cubicBezTo>
                    <a:pt x="84891" y="19456"/>
                    <a:pt x="97575" y="23843"/>
                    <a:pt x="99196" y="25269"/>
                  </a:cubicBezTo>
                  <a:cubicBezTo>
                    <a:pt x="99253" y="25320"/>
                    <a:pt x="99328" y="25347"/>
                    <a:pt x="99405" y="25347"/>
                  </a:cubicBezTo>
                  <a:lnTo>
                    <a:pt x="99406" y="25347"/>
                  </a:lnTo>
                  <a:cubicBezTo>
                    <a:pt x="99699" y="25347"/>
                    <a:pt x="99836" y="24984"/>
                    <a:pt x="99615" y="24791"/>
                  </a:cubicBezTo>
                  <a:cubicBezTo>
                    <a:pt x="97860" y="23250"/>
                    <a:pt x="85123" y="18859"/>
                    <a:pt x="54634" y="11162"/>
                  </a:cubicBezTo>
                  <a:cubicBezTo>
                    <a:pt x="24225" y="3484"/>
                    <a:pt x="620" y="36"/>
                    <a:pt x="385" y="3"/>
                  </a:cubicBezTo>
                  <a:cubicBezTo>
                    <a:pt x="373" y="1"/>
                    <a:pt x="361" y="1"/>
                    <a:pt x="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2"/>
            <p:cNvSpPr/>
            <p:nvPr/>
          </p:nvSpPr>
          <p:spPr>
            <a:xfrm>
              <a:off x="3749125" y="3821875"/>
              <a:ext cx="1454000" cy="446375"/>
            </a:xfrm>
            <a:custGeom>
              <a:avLst/>
              <a:gdLst/>
              <a:ahLst/>
              <a:cxnLst/>
              <a:rect l="l" t="t" r="r" b="b"/>
              <a:pathLst>
                <a:path w="58160" h="17855" extrusionOk="0">
                  <a:moveTo>
                    <a:pt x="0" y="0"/>
                  </a:moveTo>
                  <a:lnTo>
                    <a:pt x="58160" y="17855"/>
                  </a:lnTo>
                  <a:cubicBezTo>
                    <a:pt x="58160" y="17855"/>
                    <a:pt x="56578" y="15626"/>
                    <a:pt x="53403" y="14327"/>
                  </a:cubicBezTo>
                  <a:cubicBezTo>
                    <a:pt x="50229" y="13027"/>
                    <a:pt x="3" y="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2"/>
            <p:cNvSpPr/>
            <p:nvPr/>
          </p:nvSpPr>
          <p:spPr>
            <a:xfrm>
              <a:off x="3740300" y="3813900"/>
              <a:ext cx="1473025" cy="462300"/>
            </a:xfrm>
            <a:custGeom>
              <a:avLst/>
              <a:gdLst/>
              <a:ahLst/>
              <a:cxnLst/>
              <a:rect l="l" t="t" r="r" b="b"/>
              <a:pathLst>
                <a:path w="58921" h="18492" extrusionOk="0">
                  <a:moveTo>
                    <a:pt x="353" y="1"/>
                  </a:moveTo>
                  <a:cubicBezTo>
                    <a:pt x="211" y="1"/>
                    <a:pt x="82" y="96"/>
                    <a:pt x="46" y="240"/>
                  </a:cubicBezTo>
                  <a:cubicBezTo>
                    <a:pt x="1" y="409"/>
                    <a:pt x="103" y="582"/>
                    <a:pt x="273" y="627"/>
                  </a:cubicBezTo>
                  <a:cubicBezTo>
                    <a:pt x="775" y="756"/>
                    <a:pt x="50517" y="13663"/>
                    <a:pt x="53636" y="14939"/>
                  </a:cubicBezTo>
                  <a:cubicBezTo>
                    <a:pt x="56679" y="16186"/>
                    <a:pt x="58238" y="18337"/>
                    <a:pt x="58254" y="18358"/>
                  </a:cubicBezTo>
                  <a:cubicBezTo>
                    <a:pt x="58314" y="18441"/>
                    <a:pt x="58410" y="18491"/>
                    <a:pt x="58513" y="18491"/>
                  </a:cubicBezTo>
                  <a:cubicBezTo>
                    <a:pt x="58771" y="18491"/>
                    <a:pt x="58920" y="18201"/>
                    <a:pt x="58772" y="17991"/>
                  </a:cubicBezTo>
                  <a:cubicBezTo>
                    <a:pt x="58705" y="17896"/>
                    <a:pt x="57100" y="15671"/>
                    <a:pt x="53877" y="14351"/>
                  </a:cubicBezTo>
                  <a:cubicBezTo>
                    <a:pt x="50719" y="13058"/>
                    <a:pt x="2484" y="544"/>
                    <a:pt x="433" y="11"/>
                  </a:cubicBezTo>
                  <a:cubicBezTo>
                    <a:pt x="406" y="4"/>
                    <a:pt x="379" y="1"/>
                    <a:pt x="3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2"/>
            <p:cNvSpPr/>
            <p:nvPr/>
          </p:nvSpPr>
          <p:spPr>
            <a:xfrm>
              <a:off x="1855275" y="3556625"/>
              <a:ext cx="1681550" cy="652100"/>
            </a:xfrm>
            <a:custGeom>
              <a:avLst/>
              <a:gdLst/>
              <a:ahLst/>
              <a:cxnLst/>
              <a:rect l="l" t="t" r="r" b="b"/>
              <a:pathLst>
                <a:path w="67262" h="26084" extrusionOk="0">
                  <a:moveTo>
                    <a:pt x="12872" y="0"/>
                  </a:moveTo>
                  <a:lnTo>
                    <a:pt x="0" y="18705"/>
                  </a:lnTo>
                  <a:cubicBezTo>
                    <a:pt x="0" y="18705"/>
                    <a:pt x="144" y="18702"/>
                    <a:pt x="441" y="18702"/>
                  </a:cubicBezTo>
                  <a:cubicBezTo>
                    <a:pt x="3476" y="18702"/>
                    <a:pt x="22445" y="19017"/>
                    <a:pt x="66153" y="26083"/>
                  </a:cubicBezTo>
                  <a:lnTo>
                    <a:pt x="67261" y="8929"/>
                  </a:lnTo>
                  <a:cubicBezTo>
                    <a:pt x="67261" y="8929"/>
                    <a:pt x="44084" y="1756"/>
                    <a:pt x="34513" y="1011"/>
                  </a:cubicBezTo>
                  <a:cubicBezTo>
                    <a:pt x="24943" y="267"/>
                    <a:pt x="12872" y="0"/>
                    <a:pt x="12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2"/>
            <p:cNvSpPr/>
            <p:nvPr/>
          </p:nvSpPr>
          <p:spPr>
            <a:xfrm>
              <a:off x="1846850" y="3548675"/>
              <a:ext cx="1698125" cy="667975"/>
            </a:xfrm>
            <a:custGeom>
              <a:avLst/>
              <a:gdLst/>
              <a:ahLst/>
              <a:cxnLst/>
              <a:rect l="l" t="t" r="r" b="b"/>
              <a:pathLst>
                <a:path w="67925" h="26719" extrusionOk="0">
                  <a:moveTo>
                    <a:pt x="13373" y="639"/>
                  </a:moveTo>
                  <a:cubicBezTo>
                    <a:pt x="14881" y="676"/>
                    <a:pt x="25989" y="958"/>
                    <a:pt x="34825" y="1644"/>
                  </a:cubicBezTo>
                  <a:cubicBezTo>
                    <a:pt x="43733" y="2336"/>
                    <a:pt x="64780" y="8715"/>
                    <a:pt x="67266" y="9476"/>
                  </a:cubicBezTo>
                  <a:lnTo>
                    <a:pt x="66195" y="26031"/>
                  </a:lnTo>
                  <a:cubicBezTo>
                    <a:pt x="23697" y="19175"/>
                    <a:pt x="4485" y="18724"/>
                    <a:pt x="942" y="18704"/>
                  </a:cubicBezTo>
                  <a:lnTo>
                    <a:pt x="13373" y="639"/>
                  </a:lnTo>
                  <a:close/>
                  <a:moveTo>
                    <a:pt x="13202" y="0"/>
                  </a:moveTo>
                  <a:cubicBezTo>
                    <a:pt x="13099" y="0"/>
                    <a:pt x="13004" y="52"/>
                    <a:pt x="12948" y="139"/>
                  </a:cubicBezTo>
                  <a:lnTo>
                    <a:pt x="74" y="18843"/>
                  </a:lnTo>
                  <a:cubicBezTo>
                    <a:pt x="7" y="18942"/>
                    <a:pt x="1" y="19069"/>
                    <a:pt x="57" y="19173"/>
                  </a:cubicBezTo>
                  <a:cubicBezTo>
                    <a:pt x="114" y="19278"/>
                    <a:pt x="230" y="19331"/>
                    <a:pt x="343" y="19340"/>
                  </a:cubicBezTo>
                  <a:cubicBezTo>
                    <a:pt x="358" y="19339"/>
                    <a:pt x="492" y="19337"/>
                    <a:pt x="752" y="19337"/>
                  </a:cubicBezTo>
                  <a:cubicBezTo>
                    <a:pt x="3704" y="19337"/>
                    <a:pt x="22860" y="19669"/>
                    <a:pt x="66439" y="26714"/>
                  </a:cubicBezTo>
                  <a:cubicBezTo>
                    <a:pt x="66457" y="26717"/>
                    <a:pt x="66473" y="26719"/>
                    <a:pt x="66490" y="26719"/>
                  </a:cubicBezTo>
                  <a:cubicBezTo>
                    <a:pt x="66657" y="26719"/>
                    <a:pt x="66795" y="26588"/>
                    <a:pt x="66807" y="26421"/>
                  </a:cubicBezTo>
                  <a:lnTo>
                    <a:pt x="67916" y="9267"/>
                  </a:lnTo>
                  <a:cubicBezTo>
                    <a:pt x="67925" y="9121"/>
                    <a:pt x="67832" y="8986"/>
                    <a:pt x="67693" y="8943"/>
                  </a:cubicBezTo>
                  <a:cubicBezTo>
                    <a:pt x="67460" y="8871"/>
                    <a:pt x="44371" y="1750"/>
                    <a:pt x="34875" y="1013"/>
                  </a:cubicBezTo>
                  <a:cubicBezTo>
                    <a:pt x="25405" y="276"/>
                    <a:pt x="13337" y="3"/>
                    <a:pt x="13217" y="1"/>
                  </a:cubicBezTo>
                  <a:cubicBezTo>
                    <a:pt x="13212" y="1"/>
                    <a:pt x="13207" y="0"/>
                    <a:pt x="13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2"/>
            <p:cNvSpPr/>
            <p:nvPr/>
          </p:nvSpPr>
          <p:spPr>
            <a:xfrm>
              <a:off x="1860775" y="3841600"/>
              <a:ext cx="343850" cy="199900"/>
            </a:xfrm>
            <a:custGeom>
              <a:avLst/>
              <a:gdLst/>
              <a:ahLst/>
              <a:cxnLst/>
              <a:rect l="l" t="t" r="r" b="b"/>
              <a:pathLst>
                <a:path w="13754" h="7996" extrusionOk="0">
                  <a:moveTo>
                    <a:pt x="4807" y="1"/>
                  </a:moveTo>
                  <a:lnTo>
                    <a:pt x="4219" y="855"/>
                  </a:lnTo>
                  <a:lnTo>
                    <a:pt x="0" y="7303"/>
                  </a:lnTo>
                  <a:cubicBezTo>
                    <a:pt x="56" y="7303"/>
                    <a:pt x="122" y="7303"/>
                    <a:pt x="199" y="7303"/>
                  </a:cubicBezTo>
                  <a:cubicBezTo>
                    <a:pt x="1483" y="7303"/>
                    <a:pt x="5762" y="7358"/>
                    <a:pt x="13754" y="7995"/>
                  </a:cubicBezTo>
                  <a:lnTo>
                    <a:pt x="48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2"/>
            <p:cNvSpPr/>
            <p:nvPr/>
          </p:nvSpPr>
          <p:spPr>
            <a:xfrm>
              <a:off x="1850700" y="3833650"/>
              <a:ext cx="364675" cy="215825"/>
            </a:xfrm>
            <a:custGeom>
              <a:avLst/>
              <a:gdLst/>
              <a:ahLst/>
              <a:cxnLst/>
              <a:rect l="l" t="t" r="r" b="b"/>
              <a:pathLst>
                <a:path w="14587" h="8633" extrusionOk="0">
                  <a:moveTo>
                    <a:pt x="5267" y="797"/>
                  </a:moveTo>
                  <a:lnTo>
                    <a:pt x="13244" y="7924"/>
                  </a:lnTo>
                  <a:cubicBezTo>
                    <a:pt x="6517" y="7406"/>
                    <a:pt x="2611" y="7316"/>
                    <a:pt x="991" y="7305"/>
                  </a:cubicBezTo>
                  <a:lnTo>
                    <a:pt x="4884" y="1353"/>
                  </a:lnTo>
                  <a:lnTo>
                    <a:pt x="5267" y="797"/>
                  </a:lnTo>
                  <a:close/>
                  <a:moveTo>
                    <a:pt x="5214" y="1"/>
                  </a:moveTo>
                  <a:cubicBezTo>
                    <a:pt x="5200" y="1"/>
                    <a:pt x="5186" y="2"/>
                    <a:pt x="5173" y="4"/>
                  </a:cubicBezTo>
                  <a:cubicBezTo>
                    <a:pt x="5082" y="15"/>
                    <a:pt x="5001" y="65"/>
                    <a:pt x="4948" y="139"/>
                  </a:cubicBezTo>
                  <a:lnTo>
                    <a:pt x="138" y="7448"/>
                  </a:lnTo>
                  <a:cubicBezTo>
                    <a:pt x="0" y="7659"/>
                    <a:pt x="152" y="7939"/>
                    <a:pt x="403" y="7939"/>
                  </a:cubicBezTo>
                  <a:lnTo>
                    <a:pt x="406" y="7939"/>
                  </a:lnTo>
                  <a:cubicBezTo>
                    <a:pt x="476" y="7938"/>
                    <a:pt x="559" y="7938"/>
                    <a:pt x="656" y="7938"/>
                  </a:cubicBezTo>
                  <a:cubicBezTo>
                    <a:pt x="2072" y="7938"/>
                    <a:pt x="6307" y="8006"/>
                    <a:pt x="14132" y="8631"/>
                  </a:cubicBezTo>
                  <a:cubicBezTo>
                    <a:pt x="14141" y="8632"/>
                    <a:pt x="14149" y="8632"/>
                    <a:pt x="14157" y="8632"/>
                  </a:cubicBezTo>
                  <a:lnTo>
                    <a:pt x="14157" y="8631"/>
                  </a:lnTo>
                  <a:cubicBezTo>
                    <a:pt x="14449" y="8631"/>
                    <a:pt x="14586" y="8271"/>
                    <a:pt x="14369" y="8077"/>
                  </a:cubicBezTo>
                  <a:lnTo>
                    <a:pt x="5421" y="82"/>
                  </a:lnTo>
                  <a:cubicBezTo>
                    <a:pt x="5365" y="29"/>
                    <a:pt x="5291" y="1"/>
                    <a:pt x="52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2"/>
            <p:cNvSpPr/>
            <p:nvPr/>
          </p:nvSpPr>
          <p:spPr>
            <a:xfrm>
              <a:off x="2115775" y="3556625"/>
              <a:ext cx="1192950" cy="614350"/>
            </a:xfrm>
            <a:custGeom>
              <a:avLst/>
              <a:gdLst/>
              <a:ahLst/>
              <a:cxnLst/>
              <a:rect l="l" t="t" r="r" b="b"/>
              <a:pathLst>
                <a:path w="47718" h="24574" extrusionOk="0">
                  <a:moveTo>
                    <a:pt x="2452" y="0"/>
                  </a:moveTo>
                  <a:lnTo>
                    <a:pt x="1" y="3562"/>
                  </a:lnTo>
                  <a:lnTo>
                    <a:pt x="21289" y="21187"/>
                  </a:lnTo>
                  <a:cubicBezTo>
                    <a:pt x="26713" y="21831"/>
                    <a:pt x="32912" y="22641"/>
                    <a:pt x="39943" y="23659"/>
                  </a:cubicBezTo>
                  <a:cubicBezTo>
                    <a:pt x="42434" y="23942"/>
                    <a:pt x="45019" y="24244"/>
                    <a:pt x="47718" y="24573"/>
                  </a:cubicBezTo>
                  <a:lnTo>
                    <a:pt x="18331" y="629"/>
                  </a:lnTo>
                  <a:cubicBezTo>
                    <a:pt x="10284" y="173"/>
                    <a:pt x="2452" y="0"/>
                    <a:pt x="24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2"/>
            <p:cNvSpPr/>
            <p:nvPr/>
          </p:nvSpPr>
          <p:spPr>
            <a:xfrm>
              <a:off x="2106925" y="3548675"/>
              <a:ext cx="1210400" cy="630225"/>
            </a:xfrm>
            <a:custGeom>
              <a:avLst/>
              <a:gdLst/>
              <a:ahLst/>
              <a:cxnLst/>
              <a:rect l="l" t="t" r="r" b="b"/>
              <a:pathLst>
                <a:path w="48416" h="25209" extrusionOk="0">
                  <a:moveTo>
                    <a:pt x="2970" y="639"/>
                  </a:moveTo>
                  <a:cubicBezTo>
                    <a:pt x="4157" y="668"/>
                    <a:pt x="11300" y="850"/>
                    <a:pt x="18564" y="1258"/>
                  </a:cubicBezTo>
                  <a:lnTo>
                    <a:pt x="47018" y="24444"/>
                  </a:lnTo>
                  <a:cubicBezTo>
                    <a:pt x="44714" y="24167"/>
                    <a:pt x="42488" y="23906"/>
                    <a:pt x="40342" y="23662"/>
                  </a:cubicBezTo>
                  <a:cubicBezTo>
                    <a:pt x="33813" y="22718"/>
                    <a:pt x="27566" y="21888"/>
                    <a:pt x="21772" y="21201"/>
                  </a:cubicBezTo>
                  <a:lnTo>
                    <a:pt x="781" y="3820"/>
                  </a:lnTo>
                  <a:lnTo>
                    <a:pt x="2970" y="639"/>
                  </a:lnTo>
                  <a:close/>
                  <a:moveTo>
                    <a:pt x="2799" y="0"/>
                  </a:moveTo>
                  <a:cubicBezTo>
                    <a:pt x="2696" y="0"/>
                    <a:pt x="2601" y="52"/>
                    <a:pt x="2543" y="139"/>
                  </a:cubicBezTo>
                  <a:lnTo>
                    <a:pt x="94" y="3701"/>
                  </a:lnTo>
                  <a:cubicBezTo>
                    <a:pt x="0" y="3835"/>
                    <a:pt x="26" y="4019"/>
                    <a:pt x="152" y="4124"/>
                  </a:cubicBezTo>
                  <a:lnTo>
                    <a:pt x="21440" y="21750"/>
                  </a:lnTo>
                  <a:cubicBezTo>
                    <a:pt x="21487" y="21789"/>
                    <a:pt x="21544" y="21814"/>
                    <a:pt x="21605" y="21820"/>
                  </a:cubicBezTo>
                  <a:cubicBezTo>
                    <a:pt x="27419" y="22510"/>
                    <a:pt x="33693" y="23341"/>
                    <a:pt x="40261" y="24292"/>
                  </a:cubicBezTo>
                  <a:cubicBezTo>
                    <a:pt x="42751" y="24576"/>
                    <a:pt x="45334" y="24877"/>
                    <a:pt x="48032" y="25206"/>
                  </a:cubicBezTo>
                  <a:cubicBezTo>
                    <a:pt x="48045" y="25209"/>
                    <a:pt x="48058" y="25209"/>
                    <a:pt x="48070" y="25209"/>
                  </a:cubicBezTo>
                  <a:cubicBezTo>
                    <a:pt x="48205" y="25209"/>
                    <a:pt x="48324" y="25124"/>
                    <a:pt x="48370" y="24998"/>
                  </a:cubicBezTo>
                  <a:cubicBezTo>
                    <a:pt x="48415" y="24871"/>
                    <a:pt x="48375" y="24729"/>
                    <a:pt x="48271" y="24645"/>
                  </a:cubicBezTo>
                  <a:lnTo>
                    <a:pt x="18885" y="700"/>
                  </a:lnTo>
                  <a:cubicBezTo>
                    <a:pt x="18834" y="658"/>
                    <a:pt x="18769" y="633"/>
                    <a:pt x="18703" y="629"/>
                  </a:cubicBezTo>
                  <a:cubicBezTo>
                    <a:pt x="10741" y="180"/>
                    <a:pt x="2891" y="3"/>
                    <a:pt x="2814" y="1"/>
                  </a:cubicBezTo>
                  <a:cubicBezTo>
                    <a:pt x="2809" y="1"/>
                    <a:pt x="2804" y="0"/>
                    <a:pt x="27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2"/>
            <p:cNvSpPr/>
            <p:nvPr/>
          </p:nvSpPr>
          <p:spPr>
            <a:xfrm>
              <a:off x="3554075" y="3869950"/>
              <a:ext cx="235275" cy="288250"/>
            </a:xfrm>
            <a:custGeom>
              <a:avLst/>
              <a:gdLst/>
              <a:ahLst/>
              <a:cxnLst/>
              <a:rect l="l" t="t" r="r" b="b"/>
              <a:pathLst>
                <a:path w="9411" h="11530" extrusionOk="0">
                  <a:moveTo>
                    <a:pt x="168" y="1"/>
                  </a:moveTo>
                  <a:lnTo>
                    <a:pt x="0" y="10133"/>
                  </a:lnTo>
                  <a:cubicBezTo>
                    <a:pt x="502" y="10106"/>
                    <a:pt x="1060" y="10088"/>
                    <a:pt x="1654" y="10088"/>
                  </a:cubicBezTo>
                  <a:cubicBezTo>
                    <a:pt x="4024" y="10088"/>
                    <a:pt x="6972" y="10375"/>
                    <a:pt x="9225" y="11530"/>
                  </a:cubicBezTo>
                  <a:cubicBezTo>
                    <a:pt x="9410" y="8830"/>
                    <a:pt x="9227" y="5125"/>
                    <a:pt x="7684" y="1348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2"/>
            <p:cNvSpPr/>
            <p:nvPr/>
          </p:nvSpPr>
          <p:spPr>
            <a:xfrm>
              <a:off x="3545975" y="3860500"/>
              <a:ext cx="251025" cy="310275"/>
            </a:xfrm>
            <a:custGeom>
              <a:avLst/>
              <a:gdLst/>
              <a:ahLst/>
              <a:cxnLst/>
              <a:rect l="l" t="t" r="r" b="b"/>
              <a:pathLst>
                <a:path w="10041" h="12411" extrusionOk="0">
                  <a:moveTo>
                    <a:pt x="804" y="757"/>
                  </a:moveTo>
                  <a:lnTo>
                    <a:pt x="7780" y="2006"/>
                  </a:lnTo>
                  <a:cubicBezTo>
                    <a:pt x="9187" y="5541"/>
                    <a:pt x="9380" y="8993"/>
                    <a:pt x="9260" y="11416"/>
                  </a:cubicBezTo>
                  <a:cubicBezTo>
                    <a:pt x="7053" y="10420"/>
                    <a:pt x="4325" y="10147"/>
                    <a:pt x="2000" y="10147"/>
                  </a:cubicBezTo>
                  <a:cubicBezTo>
                    <a:pt x="1531" y="10147"/>
                    <a:pt x="1076" y="10159"/>
                    <a:pt x="647" y="10177"/>
                  </a:cubicBezTo>
                  <a:lnTo>
                    <a:pt x="804" y="757"/>
                  </a:lnTo>
                  <a:close/>
                  <a:moveTo>
                    <a:pt x="181" y="0"/>
                  </a:moveTo>
                  <a:lnTo>
                    <a:pt x="1" y="10847"/>
                  </a:lnTo>
                  <a:lnTo>
                    <a:pt x="340" y="10828"/>
                  </a:lnTo>
                  <a:cubicBezTo>
                    <a:pt x="861" y="10800"/>
                    <a:pt x="1423" y="10782"/>
                    <a:pt x="2011" y="10782"/>
                  </a:cubicBezTo>
                  <a:cubicBezTo>
                    <a:pt x="4412" y="10782"/>
                    <a:pt x="7238" y="11080"/>
                    <a:pt x="9405" y="12190"/>
                  </a:cubicBezTo>
                  <a:lnTo>
                    <a:pt x="9833" y="12411"/>
                  </a:lnTo>
                  <a:lnTo>
                    <a:pt x="9866" y="11930"/>
                  </a:lnTo>
                  <a:cubicBezTo>
                    <a:pt x="10041" y="9394"/>
                    <a:pt x="9911" y="5544"/>
                    <a:pt x="8303" y="1605"/>
                  </a:cubicBezTo>
                  <a:lnTo>
                    <a:pt x="8237" y="1443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2"/>
            <p:cNvSpPr/>
            <p:nvPr/>
          </p:nvSpPr>
          <p:spPr>
            <a:xfrm>
              <a:off x="3558625" y="3770400"/>
              <a:ext cx="175800" cy="106500"/>
            </a:xfrm>
            <a:custGeom>
              <a:avLst/>
              <a:gdLst/>
              <a:ahLst/>
              <a:cxnLst/>
              <a:rect l="l" t="t" r="r" b="b"/>
              <a:pathLst>
                <a:path w="7032" h="4260" extrusionOk="0">
                  <a:moveTo>
                    <a:pt x="52" y="0"/>
                  </a:moveTo>
                  <a:lnTo>
                    <a:pt x="0" y="3180"/>
                  </a:lnTo>
                  <a:lnTo>
                    <a:pt x="7031" y="4259"/>
                  </a:lnTo>
                  <a:cubicBezTo>
                    <a:pt x="6496" y="3138"/>
                    <a:pt x="5856" y="2068"/>
                    <a:pt x="5120" y="1066"/>
                  </a:cubicBez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2"/>
            <p:cNvSpPr/>
            <p:nvPr/>
          </p:nvSpPr>
          <p:spPr>
            <a:xfrm>
              <a:off x="3550550" y="3760650"/>
              <a:ext cx="197500" cy="126375"/>
            </a:xfrm>
            <a:custGeom>
              <a:avLst/>
              <a:gdLst/>
              <a:ahLst/>
              <a:cxnLst/>
              <a:rect l="l" t="t" r="r" b="b"/>
              <a:pathLst>
                <a:path w="7900" h="5055" extrusionOk="0">
                  <a:moveTo>
                    <a:pt x="687" y="781"/>
                  </a:moveTo>
                  <a:lnTo>
                    <a:pt x="5258" y="1742"/>
                  </a:lnTo>
                  <a:cubicBezTo>
                    <a:pt x="5833" y="2535"/>
                    <a:pt x="6347" y="3372"/>
                    <a:pt x="6798" y="4243"/>
                  </a:cubicBezTo>
                  <a:lnTo>
                    <a:pt x="644" y="3298"/>
                  </a:lnTo>
                  <a:lnTo>
                    <a:pt x="687" y="781"/>
                  </a:lnTo>
                  <a:close/>
                  <a:moveTo>
                    <a:pt x="64" y="1"/>
                  </a:moveTo>
                  <a:lnTo>
                    <a:pt x="1" y="3841"/>
                  </a:lnTo>
                  <a:lnTo>
                    <a:pt x="7899" y="5055"/>
                  </a:lnTo>
                  <a:lnTo>
                    <a:pt x="7640" y="4512"/>
                  </a:lnTo>
                  <a:cubicBezTo>
                    <a:pt x="7096" y="3372"/>
                    <a:pt x="6445" y="2286"/>
                    <a:pt x="5698" y="1268"/>
                  </a:cubicBezTo>
                  <a:lnTo>
                    <a:pt x="5628" y="1170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2"/>
            <p:cNvSpPr/>
            <p:nvPr/>
          </p:nvSpPr>
          <p:spPr>
            <a:xfrm>
              <a:off x="3552300" y="4155325"/>
              <a:ext cx="229975" cy="107075"/>
            </a:xfrm>
            <a:custGeom>
              <a:avLst/>
              <a:gdLst/>
              <a:ahLst/>
              <a:cxnLst/>
              <a:rect l="l" t="t" r="r" b="b"/>
              <a:pathLst>
                <a:path w="9199" h="4283" extrusionOk="0">
                  <a:moveTo>
                    <a:pt x="2527" y="1"/>
                  </a:moveTo>
                  <a:cubicBezTo>
                    <a:pt x="1761" y="1"/>
                    <a:pt x="935" y="36"/>
                    <a:pt x="48" y="117"/>
                  </a:cubicBezTo>
                  <a:lnTo>
                    <a:pt x="0" y="2941"/>
                  </a:lnTo>
                  <a:lnTo>
                    <a:pt x="8629" y="4283"/>
                  </a:lnTo>
                  <a:cubicBezTo>
                    <a:pt x="8629" y="4283"/>
                    <a:pt x="8985" y="3096"/>
                    <a:pt x="9199" y="1193"/>
                  </a:cubicBezTo>
                  <a:cubicBezTo>
                    <a:pt x="7935" y="640"/>
                    <a:pt x="5768" y="1"/>
                    <a:pt x="25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2"/>
            <p:cNvSpPr/>
            <p:nvPr/>
          </p:nvSpPr>
          <p:spPr>
            <a:xfrm>
              <a:off x="3544275" y="4147325"/>
              <a:ext cx="246575" cy="123975"/>
            </a:xfrm>
            <a:custGeom>
              <a:avLst/>
              <a:gdLst/>
              <a:ahLst/>
              <a:cxnLst/>
              <a:rect l="l" t="t" r="r" b="b"/>
              <a:pathLst>
                <a:path w="9863" h="4959" extrusionOk="0">
                  <a:moveTo>
                    <a:pt x="2867" y="637"/>
                  </a:moveTo>
                  <a:cubicBezTo>
                    <a:pt x="5820" y="637"/>
                    <a:pt x="7866" y="1173"/>
                    <a:pt x="9177" y="1712"/>
                  </a:cubicBezTo>
                  <a:cubicBezTo>
                    <a:pt x="9028" y="2929"/>
                    <a:pt x="8824" y="3826"/>
                    <a:pt x="8718" y="4245"/>
                  </a:cubicBezTo>
                  <a:lnTo>
                    <a:pt x="644" y="2990"/>
                  </a:lnTo>
                  <a:lnTo>
                    <a:pt x="681" y="729"/>
                  </a:lnTo>
                  <a:cubicBezTo>
                    <a:pt x="1459" y="665"/>
                    <a:pt x="2187" y="637"/>
                    <a:pt x="2867" y="637"/>
                  </a:cubicBezTo>
                  <a:close/>
                  <a:moveTo>
                    <a:pt x="2866" y="1"/>
                  </a:moveTo>
                  <a:cubicBezTo>
                    <a:pt x="2085" y="1"/>
                    <a:pt x="1244" y="37"/>
                    <a:pt x="340" y="120"/>
                  </a:cubicBezTo>
                  <a:lnTo>
                    <a:pt x="56" y="146"/>
                  </a:lnTo>
                  <a:lnTo>
                    <a:pt x="0" y="3532"/>
                  </a:lnTo>
                  <a:lnTo>
                    <a:pt x="9175" y="4959"/>
                  </a:lnTo>
                  <a:lnTo>
                    <a:pt x="9255" y="4694"/>
                  </a:lnTo>
                  <a:cubicBezTo>
                    <a:pt x="9270" y="4644"/>
                    <a:pt x="9621" y="3459"/>
                    <a:pt x="9836" y="1548"/>
                  </a:cubicBezTo>
                  <a:lnTo>
                    <a:pt x="9862" y="1315"/>
                  </a:lnTo>
                  <a:lnTo>
                    <a:pt x="9647" y="1222"/>
                  </a:lnTo>
                  <a:cubicBezTo>
                    <a:pt x="8292" y="628"/>
                    <a:pt x="6096" y="1"/>
                    <a:pt x="28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2"/>
            <p:cNvSpPr/>
            <p:nvPr/>
          </p:nvSpPr>
          <p:spPr>
            <a:xfrm>
              <a:off x="3877650" y="3863075"/>
              <a:ext cx="237925" cy="174425"/>
            </a:xfrm>
            <a:custGeom>
              <a:avLst/>
              <a:gdLst/>
              <a:ahLst/>
              <a:cxnLst/>
              <a:rect l="l" t="t" r="r" b="b"/>
              <a:pathLst>
                <a:path w="9517" h="6977" extrusionOk="0">
                  <a:moveTo>
                    <a:pt x="1106" y="0"/>
                  </a:moveTo>
                  <a:cubicBezTo>
                    <a:pt x="1085" y="0"/>
                    <a:pt x="1065" y="1"/>
                    <a:pt x="1047" y="2"/>
                  </a:cubicBezTo>
                  <a:cubicBezTo>
                    <a:pt x="224" y="55"/>
                    <a:pt x="0" y="1442"/>
                    <a:pt x="0" y="1442"/>
                  </a:cubicBezTo>
                  <a:lnTo>
                    <a:pt x="1725" y="4852"/>
                  </a:lnTo>
                  <a:cubicBezTo>
                    <a:pt x="1725" y="4852"/>
                    <a:pt x="1447" y="5415"/>
                    <a:pt x="3959" y="6195"/>
                  </a:cubicBezTo>
                  <a:cubicBezTo>
                    <a:pt x="5672" y="6727"/>
                    <a:pt x="7244" y="6976"/>
                    <a:pt x="8154" y="6976"/>
                  </a:cubicBezTo>
                  <a:cubicBezTo>
                    <a:pt x="8579" y="6976"/>
                    <a:pt x="8860" y="6922"/>
                    <a:pt x="8942" y="6816"/>
                  </a:cubicBezTo>
                  <a:cubicBezTo>
                    <a:pt x="9201" y="6485"/>
                    <a:pt x="9158" y="5545"/>
                    <a:pt x="9337" y="4741"/>
                  </a:cubicBezTo>
                  <a:cubicBezTo>
                    <a:pt x="9516" y="3936"/>
                    <a:pt x="7854" y="1233"/>
                    <a:pt x="6692" y="1143"/>
                  </a:cubicBezTo>
                  <a:cubicBezTo>
                    <a:pt x="6692" y="1143"/>
                    <a:pt x="2076" y="0"/>
                    <a:pt x="1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2"/>
            <p:cNvSpPr/>
            <p:nvPr/>
          </p:nvSpPr>
          <p:spPr>
            <a:xfrm>
              <a:off x="3869525" y="3855175"/>
              <a:ext cx="252700" cy="190250"/>
            </a:xfrm>
            <a:custGeom>
              <a:avLst/>
              <a:gdLst/>
              <a:ahLst/>
              <a:cxnLst/>
              <a:rect l="l" t="t" r="r" b="b"/>
              <a:pathLst>
                <a:path w="10108" h="7610" extrusionOk="0">
                  <a:moveTo>
                    <a:pt x="1458" y="633"/>
                  </a:moveTo>
                  <a:cubicBezTo>
                    <a:pt x="2168" y="633"/>
                    <a:pt x="5086" y="1309"/>
                    <a:pt x="6939" y="1767"/>
                  </a:cubicBezTo>
                  <a:cubicBezTo>
                    <a:pt x="6957" y="1772"/>
                    <a:pt x="6974" y="1774"/>
                    <a:pt x="6992" y="1776"/>
                  </a:cubicBezTo>
                  <a:cubicBezTo>
                    <a:pt x="7360" y="1804"/>
                    <a:pt x="7913" y="2260"/>
                    <a:pt x="8433" y="2963"/>
                  </a:cubicBezTo>
                  <a:cubicBezTo>
                    <a:pt x="9112" y="3880"/>
                    <a:pt x="9407" y="4742"/>
                    <a:pt x="9352" y="4989"/>
                  </a:cubicBezTo>
                  <a:cubicBezTo>
                    <a:pt x="9277" y="5321"/>
                    <a:pt x="9240" y="5675"/>
                    <a:pt x="9206" y="5986"/>
                  </a:cubicBezTo>
                  <a:cubicBezTo>
                    <a:pt x="9165" y="6371"/>
                    <a:pt x="9118" y="6806"/>
                    <a:pt x="9046" y="6908"/>
                  </a:cubicBezTo>
                  <a:cubicBezTo>
                    <a:pt x="8972" y="6952"/>
                    <a:pt x="8786" y="6978"/>
                    <a:pt x="8507" y="6978"/>
                  </a:cubicBezTo>
                  <a:cubicBezTo>
                    <a:pt x="7724" y="6978"/>
                    <a:pt x="6209" y="6776"/>
                    <a:pt x="4379" y="6208"/>
                  </a:cubicBezTo>
                  <a:cubicBezTo>
                    <a:pt x="2698" y="5686"/>
                    <a:pt x="2407" y="5296"/>
                    <a:pt x="2363" y="5218"/>
                  </a:cubicBezTo>
                  <a:cubicBezTo>
                    <a:pt x="2373" y="5152"/>
                    <a:pt x="2362" y="5083"/>
                    <a:pt x="2332" y="5025"/>
                  </a:cubicBezTo>
                  <a:lnTo>
                    <a:pt x="657" y="1712"/>
                  </a:lnTo>
                  <a:cubicBezTo>
                    <a:pt x="734" y="1361"/>
                    <a:pt x="971" y="663"/>
                    <a:pt x="1392" y="635"/>
                  </a:cubicBezTo>
                  <a:cubicBezTo>
                    <a:pt x="1411" y="634"/>
                    <a:pt x="1434" y="633"/>
                    <a:pt x="1458" y="633"/>
                  </a:cubicBezTo>
                  <a:close/>
                  <a:moveTo>
                    <a:pt x="1406" y="0"/>
                  </a:moveTo>
                  <a:cubicBezTo>
                    <a:pt x="1387" y="0"/>
                    <a:pt x="1369" y="1"/>
                    <a:pt x="1352" y="2"/>
                  </a:cubicBezTo>
                  <a:cubicBezTo>
                    <a:pt x="289" y="70"/>
                    <a:pt x="23" y="1640"/>
                    <a:pt x="12" y="1707"/>
                  </a:cubicBezTo>
                  <a:cubicBezTo>
                    <a:pt x="0" y="1773"/>
                    <a:pt x="12" y="1842"/>
                    <a:pt x="42" y="1901"/>
                  </a:cubicBezTo>
                  <a:lnTo>
                    <a:pt x="1723" y="5227"/>
                  </a:lnTo>
                  <a:cubicBezTo>
                    <a:pt x="1725" y="5306"/>
                    <a:pt x="1742" y="5385"/>
                    <a:pt x="1774" y="5458"/>
                  </a:cubicBezTo>
                  <a:cubicBezTo>
                    <a:pt x="1976" y="5929"/>
                    <a:pt x="2767" y="6372"/>
                    <a:pt x="4191" y="6815"/>
                  </a:cubicBezTo>
                  <a:cubicBezTo>
                    <a:pt x="5502" y="7221"/>
                    <a:pt x="7284" y="7609"/>
                    <a:pt x="8436" y="7609"/>
                  </a:cubicBezTo>
                  <a:cubicBezTo>
                    <a:pt x="8965" y="7609"/>
                    <a:pt x="9361" y="7527"/>
                    <a:pt x="9516" y="7328"/>
                  </a:cubicBezTo>
                  <a:cubicBezTo>
                    <a:pt x="9731" y="7055"/>
                    <a:pt x="9780" y="6591"/>
                    <a:pt x="9838" y="6054"/>
                  </a:cubicBezTo>
                  <a:cubicBezTo>
                    <a:pt x="9871" y="5744"/>
                    <a:pt x="9906" y="5424"/>
                    <a:pt x="9972" y="5127"/>
                  </a:cubicBezTo>
                  <a:cubicBezTo>
                    <a:pt x="10108" y="4518"/>
                    <a:pt x="9535" y="3383"/>
                    <a:pt x="8945" y="2586"/>
                  </a:cubicBezTo>
                  <a:cubicBezTo>
                    <a:pt x="8569" y="2079"/>
                    <a:pt x="7832" y="1223"/>
                    <a:pt x="7070" y="1146"/>
                  </a:cubicBezTo>
                  <a:cubicBezTo>
                    <a:pt x="6483" y="1001"/>
                    <a:pt x="2357" y="0"/>
                    <a:pt x="14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2"/>
            <p:cNvSpPr/>
            <p:nvPr/>
          </p:nvSpPr>
          <p:spPr>
            <a:xfrm>
              <a:off x="3942125" y="4003825"/>
              <a:ext cx="227200" cy="207975"/>
            </a:xfrm>
            <a:custGeom>
              <a:avLst/>
              <a:gdLst/>
              <a:ahLst/>
              <a:cxnLst/>
              <a:rect l="l" t="t" r="r" b="b"/>
              <a:pathLst>
                <a:path w="9088" h="8319" extrusionOk="0">
                  <a:moveTo>
                    <a:pt x="1702" y="0"/>
                  </a:moveTo>
                  <a:cubicBezTo>
                    <a:pt x="1686" y="0"/>
                    <a:pt x="1671" y="0"/>
                    <a:pt x="1658" y="1"/>
                  </a:cubicBezTo>
                  <a:cubicBezTo>
                    <a:pt x="834" y="55"/>
                    <a:pt x="1" y="1744"/>
                    <a:pt x="1" y="1744"/>
                  </a:cubicBezTo>
                  <a:cubicBezTo>
                    <a:pt x="1" y="1744"/>
                    <a:pt x="606" y="6003"/>
                    <a:pt x="1152" y="6513"/>
                  </a:cubicBezTo>
                  <a:cubicBezTo>
                    <a:pt x="1698" y="7024"/>
                    <a:pt x="6983" y="8254"/>
                    <a:pt x="7796" y="8316"/>
                  </a:cubicBezTo>
                  <a:cubicBezTo>
                    <a:pt x="7820" y="8318"/>
                    <a:pt x="7844" y="8319"/>
                    <a:pt x="7867" y="8319"/>
                  </a:cubicBezTo>
                  <a:cubicBezTo>
                    <a:pt x="8628" y="8319"/>
                    <a:pt x="8927" y="7320"/>
                    <a:pt x="9005" y="6304"/>
                  </a:cubicBezTo>
                  <a:cubicBezTo>
                    <a:pt x="9087" y="5257"/>
                    <a:pt x="8187" y="1796"/>
                    <a:pt x="7275" y="1491"/>
                  </a:cubicBezTo>
                  <a:cubicBezTo>
                    <a:pt x="7275" y="1491"/>
                    <a:pt x="2640" y="0"/>
                    <a:pt x="17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2"/>
            <p:cNvSpPr/>
            <p:nvPr/>
          </p:nvSpPr>
          <p:spPr>
            <a:xfrm>
              <a:off x="3934075" y="3995900"/>
              <a:ext cx="243050" cy="223900"/>
            </a:xfrm>
            <a:custGeom>
              <a:avLst/>
              <a:gdLst/>
              <a:ahLst/>
              <a:cxnLst/>
              <a:rect l="l" t="t" r="r" b="b"/>
              <a:pathLst>
                <a:path w="9722" h="8956" extrusionOk="0">
                  <a:moveTo>
                    <a:pt x="2025" y="635"/>
                  </a:moveTo>
                  <a:cubicBezTo>
                    <a:pt x="2642" y="635"/>
                    <a:pt x="5690" y="1529"/>
                    <a:pt x="7498" y="2110"/>
                  </a:cubicBezTo>
                  <a:cubicBezTo>
                    <a:pt x="8122" y="2321"/>
                    <a:pt x="9101" y="5470"/>
                    <a:pt x="9012" y="6598"/>
                  </a:cubicBezTo>
                  <a:cubicBezTo>
                    <a:pt x="8970" y="7148"/>
                    <a:pt x="8866" y="7600"/>
                    <a:pt x="8715" y="7902"/>
                  </a:cubicBezTo>
                  <a:cubicBezTo>
                    <a:pt x="8530" y="8271"/>
                    <a:pt x="8322" y="8319"/>
                    <a:pt x="8177" y="8319"/>
                  </a:cubicBezTo>
                  <a:cubicBezTo>
                    <a:pt x="8166" y="8319"/>
                    <a:pt x="8155" y="8318"/>
                    <a:pt x="8144" y="8318"/>
                  </a:cubicBezTo>
                  <a:cubicBezTo>
                    <a:pt x="7162" y="8241"/>
                    <a:pt x="2128" y="7002"/>
                    <a:pt x="1692" y="6599"/>
                  </a:cubicBezTo>
                  <a:cubicBezTo>
                    <a:pt x="1410" y="6331"/>
                    <a:pt x="938" y="4084"/>
                    <a:pt x="653" y="2116"/>
                  </a:cubicBezTo>
                  <a:cubicBezTo>
                    <a:pt x="978" y="1490"/>
                    <a:pt x="1579" y="663"/>
                    <a:pt x="2001" y="636"/>
                  </a:cubicBezTo>
                  <a:cubicBezTo>
                    <a:pt x="2008" y="635"/>
                    <a:pt x="2016" y="635"/>
                    <a:pt x="2025" y="635"/>
                  </a:cubicBezTo>
                  <a:close/>
                  <a:moveTo>
                    <a:pt x="2016" y="0"/>
                  </a:moveTo>
                  <a:cubicBezTo>
                    <a:pt x="1996" y="0"/>
                    <a:pt x="1977" y="1"/>
                    <a:pt x="1960" y="2"/>
                  </a:cubicBezTo>
                  <a:cubicBezTo>
                    <a:pt x="1003" y="63"/>
                    <a:pt x="192" y="1612"/>
                    <a:pt x="39" y="1922"/>
                  </a:cubicBezTo>
                  <a:cubicBezTo>
                    <a:pt x="10" y="1979"/>
                    <a:pt x="0" y="2044"/>
                    <a:pt x="9" y="2106"/>
                  </a:cubicBezTo>
                  <a:cubicBezTo>
                    <a:pt x="155" y="3132"/>
                    <a:pt x="675" y="6518"/>
                    <a:pt x="1258" y="7063"/>
                  </a:cubicBezTo>
                  <a:cubicBezTo>
                    <a:pt x="1898" y="7661"/>
                    <a:pt x="7317" y="8891"/>
                    <a:pt x="8095" y="8950"/>
                  </a:cubicBezTo>
                  <a:cubicBezTo>
                    <a:pt x="8126" y="8953"/>
                    <a:pt x="8158" y="8955"/>
                    <a:pt x="8191" y="8955"/>
                  </a:cubicBezTo>
                  <a:cubicBezTo>
                    <a:pt x="8534" y="8955"/>
                    <a:pt x="8971" y="8808"/>
                    <a:pt x="9284" y="8186"/>
                  </a:cubicBezTo>
                  <a:cubicBezTo>
                    <a:pt x="9474" y="7805"/>
                    <a:pt x="9596" y="7287"/>
                    <a:pt x="9646" y="6646"/>
                  </a:cubicBezTo>
                  <a:cubicBezTo>
                    <a:pt x="9722" y="5666"/>
                    <a:pt x="8878" y="1901"/>
                    <a:pt x="7698" y="1506"/>
                  </a:cubicBezTo>
                  <a:lnTo>
                    <a:pt x="7695" y="1506"/>
                  </a:lnTo>
                  <a:cubicBezTo>
                    <a:pt x="7208" y="1350"/>
                    <a:pt x="3008" y="0"/>
                    <a:pt x="20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2"/>
            <p:cNvSpPr/>
            <p:nvPr/>
          </p:nvSpPr>
          <p:spPr>
            <a:xfrm>
              <a:off x="3968025" y="4166225"/>
              <a:ext cx="237400" cy="182450"/>
            </a:xfrm>
            <a:custGeom>
              <a:avLst/>
              <a:gdLst/>
              <a:ahLst/>
              <a:cxnLst/>
              <a:rect l="l" t="t" r="r" b="b"/>
              <a:pathLst>
                <a:path w="9496" h="7298" extrusionOk="0">
                  <a:moveTo>
                    <a:pt x="1380" y="0"/>
                  </a:moveTo>
                  <a:cubicBezTo>
                    <a:pt x="801" y="0"/>
                    <a:pt x="1" y="1535"/>
                    <a:pt x="88" y="1887"/>
                  </a:cubicBezTo>
                  <a:cubicBezTo>
                    <a:pt x="177" y="2246"/>
                    <a:pt x="49" y="5394"/>
                    <a:pt x="49" y="5394"/>
                  </a:cubicBezTo>
                  <a:lnTo>
                    <a:pt x="9495" y="7297"/>
                  </a:lnTo>
                  <a:lnTo>
                    <a:pt x="8783" y="2914"/>
                  </a:lnTo>
                  <a:cubicBezTo>
                    <a:pt x="8783" y="2914"/>
                    <a:pt x="8801" y="2681"/>
                    <a:pt x="8059" y="1688"/>
                  </a:cubicBezTo>
                  <a:cubicBezTo>
                    <a:pt x="8059" y="1688"/>
                    <a:pt x="1986" y="46"/>
                    <a:pt x="1405" y="1"/>
                  </a:cubicBezTo>
                  <a:cubicBezTo>
                    <a:pt x="1397" y="1"/>
                    <a:pt x="1388" y="0"/>
                    <a:pt x="13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2"/>
            <p:cNvSpPr/>
            <p:nvPr/>
          </p:nvSpPr>
          <p:spPr>
            <a:xfrm>
              <a:off x="3959900" y="4158250"/>
              <a:ext cx="254150" cy="198350"/>
            </a:xfrm>
            <a:custGeom>
              <a:avLst/>
              <a:gdLst/>
              <a:ahLst/>
              <a:cxnLst/>
              <a:rect l="l" t="t" r="r" b="b"/>
              <a:pathLst>
                <a:path w="10166" h="7934" extrusionOk="0">
                  <a:moveTo>
                    <a:pt x="1705" y="636"/>
                  </a:moveTo>
                  <a:cubicBezTo>
                    <a:pt x="2103" y="667"/>
                    <a:pt x="5763" y="1627"/>
                    <a:pt x="8194" y="2285"/>
                  </a:cubicBezTo>
                  <a:cubicBezTo>
                    <a:pt x="8708" y="2985"/>
                    <a:pt x="8788" y="3213"/>
                    <a:pt x="8791" y="3213"/>
                  </a:cubicBezTo>
                  <a:cubicBezTo>
                    <a:pt x="8791" y="3213"/>
                    <a:pt x="8791" y="3213"/>
                    <a:pt x="8791" y="3213"/>
                  </a:cubicBezTo>
                  <a:lnTo>
                    <a:pt x="8791" y="3213"/>
                  </a:lnTo>
                  <a:cubicBezTo>
                    <a:pt x="8790" y="3237"/>
                    <a:pt x="8791" y="3261"/>
                    <a:pt x="8795" y="3284"/>
                  </a:cubicBezTo>
                  <a:lnTo>
                    <a:pt x="9432" y="7214"/>
                  </a:lnTo>
                  <a:lnTo>
                    <a:pt x="703" y="5455"/>
                  </a:lnTo>
                  <a:cubicBezTo>
                    <a:pt x="739" y="4505"/>
                    <a:pt x="805" y="2468"/>
                    <a:pt x="724" y="2146"/>
                  </a:cubicBezTo>
                  <a:cubicBezTo>
                    <a:pt x="715" y="1982"/>
                    <a:pt x="1028" y="1234"/>
                    <a:pt x="1446" y="813"/>
                  </a:cubicBezTo>
                  <a:cubicBezTo>
                    <a:pt x="1592" y="667"/>
                    <a:pt x="1682" y="636"/>
                    <a:pt x="1705" y="636"/>
                  </a:cubicBezTo>
                  <a:close/>
                  <a:moveTo>
                    <a:pt x="1702" y="1"/>
                  </a:moveTo>
                  <a:cubicBezTo>
                    <a:pt x="1426" y="1"/>
                    <a:pt x="1146" y="175"/>
                    <a:pt x="860" y="514"/>
                  </a:cubicBezTo>
                  <a:cubicBezTo>
                    <a:pt x="475" y="969"/>
                    <a:pt x="1" y="1863"/>
                    <a:pt x="105" y="2282"/>
                  </a:cubicBezTo>
                  <a:cubicBezTo>
                    <a:pt x="153" y="2505"/>
                    <a:pt x="119" y="4196"/>
                    <a:pt x="57" y="5699"/>
                  </a:cubicBezTo>
                  <a:cubicBezTo>
                    <a:pt x="50" y="5856"/>
                    <a:pt x="159" y="5993"/>
                    <a:pt x="312" y="6024"/>
                  </a:cubicBezTo>
                  <a:lnTo>
                    <a:pt x="9758" y="7928"/>
                  </a:lnTo>
                  <a:cubicBezTo>
                    <a:pt x="9778" y="7931"/>
                    <a:pt x="9799" y="7934"/>
                    <a:pt x="9820" y="7934"/>
                  </a:cubicBezTo>
                  <a:cubicBezTo>
                    <a:pt x="10016" y="7934"/>
                    <a:pt x="10165" y="7758"/>
                    <a:pt x="10133" y="7565"/>
                  </a:cubicBezTo>
                  <a:lnTo>
                    <a:pt x="9423" y="3192"/>
                  </a:lnTo>
                  <a:cubicBezTo>
                    <a:pt x="9395" y="2939"/>
                    <a:pt x="9132" y="2478"/>
                    <a:pt x="8639" y="1817"/>
                  </a:cubicBezTo>
                  <a:cubicBezTo>
                    <a:pt x="8597" y="1760"/>
                    <a:pt x="8536" y="1719"/>
                    <a:pt x="8467" y="1701"/>
                  </a:cubicBezTo>
                  <a:cubicBezTo>
                    <a:pt x="7842" y="1531"/>
                    <a:pt x="2349" y="50"/>
                    <a:pt x="1755" y="3"/>
                  </a:cubicBezTo>
                  <a:cubicBezTo>
                    <a:pt x="1737" y="1"/>
                    <a:pt x="1720" y="1"/>
                    <a:pt x="17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2"/>
            <p:cNvSpPr/>
            <p:nvPr/>
          </p:nvSpPr>
          <p:spPr>
            <a:xfrm>
              <a:off x="4142400" y="3920550"/>
              <a:ext cx="264950" cy="190325"/>
            </a:xfrm>
            <a:custGeom>
              <a:avLst/>
              <a:gdLst/>
              <a:ahLst/>
              <a:cxnLst/>
              <a:rect l="l" t="t" r="r" b="b"/>
              <a:pathLst>
                <a:path w="10598" h="7613" extrusionOk="0">
                  <a:moveTo>
                    <a:pt x="1197" y="1"/>
                  </a:moveTo>
                  <a:cubicBezTo>
                    <a:pt x="915" y="1"/>
                    <a:pt x="728" y="41"/>
                    <a:pt x="682" y="135"/>
                  </a:cubicBezTo>
                  <a:lnTo>
                    <a:pt x="1" y="1369"/>
                  </a:lnTo>
                  <a:lnTo>
                    <a:pt x="2046" y="5156"/>
                  </a:lnTo>
                  <a:cubicBezTo>
                    <a:pt x="2046" y="5156"/>
                    <a:pt x="2108" y="5862"/>
                    <a:pt x="4058" y="6365"/>
                  </a:cubicBezTo>
                  <a:cubicBezTo>
                    <a:pt x="6007" y="6867"/>
                    <a:pt x="9576" y="7612"/>
                    <a:pt x="9576" y="7612"/>
                  </a:cubicBezTo>
                  <a:cubicBezTo>
                    <a:pt x="9576" y="7612"/>
                    <a:pt x="10597" y="6522"/>
                    <a:pt x="10400" y="6039"/>
                  </a:cubicBezTo>
                  <a:cubicBezTo>
                    <a:pt x="10205" y="5554"/>
                    <a:pt x="8024" y="1993"/>
                    <a:pt x="7130" y="1456"/>
                  </a:cubicBezTo>
                  <a:cubicBezTo>
                    <a:pt x="6386" y="1008"/>
                    <a:pt x="2603" y="1"/>
                    <a:pt x="1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2"/>
            <p:cNvSpPr/>
            <p:nvPr/>
          </p:nvSpPr>
          <p:spPr>
            <a:xfrm>
              <a:off x="4134125" y="3912725"/>
              <a:ext cx="281800" cy="206075"/>
            </a:xfrm>
            <a:custGeom>
              <a:avLst/>
              <a:gdLst/>
              <a:ahLst/>
              <a:cxnLst/>
              <a:rect l="l" t="t" r="r" b="b"/>
              <a:pathLst>
                <a:path w="11272" h="8243" extrusionOk="0">
                  <a:moveTo>
                    <a:pt x="1519" y="624"/>
                  </a:moveTo>
                  <a:cubicBezTo>
                    <a:pt x="2694" y="624"/>
                    <a:pt x="6524" y="1578"/>
                    <a:pt x="7296" y="2041"/>
                  </a:cubicBezTo>
                  <a:cubicBezTo>
                    <a:pt x="8105" y="2527"/>
                    <a:pt x="10242" y="5994"/>
                    <a:pt x="10435" y="6470"/>
                  </a:cubicBezTo>
                  <a:cubicBezTo>
                    <a:pt x="10484" y="6617"/>
                    <a:pt x="10181" y="7129"/>
                    <a:pt x="9793" y="7577"/>
                  </a:cubicBezTo>
                  <a:cubicBezTo>
                    <a:pt x="9046" y="7419"/>
                    <a:pt x="6139" y="6801"/>
                    <a:pt x="4467" y="6369"/>
                  </a:cubicBezTo>
                  <a:cubicBezTo>
                    <a:pt x="2872" y="5960"/>
                    <a:pt x="2697" y="5439"/>
                    <a:pt x="2693" y="5439"/>
                  </a:cubicBezTo>
                  <a:lnTo>
                    <a:pt x="2692" y="5440"/>
                  </a:lnTo>
                  <a:cubicBezTo>
                    <a:pt x="2688" y="5397"/>
                    <a:pt x="2676" y="5356"/>
                    <a:pt x="2655" y="5317"/>
                  </a:cubicBezTo>
                  <a:lnTo>
                    <a:pt x="691" y="1683"/>
                  </a:lnTo>
                  <a:lnTo>
                    <a:pt x="1263" y="650"/>
                  </a:lnTo>
                  <a:cubicBezTo>
                    <a:pt x="1322" y="632"/>
                    <a:pt x="1409" y="624"/>
                    <a:pt x="1519" y="624"/>
                  </a:cubicBezTo>
                  <a:close/>
                  <a:moveTo>
                    <a:pt x="1513" y="0"/>
                  </a:moveTo>
                  <a:cubicBezTo>
                    <a:pt x="1330" y="0"/>
                    <a:pt x="1179" y="15"/>
                    <a:pt x="1069" y="48"/>
                  </a:cubicBezTo>
                  <a:cubicBezTo>
                    <a:pt x="907" y="96"/>
                    <a:pt x="794" y="180"/>
                    <a:pt x="731" y="300"/>
                  </a:cubicBezTo>
                  <a:lnTo>
                    <a:pt x="54" y="1530"/>
                  </a:lnTo>
                  <a:cubicBezTo>
                    <a:pt x="2" y="1624"/>
                    <a:pt x="1" y="1738"/>
                    <a:pt x="53" y="1834"/>
                  </a:cubicBezTo>
                  <a:lnTo>
                    <a:pt x="2076" y="5579"/>
                  </a:lnTo>
                  <a:cubicBezTo>
                    <a:pt x="2143" y="5839"/>
                    <a:pt x="2494" y="6516"/>
                    <a:pt x="4309" y="6985"/>
                  </a:cubicBezTo>
                  <a:cubicBezTo>
                    <a:pt x="6245" y="7483"/>
                    <a:pt x="9807" y="8229"/>
                    <a:pt x="9841" y="8236"/>
                  </a:cubicBezTo>
                  <a:cubicBezTo>
                    <a:pt x="9864" y="8240"/>
                    <a:pt x="9885" y="8243"/>
                    <a:pt x="9907" y="8243"/>
                  </a:cubicBezTo>
                  <a:cubicBezTo>
                    <a:pt x="9994" y="8243"/>
                    <a:pt x="10078" y="8207"/>
                    <a:pt x="10139" y="8143"/>
                  </a:cubicBezTo>
                  <a:cubicBezTo>
                    <a:pt x="10487" y="7770"/>
                    <a:pt x="11272" y="6838"/>
                    <a:pt x="11025" y="6232"/>
                  </a:cubicBezTo>
                  <a:cubicBezTo>
                    <a:pt x="10826" y="5742"/>
                    <a:pt x="8615" y="2092"/>
                    <a:pt x="7624" y="1497"/>
                  </a:cubicBezTo>
                  <a:cubicBezTo>
                    <a:pt x="6906" y="1066"/>
                    <a:pt x="3063" y="0"/>
                    <a:pt x="1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2"/>
            <p:cNvSpPr/>
            <p:nvPr/>
          </p:nvSpPr>
          <p:spPr>
            <a:xfrm>
              <a:off x="4225225" y="4070150"/>
              <a:ext cx="256925" cy="218850"/>
            </a:xfrm>
            <a:custGeom>
              <a:avLst/>
              <a:gdLst/>
              <a:ahLst/>
              <a:cxnLst/>
              <a:rect l="l" t="t" r="r" b="b"/>
              <a:pathLst>
                <a:path w="10277" h="8754" extrusionOk="0">
                  <a:moveTo>
                    <a:pt x="1454" y="0"/>
                  </a:moveTo>
                  <a:cubicBezTo>
                    <a:pt x="1201" y="0"/>
                    <a:pt x="924" y="83"/>
                    <a:pt x="745" y="381"/>
                  </a:cubicBezTo>
                  <a:cubicBezTo>
                    <a:pt x="745" y="381"/>
                    <a:pt x="73" y="1498"/>
                    <a:pt x="36" y="1963"/>
                  </a:cubicBezTo>
                  <a:cubicBezTo>
                    <a:pt x="0" y="2429"/>
                    <a:pt x="643" y="6222"/>
                    <a:pt x="1625" y="7117"/>
                  </a:cubicBezTo>
                  <a:cubicBezTo>
                    <a:pt x="2608" y="8012"/>
                    <a:pt x="8289" y="8688"/>
                    <a:pt x="9103" y="8752"/>
                  </a:cubicBezTo>
                  <a:cubicBezTo>
                    <a:pt x="9123" y="8753"/>
                    <a:pt x="9142" y="8754"/>
                    <a:pt x="9161" y="8754"/>
                  </a:cubicBezTo>
                  <a:cubicBezTo>
                    <a:pt x="9927" y="8754"/>
                    <a:pt x="10134" y="7522"/>
                    <a:pt x="10205" y="6614"/>
                  </a:cubicBezTo>
                  <a:cubicBezTo>
                    <a:pt x="10277" y="5684"/>
                    <a:pt x="9010" y="2426"/>
                    <a:pt x="8115" y="1888"/>
                  </a:cubicBezTo>
                  <a:cubicBezTo>
                    <a:pt x="7221" y="1352"/>
                    <a:pt x="2051" y="131"/>
                    <a:pt x="2051" y="131"/>
                  </a:cubicBezTo>
                  <a:cubicBezTo>
                    <a:pt x="2051" y="131"/>
                    <a:pt x="1771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2"/>
            <p:cNvSpPr/>
            <p:nvPr/>
          </p:nvSpPr>
          <p:spPr>
            <a:xfrm>
              <a:off x="4217150" y="4062225"/>
              <a:ext cx="273125" cy="234700"/>
            </a:xfrm>
            <a:custGeom>
              <a:avLst/>
              <a:gdLst/>
              <a:ahLst/>
              <a:cxnLst/>
              <a:rect l="l" t="t" r="r" b="b"/>
              <a:pathLst>
                <a:path w="10925" h="9388" extrusionOk="0">
                  <a:moveTo>
                    <a:pt x="1785" y="632"/>
                  </a:moveTo>
                  <a:cubicBezTo>
                    <a:pt x="2011" y="632"/>
                    <a:pt x="2225" y="728"/>
                    <a:pt x="2240" y="735"/>
                  </a:cubicBezTo>
                  <a:cubicBezTo>
                    <a:pt x="2259" y="744"/>
                    <a:pt x="2279" y="751"/>
                    <a:pt x="2300" y="756"/>
                  </a:cubicBezTo>
                  <a:cubicBezTo>
                    <a:pt x="3726" y="1093"/>
                    <a:pt x="7575" y="2057"/>
                    <a:pt x="8273" y="2477"/>
                  </a:cubicBezTo>
                  <a:cubicBezTo>
                    <a:pt x="9052" y="2945"/>
                    <a:pt x="10274" y="6109"/>
                    <a:pt x="10211" y="6905"/>
                  </a:cubicBezTo>
                  <a:cubicBezTo>
                    <a:pt x="10157" y="7600"/>
                    <a:pt x="9990" y="8751"/>
                    <a:pt x="9478" y="8751"/>
                  </a:cubicBezTo>
                  <a:lnTo>
                    <a:pt x="9451" y="8751"/>
                  </a:lnTo>
                  <a:cubicBezTo>
                    <a:pt x="8029" y="8640"/>
                    <a:pt x="2976" y="7941"/>
                    <a:pt x="2162" y="7199"/>
                  </a:cubicBezTo>
                  <a:cubicBezTo>
                    <a:pt x="1303" y="6417"/>
                    <a:pt x="642" y="2751"/>
                    <a:pt x="676" y="2304"/>
                  </a:cubicBezTo>
                  <a:cubicBezTo>
                    <a:pt x="697" y="2036"/>
                    <a:pt x="1076" y="1299"/>
                    <a:pt x="1340" y="861"/>
                  </a:cubicBezTo>
                  <a:cubicBezTo>
                    <a:pt x="1445" y="684"/>
                    <a:pt x="1618" y="632"/>
                    <a:pt x="1785" y="632"/>
                  </a:cubicBezTo>
                  <a:close/>
                  <a:moveTo>
                    <a:pt x="1782" y="0"/>
                  </a:moveTo>
                  <a:cubicBezTo>
                    <a:pt x="1422" y="0"/>
                    <a:pt x="1039" y="127"/>
                    <a:pt x="795" y="534"/>
                  </a:cubicBezTo>
                  <a:cubicBezTo>
                    <a:pt x="677" y="731"/>
                    <a:pt x="83" y="1742"/>
                    <a:pt x="43" y="2256"/>
                  </a:cubicBezTo>
                  <a:cubicBezTo>
                    <a:pt x="1" y="2799"/>
                    <a:pt x="654" y="6686"/>
                    <a:pt x="1734" y="7668"/>
                  </a:cubicBezTo>
                  <a:cubicBezTo>
                    <a:pt x="2914" y="8744"/>
                    <a:pt x="9338" y="9380"/>
                    <a:pt x="9401" y="9383"/>
                  </a:cubicBezTo>
                  <a:cubicBezTo>
                    <a:pt x="9432" y="9386"/>
                    <a:pt x="9462" y="9387"/>
                    <a:pt x="9491" y="9387"/>
                  </a:cubicBezTo>
                  <a:cubicBezTo>
                    <a:pt x="10655" y="9387"/>
                    <a:pt x="10797" y="7565"/>
                    <a:pt x="10844" y="6955"/>
                  </a:cubicBezTo>
                  <a:cubicBezTo>
                    <a:pt x="10925" y="5910"/>
                    <a:pt x="9628" y="2550"/>
                    <a:pt x="8601" y="1933"/>
                  </a:cubicBezTo>
                  <a:cubicBezTo>
                    <a:pt x="7706" y="1396"/>
                    <a:pt x="3134" y="302"/>
                    <a:pt x="2476" y="146"/>
                  </a:cubicBezTo>
                  <a:cubicBezTo>
                    <a:pt x="2300" y="69"/>
                    <a:pt x="2048" y="0"/>
                    <a:pt x="1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2"/>
            <p:cNvSpPr/>
            <p:nvPr/>
          </p:nvSpPr>
          <p:spPr>
            <a:xfrm>
              <a:off x="4268725" y="4240175"/>
              <a:ext cx="260200" cy="197975"/>
            </a:xfrm>
            <a:custGeom>
              <a:avLst/>
              <a:gdLst/>
              <a:ahLst/>
              <a:cxnLst/>
              <a:rect l="l" t="t" r="r" b="b"/>
              <a:pathLst>
                <a:path w="10408" h="7919" extrusionOk="0">
                  <a:moveTo>
                    <a:pt x="1760" y="1"/>
                  </a:moveTo>
                  <a:cubicBezTo>
                    <a:pt x="1562" y="1"/>
                    <a:pt x="1407" y="24"/>
                    <a:pt x="1308" y="76"/>
                  </a:cubicBezTo>
                  <a:cubicBezTo>
                    <a:pt x="332" y="585"/>
                    <a:pt x="1" y="1846"/>
                    <a:pt x="36" y="2902"/>
                  </a:cubicBezTo>
                  <a:cubicBezTo>
                    <a:pt x="70" y="3957"/>
                    <a:pt x="329" y="5147"/>
                    <a:pt x="329" y="5147"/>
                  </a:cubicBezTo>
                  <a:lnTo>
                    <a:pt x="10408" y="7919"/>
                  </a:lnTo>
                  <a:lnTo>
                    <a:pt x="9546" y="3116"/>
                  </a:lnTo>
                  <a:cubicBezTo>
                    <a:pt x="9471" y="2692"/>
                    <a:pt x="9248" y="2310"/>
                    <a:pt x="8919" y="2034"/>
                  </a:cubicBezTo>
                  <a:cubicBezTo>
                    <a:pt x="8747" y="1890"/>
                    <a:pt x="8551" y="1779"/>
                    <a:pt x="8339" y="1705"/>
                  </a:cubicBezTo>
                  <a:cubicBezTo>
                    <a:pt x="7186" y="1311"/>
                    <a:pt x="3249" y="1"/>
                    <a:pt x="1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2"/>
            <p:cNvSpPr/>
            <p:nvPr/>
          </p:nvSpPr>
          <p:spPr>
            <a:xfrm>
              <a:off x="4260725" y="4232450"/>
              <a:ext cx="276900" cy="213625"/>
            </a:xfrm>
            <a:custGeom>
              <a:avLst/>
              <a:gdLst/>
              <a:ahLst/>
              <a:cxnLst/>
              <a:rect l="l" t="t" r="r" b="b"/>
              <a:pathLst>
                <a:path w="11076" h="8545" extrusionOk="0">
                  <a:moveTo>
                    <a:pt x="2074" y="621"/>
                  </a:moveTo>
                  <a:cubicBezTo>
                    <a:pt x="2880" y="621"/>
                    <a:pt x="5053" y="1115"/>
                    <a:pt x="8556" y="2314"/>
                  </a:cubicBezTo>
                  <a:cubicBezTo>
                    <a:pt x="8730" y="2375"/>
                    <a:pt x="8893" y="2467"/>
                    <a:pt x="9035" y="2586"/>
                  </a:cubicBezTo>
                  <a:cubicBezTo>
                    <a:pt x="9306" y="2815"/>
                    <a:pt x="9491" y="3131"/>
                    <a:pt x="9553" y="3481"/>
                  </a:cubicBezTo>
                  <a:lnTo>
                    <a:pt x="10327" y="7788"/>
                  </a:lnTo>
                  <a:lnTo>
                    <a:pt x="10327" y="7788"/>
                  </a:lnTo>
                  <a:lnTo>
                    <a:pt x="921" y="5201"/>
                  </a:lnTo>
                  <a:cubicBezTo>
                    <a:pt x="850" y="4831"/>
                    <a:pt x="698" y="3972"/>
                    <a:pt x="673" y="3201"/>
                  </a:cubicBezTo>
                  <a:cubicBezTo>
                    <a:pt x="642" y="2269"/>
                    <a:pt x="916" y="1114"/>
                    <a:pt x="1775" y="666"/>
                  </a:cubicBezTo>
                  <a:cubicBezTo>
                    <a:pt x="1831" y="636"/>
                    <a:pt x="1931" y="621"/>
                    <a:pt x="2074" y="621"/>
                  </a:cubicBezTo>
                  <a:close/>
                  <a:moveTo>
                    <a:pt x="2077" y="1"/>
                  </a:moveTo>
                  <a:cubicBezTo>
                    <a:pt x="1819" y="1"/>
                    <a:pt x="1616" y="32"/>
                    <a:pt x="1481" y="102"/>
                  </a:cubicBezTo>
                  <a:cubicBezTo>
                    <a:pt x="361" y="687"/>
                    <a:pt x="1" y="2096"/>
                    <a:pt x="38" y="3221"/>
                  </a:cubicBezTo>
                  <a:cubicBezTo>
                    <a:pt x="73" y="4292"/>
                    <a:pt x="327" y="5474"/>
                    <a:pt x="338" y="5524"/>
                  </a:cubicBezTo>
                  <a:cubicBezTo>
                    <a:pt x="364" y="5639"/>
                    <a:pt x="450" y="5730"/>
                    <a:pt x="565" y="5763"/>
                  </a:cubicBezTo>
                  <a:lnTo>
                    <a:pt x="10645" y="8535"/>
                  </a:lnTo>
                  <a:cubicBezTo>
                    <a:pt x="10672" y="8541"/>
                    <a:pt x="10701" y="8545"/>
                    <a:pt x="10729" y="8545"/>
                  </a:cubicBezTo>
                  <a:cubicBezTo>
                    <a:pt x="10926" y="8544"/>
                    <a:pt x="11075" y="8366"/>
                    <a:pt x="11042" y="8172"/>
                  </a:cubicBezTo>
                  <a:lnTo>
                    <a:pt x="10179" y="3369"/>
                  </a:lnTo>
                  <a:cubicBezTo>
                    <a:pt x="10089" y="2872"/>
                    <a:pt x="9829" y="2423"/>
                    <a:pt x="9443" y="2099"/>
                  </a:cubicBezTo>
                  <a:cubicBezTo>
                    <a:pt x="9242" y="1930"/>
                    <a:pt x="9010" y="1799"/>
                    <a:pt x="8761" y="1713"/>
                  </a:cubicBezTo>
                  <a:cubicBezTo>
                    <a:pt x="6360" y="891"/>
                    <a:pt x="3447" y="1"/>
                    <a:pt x="20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2"/>
            <p:cNvSpPr/>
            <p:nvPr/>
          </p:nvSpPr>
          <p:spPr>
            <a:xfrm>
              <a:off x="4413600" y="3980175"/>
              <a:ext cx="252875" cy="185700"/>
            </a:xfrm>
            <a:custGeom>
              <a:avLst/>
              <a:gdLst/>
              <a:ahLst/>
              <a:cxnLst/>
              <a:rect l="l" t="t" r="r" b="b"/>
              <a:pathLst>
                <a:path w="10115" h="7428" extrusionOk="0">
                  <a:moveTo>
                    <a:pt x="769" y="1"/>
                  </a:moveTo>
                  <a:cubicBezTo>
                    <a:pt x="488" y="1"/>
                    <a:pt x="158" y="73"/>
                    <a:pt x="271" y="433"/>
                  </a:cubicBezTo>
                  <a:lnTo>
                    <a:pt x="1" y="2401"/>
                  </a:lnTo>
                  <a:cubicBezTo>
                    <a:pt x="1" y="2401"/>
                    <a:pt x="1063" y="5291"/>
                    <a:pt x="2199" y="5730"/>
                  </a:cubicBezTo>
                  <a:cubicBezTo>
                    <a:pt x="3334" y="6170"/>
                    <a:pt x="8620" y="7400"/>
                    <a:pt x="8969" y="7427"/>
                  </a:cubicBezTo>
                  <a:cubicBezTo>
                    <a:pt x="8973" y="7427"/>
                    <a:pt x="8977" y="7427"/>
                    <a:pt x="8980" y="7427"/>
                  </a:cubicBezTo>
                  <a:cubicBezTo>
                    <a:pt x="9335" y="7427"/>
                    <a:pt x="10115" y="6220"/>
                    <a:pt x="10053" y="5522"/>
                  </a:cubicBezTo>
                  <a:cubicBezTo>
                    <a:pt x="9991" y="4815"/>
                    <a:pt x="8008" y="1737"/>
                    <a:pt x="6872" y="1297"/>
                  </a:cubicBezTo>
                  <a:cubicBezTo>
                    <a:pt x="5737" y="858"/>
                    <a:pt x="1121" y="32"/>
                    <a:pt x="1121" y="32"/>
                  </a:cubicBezTo>
                  <a:cubicBezTo>
                    <a:pt x="1121" y="32"/>
                    <a:pt x="956" y="1"/>
                    <a:pt x="7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2"/>
            <p:cNvSpPr/>
            <p:nvPr/>
          </p:nvSpPr>
          <p:spPr>
            <a:xfrm>
              <a:off x="4405575" y="3972200"/>
              <a:ext cx="268725" cy="201600"/>
            </a:xfrm>
            <a:custGeom>
              <a:avLst/>
              <a:gdLst/>
              <a:ahLst/>
              <a:cxnLst/>
              <a:rect l="l" t="t" r="r" b="b"/>
              <a:pathLst>
                <a:path w="10749" h="8064" extrusionOk="0">
                  <a:moveTo>
                    <a:pt x="1093" y="638"/>
                  </a:moveTo>
                  <a:cubicBezTo>
                    <a:pt x="1185" y="638"/>
                    <a:pt x="1291" y="646"/>
                    <a:pt x="1385" y="664"/>
                  </a:cubicBezTo>
                  <a:cubicBezTo>
                    <a:pt x="1431" y="671"/>
                    <a:pt x="5983" y="1489"/>
                    <a:pt x="7078" y="1914"/>
                  </a:cubicBezTo>
                  <a:cubicBezTo>
                    <a:pt x="8064" y="2295"/>
                    <a:pt x="10006" y="5266"/>
                    <a:pt x="10058" y="5870"/>
                  </a:cubicBezTo>
                  <a:cubicBezTo>
                    <a:pt x="10105" y="6411"/>
                    <a:pt x="9473" y="7354"/>
                    <a:pt x="9316" y="7430"/>
                  </a:cubicBezTo>
                  <a:cubicBezTo>
                    <a:pt x="8995" y="7399"/>
                    <a:pt x="3776" y="6196"/>
                    <a:pt x="2635" y="5753"/>
                  </a:cubicBezTo>
                  <a:cubicBezTo>
                    <a:pt x="1923" y="5478"/>
                    <a:pt x="1052" y="3757"/>
                    <a:pt x="648" y="2685"/>
                  </a:cubicBezTo>
                  <a:lnTo>
                    <a:pt x="905" y="796"/>
                  </a:lnTo>
                  <a:cubicBezTo>
                    <a:pt x="912" y="751"/>
                    <a:pt x="872" y="717"/>
                    <a:pt x="857" y="673"/>
                  </a:cubicBezTo>
                  <a:cubicBezTo>
                    <a:pt x="891" y="650"/>
                    <a:pt x="983" y="638"/>
                    <a:pt x="1093" y="638"/>
                  </a:cubicBezTo>
                  <a:close/>
                  <a:moveTo>
                    <a:pt x="1100" y="0"/>
                  </a:moveTo>
                  <a:cubicBezTo>
                    <a:pt x="854" y="0"/>
                    <a:pt x="564" y="48"/>
                    <a:pt x="391" y="242"/>
                  </a:cubicBezTo>
                  <a:cubicBezTo>
                    <a:pt x="318" y="325"/>
                    <a:pt x="210" y="499"/>
                    <a:pt x="269" y="771"/>
                  </a:cubicBezTo>
                  <a:lnTo>
                    <a:pt x="8" y="2677"/>
                  </a:lnTo>
                  <a:cubicBezTo>
                    <a:pt x="0" y="2728"/>
                    <a:pt x="5" y="2781"/>
                    <a:pt x="23" y="2830"/>
                  </a:cubicBezTo>
                  <a:cubicBezTo>
                    <a:pt x="137" y="3140"/>
                    <a:pt x="1171" y="5869"/>
                    <a:pt x="2406" y="6345"/>
                  </a:cubicBezTo>
                  <a:cubicBezTo>
                    <a:pt x="3543" y="6786"/>
                    <a:pt x="8849" y="8030"/>
                    <a:pt x="9266" y="8062"/>
                  </a:cubicBezTo>
                  <a:cubicBezTo>
                    <a:pt x="9279" y="8063"/>
                    <a:pt x="9290" y="8063"/>
                    <a:pt x="9302" y="8063"/>
                  </a:cubicBezTo>
                  <a:cubicBezTo>
                    <a:pt x="9478" y="8063"/>
                    <a:pt x="9657" y="7969"/>
                    <a:pt x="9850" y="7773"/>
                  </a:cubicBezTo>
                  <a:cubicBezTo>
                    <a:pt x="10240" y="7379"/>
                    <a:pt x="10749" y="6479"/>
                    <a:pt x="10690" y="5813"/>
                  </a:cubicBezTo>
                  <a:cubicBezTo>
                    <a:pt x="10617" y="4976"/>
                    <a:pt x="8575" y="1810"/>
                    <a:pt x="7308" y="1320"/>
                  </a:cubicBezTo>
                  <a:cubicBezTo>
                    <a:pt x="6156" y="874"/>
                    <a:pt x="1689" y="71"/>
                    <a:pt x="1502" y="38"/>
                  </a:cubicBezTo>
                  <a:cubicBezTo>
                    <a:pt x="1425" y="24"/>
                    <a:pt x="1273" y="0"/>
                    <a:pt x="11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2"/>
            <p:cNvSpPr/>
            <p:nvPr/>
          </p:nvSpPr>
          <p:spPr>
            <a:xfrm>
              <a:off x="4504075" y="4125600"/>
              <a:ext cx="266025" cy="232925"/>
            </a:xfrm>
            <a:custGeom>
              <a:avLst/>
              <a:gdLst/>
              <a:ahLst/>
              <a:cxnLst/>
              <a:rect l="l" t="t" r="r" b="b"/>
              <a:pathLst>
                <a:path w="10641" h="9317" extrusionOk="0">
                  <a:moveTo>
                    <a:pt x="1307" y="1"/>
                  </a:moveTo>
                  <a:cubicBezTo>
                    <a:pt x="1176" y="1"/>
                    <a:pt x="1068" y="54"/>
                    <a:pt x="1013" y="219"/>
                  </a:cubicBezTo>
                  <a:lnTo>
                    <a:pt x="1" y="2714"/>
                  </a:lnTo>
                  <a:cubicBezTo>
                    <a:pt x="1" y="2714"/>
                    <a:pt x="1320" y="6795"/>
                    <a:pt x="1508" y="7394"/>
                  </a:cubicBezTo>
                  <a:cubicBezTo>
                    <a:pt x="1684" y="7956"/>
                    <a:pt x="8167" y="9316"/>
                    <a:pt x="9284" y="9316"/>
                  </a:cubicBezTo>
                  <a:cubicBezTo>
                    <a:pt x="9359" y="9316"/>
                    <a:pt x="9410" y="9310"/>
                    <a:pt x="9433" y="9297"/>
                  </a:cubicBezTo>
                  <a:cubicBezTo>
                    <a:pt x="9799" y="9091"/>
                    <a:pt x="10641" y="8805"/>
                    <a:pt x="10535" y="7160"/>
                  </a:cubicBezTo>
                  <a:cubicBezTo>
                    <a:pt x="10428" y="5513"/>
                    <a:pt x="8160" y="1594"/>
                    <a:pt x="7238" y="1405"/>
                  </a:cubicBezTo>
                  <a:cubicBezTo>
                    <a:pt x="6317" y="1217"/>
                    <a:pt x="2417" y="212"/>
                    <a:pt x="2068" y="185"/>
                  </a:cubicBezTo>
                  <a:cubicBezTo>
                    <a:pt x="1846" y="167"/>
                    <a:pt x="1540" y="1"/>
                    <a:pt x="13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2"/>
            <p:cNvSpPr/>
            <p:nvPr/>
          </p:nvSpPr>
          <p:spPr>
            <a:xfrm>
              <a:off x="4495925" y="4117775"/>
              <a:ext cx="282200" cy="248275"/>
            </a:xfrm>
            <a:custGeom>
              <a:avLst/>
              <a:gdLst/>
              <a:ahLst/>
              <a:cxnLst/>
              <a:rect l="l" t="t" r="r" b="b"/>
              <a:pathLst>
                <a:path w="11288" h="9931" extrusionOk="0">
                  <a:moveTo>
                    <a:pt x="1634" y="631"/>
                  </a:moveTo>
                  <a:cubicBezTo>
                    <a:pt x="1701" y="631"/>
                    <a:pt x="1855" y="679"/>
                    <a:pt x="1950" y="710"/>
                  </a:cubicBezTo>
                  <a:cubicBezTo>
                    <a:pt x="2087" y="757"/>
                    <a:pt x="2230" y="804"/>
                    <a:pt x="2371" y="814"/>
                  </a:cubicBezTo>
                  <a:cubicBezTo>
                    <a:pt x="2550" y="830"/>
                    <a:pt x="3940" y="1172"/>
                    <a:pt x="5057" y="1446"/>
                  </a:cubicBezTo>
                  <a:cubicBezTo>
                    <a:pt x="6100" y="1703"/>
                    <a:pt x="7084" y="1944"/>
                    <a:pt x="7501" y="2030"/>
                  </a:cubicBezTo>
                  <a:cubicBezTo>
                    <a:pt x="8144" y="2161"/>
                    <a:pt x="10436" y="5832"/>
                    <a:pt x="10543" y="7494"/>
                  </a:cubicBezTo>
                  <a:cubicBezTo>
                    <a:pt x="10628" y="8797"/>
                    <a:pt x="10076" y="9085"/>
                    <a:pt x="9712" y="9275"/>
                  </a:cubicBezTo>
                  <a:lnTo>
                    <a:pt x="9642" y="9311"/>
                  </a:lnTo>
                  <a:cubicBezTo>
                    <a:pt x="9618" y="9314"/>
                    <a:pt x="9589" y="9315"/>
                    <a:pt x="9555" y="9315"/>
                  </a:cubicBezTo>
                  <a:cubicBezTo>
                    <a:pt x="8478" y="9315"/>
                    <a:pt x="2726" y="8054"/>
                    <a:pt x="2123" y="7565"/>
                  </a:cubicBezTo>
                  <a:cubicBezTo>
                    <a:pt x="1913" y="6898"/>
                    <a:pt x="871" y="3678"/>
                    <a:pt x="664" y="3040"/>
                  </a:cubicBezTo>
                  <a:lnTo>
                    <a:pt x="1634" y="653"/>
                  </a:lnTo>
                  <a:cubicBezTo>
                    <a:pt x="1636" y="647"/>
                    <a:pt x="1617" y="639"/>
                    <a:pt x="1620" y="632"/>
                  </a:cubicBezTo>
                  <a:cubicBezTo>
                    <a:pt x="1624" y="631"/>
                    <a:pt x="1629" y="631"/>
                    <a:pt x="1634" y="631"/>
                  </a:cubicBezTo>
                  <a:close/>
                  <a:moveTo>
                    <a:pt x="1626" y="1"/>
                  </a:moveTo>
                  <a:cubicBezTo>
                    <a:pt x="1391" y="1"/>
                    <a:pt x="1156" y="91"/>
                    <a:pt x="1041" y="420"/>
                  </a:cubicBezTo>
                  <a:lnTo>
                    <a:pt x="31" y="2906"/>
                  </a:lnTo>
                  <a:cubicBezTo>
                    <a:pt x="3" y="2976"/>
                    <a:pt x="0" y="3053"/>
                    <a:pt x="24" y="3124"/>
                  </a:cubicBezTo>
                  <a:cubicBezTo>
                    <a:pt x="24" y="3124"/>
                    <a:pt x="1344" y="7201"/>
                    <a:pt x="1530" y="7801"/>
                  </a:cubicBezTo>
                  <a:cubicBezTo>
                    <a:pt x="1593" y="8001"/>
                    <a:pt x="1795" y="8149"/>
                    <a:pt x="2252" y="8330"/>
                  </a:cubicBezTo>
                  <a:cubicBezTo>
                    <a:pt x="3547" y="8846"/>
                    <a:pt x="8273" y="9930"/>
                    <a:pt x="9603" y="9930"/>
                  </a:cubicBezTo>
                  <a:cubicBezTo>
                    <a:pt x="9753" y="9930"/>
                    <a:pt x="9860" y="9916"/>
                    <a:pt x="9913" y="9887"/>
                  </a:cubicBezTo>
                  <a:lnTo>
                    <a:pt x="10006" y="9837"/>
                  </a:lnTo>
                  <a:cubicBezTo>
                    <a:pt x="10423" y="9619"/>
                    <a:pt x="11288" y="9167"/>
                    <a:pt x="11177" y="7452"/>
                  </a:cubicBezTo>
                  <a:cubicBezTo>
                    <a:pt x="11069" y="5781"/>
                    <a:pt x="8787" y="1643"/>
                    <a:pt x="7628" y="1406"/>
                  </a:cubicBezTo>
                  <a:cubicBezTo>
                    <a:pt x="7223" y="1323"/>
                    <a:pt x="6199" y="1071"/>
                    <a:pt x="5209" y="829"/>
                  </a:cubicBezTo>
                  <a:cubicBezTo>
                    <a:pt x="3461" y="399"/>
                    <a:pt x="2616" y="195"/>
                    <a:pt x="2418" y="179"/>
                  </a:cubicBezTo>
                  <a:cubicBezTo>
                    <a:pt x="2354" y="175"/>
                    <a:pt x="2249" y="140"/>
                    <a:pt x="2148" y="107"/>
                  </a:cubicBezTo>
                  <a:cubicBezTo>
                    <a:pt x="2025" y="66"/>
                    <a:pt x="1826" y="1"/>
                    <a:pt x="1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2"/>
            <p:cNvSpPr/>
            <p:nvPr/>
          </p:nvSpPr>
          <p:spPr>
            <a:xfrm>
              <a:off x="4568125" y="4311525"/>
              <a:ext cx="274950" cy="224175"/>
            </a:xfrm>
            <a:custGeom>
              <a:avLst/>
              <a:gdLst/>
              <a:ahLst/>
              <a:cxnLst/>
              <a:rect l="l" t="t" r="r" b="b"/>
              <a:pathLst>
                <a:path w="10998" h="8967" extrusionOk="0">
                  <a:moveTo>
                    <a:pt x="2046" y="0"/>
                  </a:moveTo>
                  <a:cubicBezTo>
                    <a:pt x="1476" y="0"/>
                    <a:pt x="1161" y="151"/>
                    <a:pt x="1245" y="487"/>
                  </a:cubicBezTo>
                  <a:cubicBezTo>
                    <a:pt x="1245" y="487"/>
                    <a:pt x="1" y="2964"/>
                    <a:pt x="258" y="4155"/>
                  </a:cubicBezTo>
                  <a:cubicBezTo>
                    <a:pt x="516" y="5343"/>
                    <a:pt x="1016" y="6435"/>
                    <a:pt x="1016" y="6435"/>
                  </a:cubicBezTo>
                  <a:lnTo>
                    <a:pt x="10998" y="8966"/>
                  </a:lnTo>
                  <a:cubicBezTo>
                    <a:pt x="10998" y="8966"/>
                    <a:pt x="9811" y="4662"/>
                    <a:pt x="9571" y="3240"/>
                  </a:cubicBezTo>
                  <a:cubicBezTo>
                    <a:pt x="9331" y="1817"/>
                    <a:pt x="6809" y="1153"/>
                    <a:pt x="4751" y="526"/>
                  </a:cubicBezTo>
                  <a:cubicBezTo>
                    <a:pt x="3660" y="192"/>
                    <a:pt x="2690" y="0"/>
                    <a:pt x="20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2"/>
            <p:cNvSpPr/>
            <p:nvPr/>
          </p:nvSpPr>
          <p:spPr>
            <a:xfrm>
              <a:off x="4560450" y="4303650"/>
              <a:ext cx="291700" cy="239975"/>
            </a:xfrm>
            <a:custGeom>
              <a:avLst/>
              <a:gdLst/>
              <a:ahLst/>
              <a:cxnLst/>
              <a:rect l="l" t="t" r="r" b="b"/>
              <a:pathLst>
                <a:path w="11668" h="9599" extrusionOk="0">
                  <a:moveTo>
                    <a:pt x="2337" y="630"/>
                  </a:moveTo>
                  <a:cubicBezTo>
                    <a:pt x="2820" y="630"/>
                    <a:pt x="3668" y="748"/>
                    <a:pt x="4966" y="1144"/>
                  </a:cubicBezTo>
                  <a:lnTo>
                    <a:pt x="5387" y="1271"/>
                  </a:lnTo>
                  <a:cubicBezTo>
                    <a:pt x="7163" y="1807"/>
                    <a:pt x="9373" y="2474"/>
                    <a:pt x="9565" y="3607"/>
                  </a:cubicBezTo>
                  <a:cubicBezTo>
                    <a:pt x="9757" y="4747"/>
                    <a:pt x="10531" y="7641"/>
                    <a:pt x="10855" y="8839"/>
                  </a:cubicBezTo>
                  <a:lnTo>
                    <a:pt x="1552" y="6480"/>
                  </a:lnTo>
                  <a:cubicBezTo>
                    <a:pt x="1414" y="6156"/>
                    <a:pt x="1071" y="5302"/>
                    <a:pt x="875" y="4401"/>
                  </a:cubicBezTo>
                  <a:cubicBezTo>
                    <a:pt x="683" y="3516"/>
                    <a:pt x="1504" y="1606"/>
                    <a:pt x="1836" y="944"/>
                  </a:cubicBezTo>
                  <a:cubicBezTo>
                    <a:pt x="1870" y="877"/>
                    <a:pt x="1865" y="795"/>
                    <a:pt x="1846" y="721"/>
                  </a:cubicBezTo>
                  <a:cubicBezTo>
                    <a:pt x="1894" y="671"/>
                    <a:pt x="2052" y="630"/>
                    <a:pt x="2337" y="630"/>
                  </a:cubicBezTo>
                  <a:close/>
                  <a:moveTo>
                    <a:pt x="2373" y="1"/>
                  </a:moveTo>
                  <a:cubicBezTo>
                    <a:pt x="1954" y="1"/>
                    <a:pt x="1606" y="73"/>
                    <a:pt x="1409" y="259"/>
                  </a:cubicBezTo>
                  <a:cubicBezTo>
                    <a:pt x="1275" y="386"/>
                    <a:pt x="1205" y="567"/>
                    <a:pt x="1223" y="751"/>
                  </a:cubicBezTo>
                  <a:cubicBezTo>
                    <a:pt x="972" y="1265"/>
                    <a:pt x="0" y="3367"/>
                    <a:pt x="255" y="4537"/>
                  </a:cubicBezTo>
                  <a:cubicBezTo>
                    <a:pt x="518" y="5746"/>
                    <a:pt x="1015" y="6836"/>
                    <a:pt x="1035" y="6882"/>
                  </a:cubicBezTo>
                  <a:cubicBezTo>
                    <a:pt x="1074" y="6969"/>
                    <a:pt x="1153" y="7034"/>
                    <a:pt x="1245" y="7058"/>
                  </a:cubicBezTo>
                  <a:lnTo>
                    <a:pt x="11226" y="9589"/>
                  </a:lnTo>
                  <a:cubicBezTo>
                    <a:pt x="11253" y="9595"/>
                    <a:pt x="11279" y="9598"/>
                    <a:pt x="11305" y="9598"/>
                  </a:cubicBezTo>
                  <a:cubicBezTo>
                    <a:pt x="11515" y="9598"/>
                    <a:pt x="11667" y="9398"/>
                    <a:pt x="11611" y="9196"/>
                  </a:cubicBezTo>
                  <a:cubicBezTo>
                    <a:pt x="11600" y="9154"/>
                    <a:pt x="10426" y="4892"/>
                    <a:pt x="10192" y="3501"/>
                  </a:cubicBezTo>
                  <a:cubicBezTo>
                    <a:pt x="9934" y="1980"/>
                    <a:pt x="7616" y="1280"/>
                    <a:pt x="5570" y="664"/>
                  </a:cubicBezTo>
                  <a:lnTo>
                    <a:pt x="5151" y="536"/>
                  </a:lnTo>
                  <a:cubicBezTo>
                    <a:pt x="4385" y="302"/>
                    <a:pt x="3230" y="1"/>
                    <a:pt x="23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2"/>
            <p:cNvSpPr/>
            <p:nvPr/>
          </p:nvSpPr>
          <p:spPr>
            <a:xfrm>
              <a:off x="4678350" y="4036000"/>
              <a:ext cx="254900" cy="198375"/>
            </a:xfrm>
            <a:custGeom>
              <a:avLst/>
              <a:gdLst/>
              <a:ahLst/>
              <a:cxnLst/>
              <a:rect l="l" t="t" r="r" b="b"/>
              <a:pathLst>
                <a:path w="10196" h="7935" extrusionOk="0">
                  <a:moveTo>
                    <a:pt x="393" y="1"/>
                  </a:moveTo>
                  <a:cubicBezTo>
                    <a:pt x="179" y="1"/>
                    <a:pt x="21" y="90"/>
                    <a:pt x="154" y="417"/>
                  </a:cubicBezTo>
                  <a:lnTo>
                    <a:pt x="1" y="2394"/>
                  </a:lnTo>
                  <a:cubicBezTo>
                    <a:pt x="1" y="2394"/>
                    <a:pt x="2431" y="5742"/>
                    <a:pt x="3083" y="6378"/>
                  </a:cubicBezTo>
                  <a:cubicBezTo>
                    <a:pt x="3712" y="6990"/>
                    <a:pt x="8644" y="7935"/>
                    <a:pt x="9440" y="7935"/>
                  </a:cubicBezTo>
                  <a:cubicBezTo>
                    <a:pt x="9471" y="7935"/>
                    <a:pt x="9496" y="7933"/>
                    <a:pt x="9514" y="7930"/>
                  </a:cubicBezTo>
                  <a:cubicBezTo>
                    <a:pt x="9989" y="7851"/>
                    <a:pt x="10195" y="6697"/>
                    <a:pt x="10017" y="5981"/>
                  </a:cubicBezTo>
                  <a:cubicBezTo>
                    <a:pt x="9838" y="5265"/>
                    <a:pt x="7265" y="2257"/>
                    <a:pt x="6245" y="1827"/>
                  </a:cubicBezTo>
                  <a:cubicBezTo>
                    <a:pt x="5226" y="1397"/>
                    <a:pt x="996" y="133"/>
                    <a:pt x="996" y="133"/>
                  </a:cubicBezTo>
                  <a:cubicBezTo>
                    <a:pt x="996" y="133"/>
                    <a:pt x="653" y="1"/>
                    <a:pt x="3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2"/>
            <p:cNvSpPr/>
            <p:nvPr/>
          </p:nvSpPr>
          <p:spPr>
            <a:xfrm>
              <a:off x="4670300" y="4028100"/>
              <a:ext cx="270175" cy="214175"/>
            </a:xfrm>
            <a:custGeom>
              <a:avLst/>
              <a:gdLst/>
              <a:ahLst/>
              <a:cxnLst/>
              <a:rect l="l" t="t" r="r" b="b"/>
              <a:pathLst>
                <a:path w="10807" h="8567" extrusionOk="0">
                  <a:moveTo>
                    <a:pt x="779" y="637"/>
                  </a:moveTo>
                  <a:cubicBezTo>
                    <a:pt x="896" y="650"/>
                    <a:pt x="1071" y="693"/>
                    <a:pt x="1227" y="753"/>
                  </a:cubicBezTo>
                  <a:cubicBezTo>
                    <a:pt x="1269" y="766"/>
                    <a:pt x="5452" y="2016"/>
                    <a:pt x="6444" y="2436"/>
                  </a:cubicBezTo>
                  <a:cubicBezTo>
                    <a:pt x="7378" y="2828"/>
                    <a:pt x="9885" y="5786"/>
                    <a:pt x="10031" y="6373"/>
                  </a:cubicBezTo>
                  <a:cubicBezTo>
                    <a:pt x="10144" y="6826"/>
                    <a:pt x="10074" y="7506"/>
                    <a:pt x="9880" y="7825"/>
                  </a:cubicBezTo>
                  <a:cubicBezTo>
                    <a:pt x="9830" y="7908"/>
                    <a:pt x="9792" y="7931"/>
                    <a:pt x="9788" y="7933"/>
                  </a:cubicBezTo>
                  <a:cubicBezTo>
                    <a:pt x="9771" y="7934"/>
                    <a:pt x="9752" y="7935"/>
                    <a:pt x="9729" y="7935"/>
                  </a:cubicBezTo>
                  <a:cubicBezTo>
                    <a:pt x="8909" y="7935"/>
                    <a:pt x="4119" y="6946"/>
                    <a:pt x="3627" y="6466"/>
                  </a:cubicBezTo>
                  <a:cubicBezTo>
                    <a:pt x="3062" y="5916"/>
                    <a:pt x="1047" y="3165"/>
                    <a:pt x="648" y="2618"/>
                  </a:cubicBezTo>
                  <a:lnTo>
                    <a:pt x="792" y="759"/>
                  </a:lnTo>
                  <a:cubicBezTo>
                    <a:pt x="796" y="718"/>
                    <a:pt x="792" y="676"/>
                    <a:pt x="779" y="637"/>
                  </a:cubicBezTo>
                  <a:close/>
                  <a:moveTo>
                    <a:pt x="727" y="0"/>
                  </a:moveTo>
                  <a:cubicBezTo>
                    <a:pt x="547" y="0"/>
                    <a:pt x="374" y="42"/>
                    <a:pt x="252" y="166"/>
                  </a:cubicBezTo>
                  <a:cubicBezTo>
                    <a:pt x="147" y="273"/>
                    <a:pt x="50" y="462"/>
                    <a:pt x="155" y="777"/>
                  </a:cubicBezTo>
                  <a:lnTo>
                    <a:pt x="7" y="2685"/>
                  </a:lnTo>
                  <a:cubicBezTo>
                    <a:pt x="0" y="2761"/>
                    <a:pt x="22" y="2836"/>
                    <a:pt x="66" y="2897"/>
                  </a:cubicBezTo>
                  <a:cubicBezTo>
                    <a:pt x="166" y="3035"/>
                    <a:pt x="2520" y="6274"/>
                    <a:pt x="3185" y="6922"/>
                  </a:cubicBezTo>
                  <a:cubicBezTo>
                    <a:pt x="3873" y="7593"/>
                    <a:pt x="8829" y="8566"/>
                    <a:pt x="9783" y="8566"/>
                  </a:cubicBezTo>
                  <a:cubicBezTo>
                    <a:pt x="9818" y="8566"/>
                    <a:pt x="9854" y="8564"/>
                    <a:pt x="9889" y="8560"/>
                  </a:cubicBezTo>
                  <a:cubicBezTo>
                    <a:pt x="10027" y="8536"/>
                    <a:pt x="10227" y="8453"/>
                    <a:pt x="10399" y="8193"/>
                  </a:cubicBezTo>
                  <a:cubicBezTo>
                    <a:pt x="10694" y="7741"/>
                    <a:pt x="10806" y="6857"/>
                    <a:pt x="10648" y="6220"/>
                  </a:cubicBezTo>
                  <a:cubicBezTo>
                    <a:pt x="10435" y="5367"/>
                    <a:pt x="7759" y="2301"/>
                    <a:pt x="6691" y="1850"/>
                  </a:cubicBezTo>
                  <a:cubicBezTo>
                    <a:pt x="5667" y="1418"/>
                    <a:pt x="1581" y="196"/>
                    <a:pt x="1432" y="152"/>
                  </a:cubicBezTo>
                  <a:cubicBezTo>
                    <a:pt x="1280" y="94"/>
                    <a:pt x="996" y="0"/>
                    <a:pt x="7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2"/>
            <p:cNvSpPr/>
            <p:nvPr/>
          </p:nvSpPr>
          <p:spPr>
            <a:xfrm>
              <a:off x="4779075" y="4195000"/>
              <a:ext cx="274575" cy="230100"/>
            </a:xfrm>
            <a:custGeom>
              <a:avLst/>
              <a:gdLst/>
              <a:ahLst/>
              <a:cxnLst/>
              <a:rect l="l" t="t" r="r" b="b"/>
              <a:pathLst>
                <a:path w="10983" h="9204" extrusionOk="0">
                  <a:moveTo>
                    <a:pt x="1092" y="1"/>
                  </a:moveTo>
                  <a:cubicBezTo>
                    <a:pt x="928" y="1"/>
                    <a:pt x="771" y="65"/>
                    <a:pt x="674" y="261"/>
                  </a:cubicBezTo>
                  <a:cubicBezTo>
                    <a:pt x="674" y="261"/>
                    <a:pt x="0" y="2899"/>
                    <a:pt x="332" y="3159"/>
                  </a:cubicBezTo>
                  <a:cubicBezTo>
                    <a:pt x="661" y="3418"/>
                    <a:pt x="2117" y="7274"/>
                    <a:pt x="2905" y="7686"/>
                  </a:cubicBezTo>
                  <a:cubicBezTo>
                    <a:pt x="3640" y="8072"/>
                    <a:pt x="8715" y="9204"/>
                    <a:pt x="9957" y="9204"/>
                  </a:cubicBezTo>
                  <a:cubicBezTo>
                    <a:pt x="10043" y="9204"/>
                    <a:pt x="10111" y="9198"/>
                    <a:pt x="10157" y="9186"/>
                  </a:cubicBezTo>
                  <a:cubicBezTo>
                    <a:pt x="10873" y="9007"/>
                    <a:pt x="10983" y="7613"/>
                    <a:pt x="10607" y="6413"/>
                  </a:cubicBezTo>
                  <a:cubicBezTo>
                    <a:pt x="10232" y="5214"/>
                    <a:pt x="7899" y="2108"/>
                    <a:pt x="6541" y="1534"/>
                  </a:cubicBezTo>
                  <a:cubicBezTo>
                    <a:pt x="5568" y="1125"/>
                    <a:pt x="1730" y="226"/>
                    <a:pt x="1730" y="226"/>
                  </a:cubicBezTo>
                  <a:cubicBezTo>
                    <a:pt x="1730" y="226"/>
                    <a:pt x="1399" y="1"/>
                    <a:pt x="10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2"/>
            <p:cNvSpPr/>
            <p:nvPr/>
          </p:nvSpPr>
          <p:spPr>
            <a:xfrm>
              <a:off x="4770100" y="4187100"/>
              <a:ext cx="289525" cy="245825"/>
            </a:xfrm>
            <a:custGeom>
              <a:avLst/>
              <a:gdLst/>
              <a:ahLst/>
              <a:cxnLst/>
              <a:rect l="l" t="t" r="r" b="b"/>
              <a:pathLst>
                <a:path w="11581" h="9833" extrusionOk="0">
                  <a:moveTo>
                    <a:pt x="1451" y="634"/>
                  </a:moveTo>
                  <a:cubicBezTo>
                    <a:pt x="1589" y="634"/>
                    <a:pt x="1796" y="728"/>
                    <a:pt x="1909" y="804"/>
                  </a:cubicBezTo>
                  <a:cubicBezTo>
                    <a:pt x="1942" y="826"/>
                    <a:pt x="1976" y="842"/>
                    <a:pt x="2014" y="850"/>
                  </a:cubicBezTo>
                  <a:cubicBezTo>
                    <a:pt x="2054" y="859"/>
                    <a:pt x="5839" y="1748"/>
                    <a:pt x="6776" y="2144"/>
                  </a:cubicBezTo>
                  <a:cubicBezTo>
                    <a:pt x="8033" y="2674"/>
                    <a:pt x="10301" y="5667"/>
                    <a:pt x="10662" y="6823"/>
                  </a:cubicBezTo>
                  <a:cubicBezTo>
                    <a:pt x="10917" y="7638"/>
                    <a:pt x="10925" y="8545"/>
                    <a:pt x="10681" y="8978"/>
                  </a:cubicBezTo>
                  <a:cubicBezTo>
                    <a:pt x="10612" y="9100"/>
                    <a:pt x="10534" y="9170"/>
                    <a:pt x="10439" y="9194"/>
                  </a:cubicBezTo>
                  <a:cubicBezTo>
                    <a:pt x="10409" y="9201"/>
                    <a:pt x="10364" y="9205"/>
                    <a:pt x="10305" y="9205"/>
                  </a:cubicBezTo>
                  <a:cubicBezTo>
                    <a:pt x="9283" y="9205"/>
                    <a:pt x="4182" y="8125"/>
                    <a:pt x="3411" y="7721"/>
                  </a:cubicBezTo>
                  <a:cubicBezTo>
                    <a:pt x="3011" y="7513"/>
                    <a:pt x="2172" y="5724"/>
                    <a:pt x="1723" y="4763"/>
                  </a:cubicBezTo>
                  <a:cubicBezTo>
                    <a:pt x="1269" y="3796"/>
                    <a:pt x="1085" y="3420"/>
                    <a:pt x="928" y="3263"/>
                  </a:cubicBezTo>
                  <a:lnTo>
                    <a:pt x="930" y="3263"/>
                  </a:lnTo>
                  <a:cubicBezTo>
                    <a:pt x="852" y="2976"/>
                    <a:pt x="1069" y="1729"/>
                    <a:pt x="1329" y="692"/>
                  </a:cubicBezTo>
                  <a:cubicBezTo>
                    <a:pt x="1355" y="650"/>
                    <a:pt x="1379" y="644"/>
                    <a:pt x="1395" y="640"/>
                  </a:cubicBezTo>
                  <a:cubicBezTo>
                    <a:pt x="1412" y="636"/>
                    <a:pt x="1431" y="634"/>
                    <a:pt x="1451" y="634"/>
                  </a:cubicBezTo>
                  <a:close/>
                  <a:moveTo>
                    <a:pt x="1448" y="0"/>
                  </a:moveTo>
                  <a:cubicBezTo>
                    <a:pt x="1377" y="0"/>
                    <a:pt x="1305" y="8"/>
                    <a:pt x="1235" y="26"/>
                  </a:cubicBezTo>
                  <a:cubicBezTo>
                    <a:pt x="1020" y="82"/>
                    <a:pt x="852" y="224"/>
                    <a:pt x="748" y="436"/>
                  </a:cubicBezTo>
                  <a:cubicBezTo>
                    <a:pt x="738" y="456"/>
                    <a:pt x="730" y="476"/>
                    <a:pt x="725" y="498"/>
                  </a:cubicBezTo>
                  <a:cubicBezTo>
                    <a:pt x="1" y="3338"/>
                    <a:pt x="359" y="3619"/>
                    <a:pt x="480" y="3713"/>
                  </a:cubicBezTo>
                  <a:cubicBezTo>
                    <a:pt x="581" y="3822"/>
                    <a:pt x="896" y="4493"/>
                    <a:pt x="1149" y="5032"/>
                  </a:cubicBezTo>
                  <a:cubicBezTo>
                    <a:pt x="1955" y="6756"/>
                    <a:pt x="2569" y="7999"/>
                    <a:pt x="3117" y="8285"/>
                  </a:cubicBezTo>
                  <a:cubicBezTo>
                    <a:pt x="3799" y="8642"/>
                    <a:pt x="8925" y="9832"/>
                    <a:pt x="10337" y="9832"/>
                  </a:cubicBezTo>
                  <a:cubicBezTo>
                    <a:pt x="10445" y="9832"/>
                    <a:pt x="10533" y="9825"/>
                    <a:pt x="10594" y="9810"/>
                  </a:cubicBezTo>
                  <a:cubicBezTo>
                    <a:pt x="10860" y="9744"/>
                    <a:pt x="11080" y="9563"/>
                    <a:pt x="11236" y="9290"/>
                  </a:cubicBezTo>
                  <a:cubicBezTo>
                    <a:pt x="11567" y="8698"/>
                    <a:pt x="11581" y="7631"/>
                    <a:pt x="11270" y="6634"/>
                  </a:cubicBezTo>
                  <a:cubicBezTo>
                    <a:pt x="10859" y="5320"/>
                    <a:pt x="8465" y="2166"/>
                    <a:pt x="7023" y="1558"/>
                  </a:cubicBezTo>
                  <a:cubicBezTo>
                    <a:pt x="6088" y="1163"/>
                    <a:pt x="2699" y="359"/>
                    <a:pt x="2214" y="244"/>
                  </a:cubicBezTo>
                  <a:cubicBezTo>
                    <a:pt x="2087" y="168"/>
                    <a:pt x="1776" y="0"/>
                    <a:pt x="14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2"/>
            <p:cNvSpPr/>
            <p:nvPr/>
          </p:nvSpPr>
          <p:spPr>
            <a:xfrm>
              <a:off x="4875525" y="4385400"/>
              <a:ext cx="267850" cy="243750"/>
            </a:xfrm>
            <a:custGeom>
              <a:avLst/>
              <a:gdLst/>
              <a:ahLst/>
              <a:cxnLst/>
              <a:rect l="l" t="t" r="r" b="b"/>
              <a:pathLst>
                <a:path w="10714" h="9750" extrusionOk="0">
                  <a:moveTo>
                    <a:pt x="1544" y="0"/>
                  </a:moveTo>
                  <a:cubicBezTo>
                    <a:pt x="1481" y="0"/>
                    <a:pt x="1429" y="6"/>
                    <a:pt x="1390" y="18"/>
                  </a:cubicBezTo>
                  <a:cubicBezTo>
                    <a:pt x="790" y="206"/>
                    <a:pt x="55" y="2138"/>
                    <a:pt x="28" y="2487"/>
                  </a:cubicBezTo>
                  <a:cubicBezTo>
                    <a:pt x="0" y="2835"/>
                    <a:pt x="1312" y="7032"/>
                    <a:pt x="1312" y="7032"/>
                  </a:cubicBezTo>
                  <a:lnTo>
                    <a:pt x="10694" y="9749"/>
                  </a:lnTo>
                  <a:cubicBezTo>
                    <a:pt x="10694" y="9749"/>
                    <a:pt x="10713" y="9517"/>
                    <a:pt x="10714" y="7997"/>
                  </a:cubicBezTo>
                  <a:cubicBezTo>
                    <a:pt x="10714" y="6475"/>
                    <a:pt x="8454" y="2439"/>
                    <a:pt x="8016" y="2055"/>
                  </a:cubicBezTo>
                  <a:cubicBezTo>
                    <a:pt x="7578" y="1669"/>
                    <a:pt x="5513" y="1158"/>
                    <a:pt x="5513" y="1158"/>
                  </a:cubicBezTo>
                  <a:cubicBezTo>
                    <a:pt x="5513" y="1158"/>
                    <a:pt x="2438" y="0"/>
                    <a:pt x="15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2"/>
            <p:cNvSpPr/>
            <p:nvPr/>
          </p:nvSpPr>
          <p:spPr>
            <a:xfrm>
              <a:off x="4867625" y="4377600"/>
              <a:ext cx="283725" cy="259475"/>
            </a:xfrm>
            <a:custGeom>
              <a:avLst/>
              <a:gdLst/>
              <a:ahLst/>
              <a:cxnLst/>
              <a:rect l="l" t="t" r="r" b="b"/>
              <a:pathLst>
                <a:path w="11349" h="10379" extrusionOk="0">
                  <a:moveTo>
                    <a:pt x="1882" y="627"/>
                  </a:moveTo>
                  <a:cubicBezTo>
                    <a:pt x="2383" y="627"/>
                    <a:pt x="4199" y="1196"/>
                    <a:pt x="5718" y="1768"/>
                  </a:cubicBezTo>
                  <a:cubicBezTo>
                    <a:pt x="5730" y="1773"/>
                    <a:pt x="5742" y="1777"/>
                    <a:pt x="5754" y="1779"/>
                  </a:cubicBezTo>
                  <a:cubicBezTo>
                    <a:pt x="6581" y="1983"/>
                    <a:pt x="7863" y="2375"/>
                    <a:pt x="8124" y="2606"/>
                  </a:cubicBezTo>
                  <a:cubicBezTo>
                    <a:pt x="8508" y="2943"/>
                    <a:pt x="10715" y="6924"/>
                    <a:pt x="10714" y="8309"/>
                  </a:cubicBezTo>
                  <a:cubicBezTo>
                    <a:pt x="10712" y="8971"/>
                    <a:pt x="10709" y="9385"/>
                    <a:pt x="10705" y="9643"/>
                  </a:cubicBezTo>
                  <a:lnTo>
                    <a:pt x="1882" y="7087"/>
                  </a:lnTo>
                  <a:cubicBezTo>
                    <a:pt x="1366" y="5430"/>
                    <a:pt x="675" y="3101"/>
                    <a:pt x="661" y="2825"/>
                  </a:cubicBezTo>
                  <a:cubicBezTo>
                    <a:pt x="689" y="2483"/>
                    <a:pt x="1407" y="757"/>
                    <a:pt x="1799" y="635"/>
                  </a:cubicBezTo>
                  <a:cubicBezTo>
                    <a:pt x="1820" y="630"/>
                    <a:pt x="1848" y="627"/>
                    <a:pt x="1882" y="627"/>
                  </a:cubicBezTo>
                  <a:close/>
                  <a:moveTo>
                    <a:pt x="1840" y="0"/>
                  </a:moveTo>
                  <a:cubicBezTo>
                    <a:pt x="1748" y="0"/>
                    <a:pt x="1671" y="9"/>
                    <a:pt x="1611" y="28"/>
                  </a:cubicBezTo>
                  <a:cubicBezTo>
                    <a:pt x="806" y="279"/>
                    <a:pt x="56" y="2404"/>
                    <a:pt x="27" y="2774"/>
                  </a:cubicBezTo>
                  <a:cubicBezTo>
                    <a:pt x="0" y="3131"/>
                    <a:pt x="829" y="5850"/>
                    <a:pt x="1326" y="7440"/>
                  </a:cubicBezTo>
                  <a:cubicBezTo>
                    <a:pt x="1358" y="7541"/>
                    <a:pt x="1439" y="7620"/>
                    <a:pt x="1541" y="7650"/>
                  </a:cubicBezTo>
                  <a:lnTo>
                    <a:pt x="10923" y="10366"/>
                  </a:lnTo>
                  <a:cubicBezTo>
                    <a:pt x="10951" y="10375"/>
                    <a:pt x="10981" y="10379"/>
                    <a:pt x="11011" y="10379"/>
                  </a:cubicBezTo>
                  <a:cubicBezTo>
                    <a:pt x="11012" y="10379"/>
                    <a:pt x="11013" y="10379"/>
                    <a:pt x="11014" y="10379"/>
                  </a:cubicBezTo>
                  <a:cubicBezTo>
                    <a:pt x="11178" y="10379"/>
                    <a:pt x="11315" y="10251"/>
                    <a:pt x="11327" y="10086"/>
                  </a:cubicBezTo>
                  <a:cubicBezTo>
                    <a:pt x="11330" y="10061"/>
                    <a:pt x="11346" y="9799"/>
                    <a:pt x="11347" y="8309"/>
                  </a:cubicBezTo>
                  <a:cubicBezTo>
                    <a:pt x="11348" y="6687"/>
                    <a:pt x="9028" y="2555"/>
                    <a:pt x="8543" y="2129"/>
                  </a:cubicBezTo>
                  <a:cubicBezTo>
                    <a:pt x="8078" y="1719"/>
                    <a:pt x="6320" y="1265"/>
                    <a:pt x="5923" y="1167"/>
                  </a:cubicBezTo>
                  <a:cubicBezTo>
                    <a:pt x="4927" y="792"/>
                    <a:pt x="2720" y="0"/>
                    <a:pt x="1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2"/>
            <p:cNvSpPr/>
            <p:nvPr/>
          </p:nvSpPr>
          <p:spPr>
            <a:xfrm>
              <a:off x="4943050" y="4126025"/>
              <a:ext cx="264350" cy="186975"/>
            </a:xfrm>
            <a:custGeom>
              <a:avLst/>
              <a:gdLst/>
              <a:ahLst/>
              <a:cxnLst/>
              <a:rect l="l" t="t" r="r" b="b"/>
              <a:pathLst>
                <a:path w="10574" h="7479" extrusionOk="0">
                  <a:moveTo>
                    <a:pt x="480" y="0"/>
                  </a:moveTo>
                  <a:cubicBezTo>
                    <a:pt x="464" y="0"/>
                    <a:pt x="448" y="0"/>
                    <a:pt x="433" y="1"/>
                  </a:cubicBezTo>
                  <a:cubicBezTo>
                    <a:pt x="433" y="1"/>
                    <a:pt x="109" y="1145"/>
                    <a:pt x="55" y="1843"/>
                  </a:cubicBezTo>
                  <a:cubicBezTo>
                    <a:pt x="1" y="2540"/>
                    <a:pt x="2049" y="4805"/>
                    <a:pt x="3049" y="5468"/>
                  </a:cubicBezTo>
                  <a:cubicBezTo>
                    <a:pt x="4050" y="6132"/>
                    <a:pt x="8979" y="7450"/>
                    <a:pt x="9327" y="7478"/>
                  </a:cubicBezTo>
                  <a:cubicBezTo>
                    <a:pt x="9331" y="7478"/>
                    <a:pt x="9336" y="7478"/>
                    <a:pt x="9340" y="7478"/>
                  </a:cubicBezTo>
                  <a:cubicBezTo>
                    <a:pt x="9698" y="7478"/>
                    <a:pt x="10574" y="6392"/>
                    <a:pt x="9965" y="5304"/>
                  </a:cubicBezTo>
                  <a:cubicBezTo>
                    <a:pt x="9349" y="4202"/>
                    <a:pt x="7390" y="2296"/>
                    <a:pt x="6272" y="1624"/>
                  </a:cubicBezTo>
                  <a:cubicBezTo>
                    <a:pt x="5170" y="962"/>
                    <a:pt x="1697" y="0"/>
                    <a:pt x="480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2"/>
            <p:cNvSpPr/>
            <p:nvPr/>
          </p:nvSpPr>
          <p:spPr>
            <a:xfrm>
              <a:off x="4934650" y="4118100"/>
              <a:ext cx="273400" cy="202825"/>
            </a:xfrm>
            <a:custGeom>
              <a:avLst/>
              <a:gdLst/>
              <a:ahLst/>
              <a:cxnLst/>
              <a:rect l="l" t="t" r="r" b="b"/>
              <a:pathLst>
                <a:path w="10936" h="8113" extrusionOk="0">
                  <a:moveTo>
                    <a:pt x="1010" y="641"/>
                  </a:moveTo>
                  <a:cubicBezTo>
                    <a:pt x="2324" y="730"/>
                    <a:pt x="5462" y="1622"/>
                    <a:pt x="6444" y="2214"/>
                  </a:cubicBezTo>
                  <a:cubicBezTo>
                    <a:pt x="7561" y="2883"/>
                    <a:pt x="9467" y="4782"/>
                    <a:pt x="10023" y="5775"/>
                  </a:cubicBezTo>
                  <a:cubicBezTo>
                    <a:pt x="10277" y="6230"/>
                    <a:pt x="10200" y="6649"/>
                    <a:pt x="10089" y="6922"/>
                  </a:cubicBezTo>
                  <a:cubicBezTo>
                    <a:pt x="9947" y="7268"/>
                    <a:pt x="9722" y="7458"/>
                    <a:pt x="9691" y="7477"/>
                  </a:cubicBezTo>
                  <a:cubicBezTo>
                    <a:pt x="9343" y="7441"/>
                    <a:pt x="4516" y="6153"/>
                    <a:pt x="3561" y="5520"/>
                  </a:cubicBezTo>
                  <a:cubicBezTo>
                    <a:pt x="2429" y="4771"/>
                    <a:pt x="673" y="2636"/>
                    <a:pt x="708" y="2184"/>
                  </a:cubicBezTo>
                  <a:cubicBezTo>
                    <a:pt x="744" y="1712"/>
                    <a:pt x="916" y="1006"/>
                    <a:pt x="1010" y="641"/>
                  </a:cubicBezTo>
                  <a:close/>
                  <a:moveTo>
                    <a:pt x="761" y="0"/>
                  </a:moveTo>
                  <a:cubicBezTo>
                    <a:pt x="622" y="3"/>
                    <a:pt x="501" y="96"/>
                    <a:pt x="462" y="231"/>
                  </a:cubicBezTo>
                  <a:cubicBezTo>
                    <a:pt x="449" y="279"/>
                    <a:pt x="130" y="1415"/>
                    <a:pt x="75" y="2137"/>
                  </a:cubicBezTo>
                  <a:cubicBezTo>
                    <a:pt x="1" y="3090"/>
                    <a:pt x="2315" y="5457"/>
                    <a:pt x="3210" y="6049"/>
                  </a:cubicBezTo>
                  <a:cubicBezTo>
                    <a:pt x="4298" y="6770"/>
                    <a:pt x="9294" y="8083"/>
                    <a:pt x="9640" y="8111"/>
                  </a:cubicBezTo>
                  <a:cubicBezTo>
                    <a:pt x="9652" y="8112"/>
                    <a:pt x="9665" y="8112"/>
                    <a:pt x="9677" y="8112"/>
                  </a:cubicBezTo>
                  <a:cubicBezTo>
                    <a:pt x="9996" y="8112"/>
                    <a:pt x="10309" y="7802"/>
                    <a:pt x="10500" y="7503"/>
                  </a:cubicBezTo>
                  <a:cubicBezTo>
                    <a:pt x="10907" y="6867"/>
                    <a:pt x="10936" y="6105"/>
                    <a:pt x="10578" y="5467"/>
                  </a:cubicBezTo>
                  <a:cubicBezTo>
                    <a:pt x="9904" y="4263"/>
                    <a:pt x="7888" y="2339"/>
                    <a:pt x="6773" y="1670"/>
                  </a:cubicBezTo>
                  <a:cubicBezTo>
                    <a:pt x="5626" y="980"/>
                    <a:pt x="2112" y="0"/>
                    <a:pt x="8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2"/>
            <p:cNvSpPr/>
            <p:nvPr/>
          </p:nvSpPr>
          <p:spPr>
            <a:xfrm>
              <a:off x="5066600" y="4276325"/>
              <a:ext cx="271025" cy="206625"/>
            </a:xfrm>
            <a:custGeom>
              <a:avLst/>
              <a:gdLst/>
              <a:ahLst/>
              <a:cxnLst/>
              <a:rect l="l" t="t" r="r" b="b"/>
              <a:pathLst>
                <a:path w="10841" h="8265" extrusionOk="0">
                  <a:moveTo>
                    <a:pt x="1352" y="1"/>
                  </a:moveTo>
                  <a:cubicBezTo>
                    <a:pt x="769" y="1"/>
                    <a:pt x="504" y="227"/>
                    <a:pt x="504" y="227"/>
                  </a:cubicBezTo>
                  <a:cubicBezTo>
                    <a:pt x="504" y="227"/>
                    <a:pt x="74" y="1246"/>
                    <a:pt x="37" y="1712"/>
                  </a:cubicBezTo>
                  <a:cubicBezTo>
                    <a:pt x="1" y="2178"/>
                    <a:pt x="2289" y="5865"/>
                    <a:pt x="2824" y="6491"/>
                  </a:cubicBezTo>
                  <a:cubicBezTo>
                    <a:pt x="3361" y="7117"/>
                    <a:pt x="8424" y="8213"/>
                    <a:pt x="9005" y="8258"/>
                  </a:cubicBezTo>
                  <a:cubicBezTo>
                    <a:pt x="9060" y="8262"/>
                    <a:pt x="9122" y="8265"/>
                    <a:pt x="9187" y="8265"/>
                  </a:cubicBezTo>
                  <a:cubicBezTo>
                    <a:pt x="9816" y="8265"/>
                    <a:pt x="10841" y="8012"/>
                    <a:pt x="10428" y="6497"/>
                  </a:cubicBezTo>
                  <a:cubicBezTo>
                    <a:pt x="9974" y="4824"/>
                    <a:pt x="8545" y="2139"/>
                    <a:pt x="7176" y="1682"/>
                  </a:cubicBezTo>
                  <a:cubicBezTo>
                    <a:pt x="5808" y="1224"/>
                    <a:pt x="3295" y="444"/>
                    <a:pt x="2150" y="121"/>
                  </a:cubicBezTo>
                  <a:cubicBezTo>
                    <a:pt x="1837" y="33"/>
                    <a:pt x="1572" y="1"/>
                    <a:pt x="135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2"/>
            <p:cNvSpPr/>
            <p:nvPr/>
          </p:nvSpPr>
          <p:spPr>
            <a:xfrm>
              <a:off x="5058325" y="4268350"/>
              <a:ext cx="281450" cy="222550"/>
            </a:xfrm>
            <a:custGeom>
              <a:avLst/>
              <a:gdLst/>
              <a:ahLst/>
              <a:cxnLst/>
              <a:rect l="l" t="t" r="r" b="b"/>
              <a:pathLst>
                <a:path w="11258" h="8902" extrusionOk="0">
                  <a:moveTo>
                    <a:pt x="1684" y="637"/>
                  </a:moveTo>
                  <a:cubicBezTo>
                    <a:pt x="1874" y="637"/>
                    <a:pt x="2110" y="665"/>
                    <a:pt x="2395" y="745"/>
                  </a:cubicBezTo>
                  <a:cubicBezTo>
                    <a:pt x="3516" y="1061"/>
                    <a:pt x="6045" y="1847"/>
                    <a:pt x="7408" y="2301"/>
                  </a:cubicBezTo>
                  <a:cubicBezTo>
                    <a:pt x="8632" y="2711"/>
                    <a:pt x="10007" y="5254"/>
                    <a:pt x="10454" y="6899"/>
                  </a:cubicBezTo>
                  <a:cubicBezTo>
                    <a:pt x="10587" y="7388"/>
                    <a:pt x="10562" y="7746"/>
                    <a:pt x="10382" y="7965"/>
                  </a:cubicBezTo>
                  <a:cubicBezTo>
                    <a:pt x="10167" y="8224"/>
                    <a:pt x="9757" y="8266"/>
                    <a:pt x="9513" y="8266"/>
                  </a:cubicBezTo>
                  <a:cubicBezTo>
                    <a:pt x="9449" y="8266"/>
                    <a:pt x="9396" y="8263"/>
                    <a:pt x="9361" y="8260"/>
                  </a:cubicBezTo>
                  <a:cubicBezTo>
                    <a:pt x="8597" y="8201"/>
                    <a:pt x="3798" y="7070"/>
                    <a:pt x="3397" y="6604"/>
                  </a:cubicBezTo>
                  <a:cubicBezTo>
                    <a:pt x="2803" y="5909"/>
                    <a:pt x="743" y="2499"/>
                    <a:pt x="685" y="2055"/>
                  </a:cubicBezTo>
                  <a:cubicBezTo>
                    <a:pt x="710" y="1748"/>
                    <a:pt x="959" y="1082"/>
                    <a:pt x="1091" y="759"/>
                  </a:cubicBezTo>
                  <a:cubicBezTo>
                    <a:pt x="1179" y="713"/>
                    <a:pt x="1370" y="637"/>
                    <a:pt x="1684" y="637"/>
                  </a:cubicBezTo>
                  <a:close/>
                  <a:moveTo>
                    <a:pt x="1682" y="1"/>
                  </a:moveTo>
                  <a:cubicBezTo>
                    <a:pt x="1010" y="1"/>
                    <a:pt x="676" y="264"/>
                    <a:pt x="628" y="304"/>
                  </a:cubicBezTo>
                  <a:cubicBezTo>
                    <a:pt x="591" y="337"/>
                    <a:pt x="562" y="378"/>
                    <a:pt x="542" y="423"/>
                  </a:cubicBezTo>
                  <a:cubicBezTo>
                    <a:pt x="496" y="532"/>
                    <a:pt x="92" y="1503"/>
                    <a:pt x="53" y="2006"/>
                  </a:cubicBezTo>
                  <a:cubicBezTo>
                    <a:pt x="1" y="2676"/>
                    <a:pt x="2563" y="6605"/>
                    <a:pt x="2915" y="7017"/>
                  </a:cubicBezTo>
                  <a:cubicBezTo>
                    <a:pt x="3585" y="7799"/>
                    <a:pt x="8938" y="8866"/>
                    <a:pt x="9311" y="8893"/>
                  </a:cubicBezTo>
                  <a:cubicBezTo>
                    <a:pt x="9367" y="8898"/>
                    <a:pt x="9436" y="8902"/>
                    <a:pt x="9515" y="8902"/>
                  </a:cubicBezTo>
                  <a:cubicBezTo>
                    <a:pt x="9894" y="8902"/>
                    <a:pt x="10496" y="8822"/>
                    <a:pt x="10871" y="8370"/>
                  </a:cubicBezTo>
                  <a:cubicBezTo>
                    <a:pt x="11191" y="7983"/>
                    <a:pt x="11257" y="7431"/>
                    <a:pt x="11067" y="6732"/>
                  </a:cubicBezTo>
                  <a:cubicBezTo>
                    <a:pt x="10581" y="4943"/>
                    <a:pt x="9107" y="2199"/>
                    <a:pt x="7608" y="1699"/>
                  </a:cubicBezTo>
                  <a:cubicBezTo>
                    <a:pt x="6214" y="1232"/>
                    <a:pt x="3717" y="458"/>
                    <a:pt x="2568" y="134"/>
                  </a:cubicBezTo>
                  <a:cubicBezTo>
                    <a:pt x="2224" y="37"/>
                    <a:pt x="1930" y="1"/>
                    <a:pt x="1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2"/>
            <p:cNvSpPr/>
            <p:nvPr/>
          </p:nvSpPr>
          <p:spPr>
            <a:xfrm>
              <a:off x="5174700" y="4458275"/>
              <a:ext cx="271275" cy="262550"/>
            </a:xfrm>
            <a:custGeom>
              <a:avLst/>
              <a:gdLst/>
              <a:ahLst/>
              <a:cxnLst/>
              <a:rect l="l" t="t" r="r" b="b"/>
              <a:pathLst>
                <a:path w="10851" h="10502" extrusionOk="0">
                  <a:moveTo>
                    <a:pt x="1206" y="0"/>
                  </a:moveTo>
                  <a:cubicBezTo>
                    <a:pt x="1178" y="0"/>
                    <a:pt x="1153" y="1"/>
                    <a:pt x="1131" y="2"/>
                  </a:cubicBezTo>
                  <a:cubicBezTo>
                    <a:pt x="1131" y="2"/>
                    <a:pt x="200" y="1450"/>
                    <a:pt x="100" y="2730"/>
                  </a:cubicBezTo>
                  <a:cubicBezTo>
                    <a:pt x="0" y="4010"/>
                    <a:pt x="1045" y="7132"/>
                    <a:pt x="2037" y="7911"/>
                  </a:cubicBezTo>
                  <a:cubicBezTo>
                    <a:pt x="3029" y="8689"/>
                    <a:pt x="9791" y="10502"/>
                    <a:pt x="9791" y="10502"/>
                  </a:cubicBezTo>
                  <a:cubicBezTo>
                    <a:pt x="9791" y="10502"/>
                    <a:pt x="10419" y="8445"/>
                    <a:pt x="10635" y="7174"/>
                  </a:cubicBezTo>
                  <a:cubicBezTo>
                    <a:pt x="10851" y="5904"/>
                    <a:pt x="7419" y="1895"/>
                    <a:pt x="7106" y="1402"/>
                  </a:cubicBezTo>
                  <a:cubicBezTo>
                    <a:pt x="6801" y="922"/>
                    <a:pt x="2211" y="0"/>
                    <a:pt x="120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2"/>
            <p:cNvSpPr/>
            <p:nvPr/>
          </p:nvSpPr>
          <p:spPr>
            <a:xfrm>
              <a:off x="5166575" y="4450375"/>
              <a:ext cx="285925" cy="278400"/>
            </a:xfrm>
            <a:custGeom>
              <a:avLst/>
              <a:gdLst/>
              <a:ahLst/>
              <a:cxnLst/>
              <a:rect l="l" t="t" r="r" b="b"/>
              <a:pathLst>
                <a:path w="11437" h="11136" extrusionOk="0">
                  <a:moveTo>
                    <a:pt x="1636" y="635"/>
                  </a:moveTo>
                  <a:cubicBezTo>
                    <a:pt x="2775" y="676"/>
                    <a:pt x="6783" y="1533"/>
                    <a:pt x="7162" y="1890"/>
                  </a:cubicBezTo>
                  <a:cubicBezTo>
                    <a:pt x="7226" y="1989"/>
                    <a:pt x="7414" y="2231"/>
                    <a:pt x="7674" y="2563"/>
                  </a:cubicBezTo>
                  <a:cubicBezTo>
                    <a:pt x="8446" y="3550"/>
                    <a:pt x="10796" y="6555"/>
                    <a:pt x="10647" y="7437"/>
                  </a:cubicBezTo>
                  <a:cubicBezTo>
                    <a:pt x="10485" y="8392"/>
                    <a:pt x="10079" y="9819"/>
                    <a:pt x="9900" y="10431"/>
                  </a:cubicBezTo>
                  <a:cubicBezTo>
                    <a:pt x="7851" y="9873"/>
                    <a:pt x="3292" y="8552"/>
                    <a:pt x="2557" y="7977"/>
                  </a:cubicBezTo>
                  <a:cubicBezTo>
                    <a:pt x="1664" y="7275"/>
                    <a:pt x="647" y="4287"/>
                    <a:pt x="741" y="3071"/>
                  </a:cubicBezTo>
                  <a:cubicBezTo>
                    <a:pt x="816" y="2112"/>
                    <a:pt x="1410" y="1021"/>
                    <a:pt x="1636" y="635"/>
                  </a:cubicBezTo>
                  <a:close/>
                  <a:moveTo>
                    <a:pt x="1473" y="0"/>
                  </a:moveTo>
                  <a:cubicBezTo>
                    <a:pt x="1459" y="0"/>
                    <a:pt x="1447" y="1"/>
                    <a:pt x="1436" y="1"/>
                  </a:cubicBezTo>
                  <a:cubicBezTo>
                    <a:pt x="1335" y="7"/>
                    <a:pt x="1244" y="61"/>
                    <a:pt x="1189" y="147"/>
                  </a:cubicBezTo>
                  <a:cubicBezTo>
                    <a:pt x="1150" y="208"/>
                    <a:pt x="213" y="1678"/>
                    <a:pt x="109" y="3021"/>
                  </a:cubicBezTo>
                  <a:cubicBezTo>
                    <a:pt x="0" y="4418"/>
                    <a:pt x="1105" y="7643"/>
                    <a:pt x="2167" y="8477"/>
                  </a:cubicBezTo>
                  <a:cubicBezTo>
                    <a:pt x="3181" y="9273"/>
                    <a:pt x="9336" y="10939"/>
                    <a:pt x="10034" y="11125"/>
                  </a:cubicBezTo>
                  <a:cubicBezTo>
                    <a:pt x="10060" y="11132"/>
                    <a:pt x="10089" y="11135"/>
                    <a:pt x="10116" y="11135"/>
                  </a:cubicBezTo>
                  <a:cubicBezTo>
                    <a:pt x="10256" y="11135"/>
                    <a:pt x="10379" y="11043"/>
                    <a:pt x="10420" y="10910"/>
                  </a:cubicBezTo>
                  <a:cubicBezTo>
                    <a:pt x="10446" y="10825"/>
                    <a:pt x="11056" y="8820"/>
                    <a:pt x="11273" y="7544"/>
                  </a:cubicBezTo>
                  <a:cubicBezTo>
                    <a:pt x="11436" y="6582"/>
                    <a:pt x="10153" y="4700"/>
                    <a:pt x="8174" y="2172"/>
                  </a:cubicBezTo>
                  <a:cubicBezTo>
                    <a:pt x="7933" y="1863"/>
                    <a:pt x="7757" y="1641"/>
                    <a:pt x="7699" y="1548"/>
                  </a:cubicBezTo>
                  <a:cubicBezTo>
                    <a:pt x="7247" y="836"/>
                    <a:pt x="2252" y="0"/>
                    <a:pt x="1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2"/>
            <p:cNvSpPr/>
            <p:nvPr/>
          </p:nvSpPr>
          <p:spPr>
            <a:xfrm>
              <a:off x="1125750" y="4519925"/>
              <a:ext cx="4462575" cy="838200"/>
            </a:xfrm>
            <a:custGeom>
              <a:avLst/>
              <a:gdLst/>
              <a:ahLst/>
              <a:cxnLst/>
              <a:rect l="l" t="t" r="r" b="b"/>
              <a:pathLst>
                <a:path w="178503" h="33528" extrusionOk="0">
                  <a:moveTo>
                    <a:pt x="30341" y="1"/>
                  </a:moveTo>
                  <a:cubicBezTo>
                    <a:pt x="20849" y="1"/>
                    <a:pt x="13559" y="11203"/>
                    <a:pt x="13559" y="11203"/>
                  </a:cubicBezTo>
                  <a:cubicBezTo>
                    <a:pt x="13559" y="11203"/>
                    <a:pt x="7567" y="10513"/>
                    <a:pt x="3852" y="9331"/>
                  </a:cubicBezTo>
                  <a:cubicBezTo>
                    <a:pt x="2518" y="8905"/>
                    <a:pt x="1470" y="8213"/>
                    <a:pt x="667" y="7499"/>
                  </a:cubicBezTo>
                  <a:cubicBezTo>
                    <a:pt x="222" y="9614"/>
                    <a:pt x="1" y="12001"/>
                    <a:pt x="322" y="14430"/>
                  </a:cubicBezTo>
                  <a:cubicBezTo>
                    <a:pt x="1309" y="21896"/>
                    <a:pt x="5670" y="29177"/>
                    <a:pt x="22447" y="32270"/>
                  </a:cubicBezTo>
                  <a:cubicBezTo>
                    <a:pt x="24255" y="32604"/>
                    <a:pt x="25941" y="32756"/>
                    <a:pt x="27512" y="32756"/>
                  </a:cubicBezTo>
                  <a:cubicBezTo>
                    <a:pt x="40522" y="32756"/>
                    <a:pt x="45613" y="22296"/>
                    <a:pt x="45983" y="17529"/>
                  </a:cubicBezTo>
                  <a:cubicBezTo>
                    <a:pt x="45983" y="17529"/>
                    <a:pt x="86731" y="20470"/>
                    <a:pt x="112035" y="23332"/>
                  </a:cubicBezTo>
                  <a:cubicBezTo>
                    <a:pt x="137339" y="26194"/>
                    <a:pt x="145747" y="24608"/>
                    <a:pt x="154220" y="27953"/>
                  </a:cubicBezTo>
                  <a:cubicBezTo>
                    <a:pt x="162693" y="31297"/>
                    <a:pt x="164763" y="33474"/>
                    <a:pt x="168341" y="33528"/>
                  </a:cubicBezTo>
                  <a:cubicBezTo>
                    <a:pt x="168350" y="33528"/>
                    <a:pt x="168358" y="33528"/>
                    <a:pt x="168367" y="33528"/>
                  </a:cubicBezTo>
                  <a:cubicBezTo>
                    <a:pt x="170543" y="33528"/>
                    <a:pt x="175144" y="29341"/>
                    <a:pt x="178503" y="25293"/>
                  </a:cubicBezTo>
                  <a:cubicBezTo>
                    <a:pt x="177544" y="24959"/>
                    <a:pt x="176643" y="24665"/>
                    <a:pt x="175985" y="24492"/>
                  </a:cubicBezTo>
                  <a:cubicBezTo>
                    <a:pt x="173571" y="23857"/>
                    <a:pt x="169804" y="23341"/>
                    <a:pt x="168402" y="21217"/>
                  </a:cubicBezTo>
                  <a:cubicBezTo>
                    <a:pt x="166999" y="19092"/>
                    <a:pt x="165427" y="16283"/>
                    <a:pt x="151181" y="15177"/>
                  </a:cubicBezTo>
                  <a:cubicBezTo>
                    <a:pt x="136937" y="14070"/>
                    <a:pt x="40808" y="557"/>
                    <a:pt x="30997" y="19"/>
                  </a:cubicBezTo>
                  <a:cubicBezTo>
                    <a:pt x="30777" y="7"/>
                    <a:pt x="30558" y="1"/>
                    <a:pt x="303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2"/>
            <p:cNvSpPr/>
            <p:nvPr/>
          </p:nvSpPr>
          <p:spPr>
            <a:xfrm>
              <a:off x="1118650" y="4511950"/>
              <a:ext cx="4479325" cy="854100"/>
            </a:xfrm>
            <a:custGeom>
              <a:avLst/>
              <a:gdLst/>
              <a:ahLst/>
              <a:cxnLst/>
              <a:rect l="l" t="t" r="r" b="b"/>
              <a:pathLst>
                <a:path w="179173" h="34164" extrusionOk="0">
                  <a:moveTo>
                    <a:pt x="30620" y="636"/>
                  </a:moveTo>
                  <a:cubicBezTo>
                    <a:pt x="30834" y="636"/>
                    <a:pt x="31048" y="642"/>
                    <a:pt x="31264" y="654"/>
                  </a:cubicBezTo>
                  <a:cubicBezTo>
                    <a:pt x="36128" y="922"/>
                    <a:pt x="61892" y="4336"/>
                    <a:pt x="89171" y="7953"/>
                  </a:cubicBezTo>
                  <a:cubicBezTo>
                    <a:pt x="116257" y="11543"/>
                    <a:pt x="144267" y="15255"/>
                    <a:pt x="151440" y="15812"/>
                  </a:cubicBezTo>
                  <a:cubicBezTo>
                    <a:pt x="165246" y="16885"/>
                    <a:pt x="166959" y="19489"/>
                    <a:pt x="168336" y="21582"/>
                  </a:cubicBezTo>
                  <a:lnTo>
                    <a:pt x="168421" y="21710"/>
                  </a:lnTo>
                  <a:cubicBezTo>
                    <a:pt x="169658" y="23585"/>
                    <a:pt x="172558" y="24261"/>
                    <a:pt x="174888" y="24804"/>
                  </a:cubicBezTo>
                  <a:cubicBezTo>
                    <a:pt x="175347" y="24911"/>
                    <a:pt x="175786" y="25013"/>
                    <a:pt x="176188" y="25119"/>
                  </a:cubicBezTo>
                  <a:cubicBezTo>
                    <a:pt x="176687" y="25251"/>
                    <a:pt x="177379" y="25466"/>
                    <a:pt x="178247" y="25761"/>
                  </a:cubicBezTo>
                  <a:cubicBezTo>
                    <a:pt x="174999" y="29598"/>
                    <a:pt x="170639" y="33529"/>
                    <a:pt x="168652" y="33529"/>
                  </a:cubicBezTo>
                  <a:lnTo>
                    <a:pt x="168630" y="33529"/>
                  </a:lnTo>
                  <a:cubicBezTo>
                    <a:pt x="166578" y="33498"/>
                    <a:pt x="165073" y="32761"/>
                    <a:pt x="162340" y="31425"/>
                  </a:cubicBezTo>
                  <a:cubicBezTo>
                    <a:pt x="160442" y="30497"/>
                    <a:pt x="158081" y="29341"/>
                    <a:pt x="154620" y="27976"/>
                  </a:cubicBezTo>
                  <a:cubicBezTo>
                    <a:pt x="149627" y="26004"/>
                    <a:pt x="144637" y="25727"/>
                    <a:pt x="136375" y="25270"/>
                  </a:cubicBezTo>
                  <a:cubicBezTo>
                    <a:pt x="130361" y="24938"/>
                    <a:pt x="122878" y="24525"/>
                    <a:pt x="112355" y="23335"/>
                  </a:cubicBezTo>
                  <a:cubicBezTo>
                    <a:pt x="87334" y="20505"/>
                    <a:pt x="46698" y="17560"/>
                    <a:pt x="46291" y="17530"/>
                  </a:cubicBezTo>
                  <a:lnTo>
                    <a:pt x="46267" y="17530"/>
                  </a:lnTo>
                  <a:cubicBezTo>
                    <a:pt x="46102" y="17531"/>
                    <a:pt x="45965" y="17657"/>
                    <a:pt x="45951" y="17822"/>
                  </a:cubicBezTo>
                  <a:cubicBezTo>
                    <a:pt x="45706" y="20972"/>
                    <a:pt x="43525" y="25837"/>
                    <a:pt x="39312" y="29075"/>
                  </a:cubicBezTo>
                  <a:cubicBezTo>
                    <a:pt x="36120" y="31529"/>
                    <a:pt x="32276" y="32763"/>
                    <a:pt x="27842" y="32763"/>
                  </a:cubicBezTo>
                  <a:cubicBezTo>
                    <a:pt x="26234" y="32763"/>
                    <a:pt x="24549" y="32601"/>
                    <a:pt x="22789" y="32275"/>
                  </a:cubicBezTo>
                  <a:cubicBezTo>
                    <a:pt x="8934" y="29721"/>
                    <a:pt x="2189" y="24302"/>
                    <a:pt x="921" y="14706"/>
                  </a:cubicBezTo>
                  <a:cubicBezTo>
                    <a:pt x="661" y="12743"/>
                    <a:pt x="740" y="10626"/>
                    <a:pt x="1157" y="8405"/>
                  </a:cubicBezTo>
                  <a:cubicBezTo>
                    <a:pt x="2035" y="9101"/>
                    <a:pt x="3002" y="9620"/>
                    <a:pt x="4041" y="9951"/>
                  </a:cubicBezTo>
                  <a:cubicBezTo>
                    <a:pt x="7742" y="11130"/>
                    <a:pt x="13747" y="11829"/>
                    <a:pt x="13807" y="11837"/>
                  </a:cubicBezTo>
                  <a:cubicBezTo>
                    <a:pt x="13819" y="11838"/>
                    <a:pt x="13831" y="11839"/>
                    <a:pt x="13843" y="11839"/>
                  </a:cubicBezTo>
                  <a:cubicBezTo>
                    <a:pt x="13949" y="11839"/>
                    <a:pt x="14050" y="11785"/>
                    <a:pt x="14109" y="11695"/>
                  </a:cubicBezTo>
                  <a:cubicBezTo>
                    <a:pt x="14184" y="11582"/>
                    <a:pt x="21420" y="636"/>
                    <a:pt x="30620" y="636"/>
                  </a:cubicBezTo>
                  <a:close/>
                  <a:moveTo>
                    <a:pt x="30600" y="1"/>
                  </a:moveTo>
                  <a:cubicBezTo>
                    <a:pt x="21580" y="1"/>
                    <a:pt x="14672" y="9729"/>
                    <a:pt x="13687" y="11183"/>
                  </a:cubicBezTo>
                  <a:cubicBezTo>
                    <a:pt x="12634" y="11054"/>
                    <a:pt x="7504" y="10389"/>
                    <a:pt x="4234" y="9346"/>
                  </a:cubicBezTo>
                  <a:cubicBezTo>
                    <a:pt x="3112" y="8990"/>
                    <a:pt x="2080" y="8395"/>
                    <a:pt x="1161" y="7581"/>
                  </a:cubicBezTo>
                  <a:cubicBezTo>
                    <a:pt x="1099" y="7525"/>
                    <a:pt x="1025" y="7500"/>
                    <a:pt x="952" y="7500"/>
                  </a:cubicBezTo>
                  <a:cubicBezTo>
                    <a:pt x="810" y="7500"/>
                    <a:pt x="673" y="7595"/>
                    <a:pt x="640" y="7752"/>
                  </a:cubicBezTo>
                  <a:cubicBezTo>
                    <a:pt x="119" y="10235"/>
                    <a:pt x="1" y="12602"/>
                    <a:pt x="291" y="14790"/>
                  </a:cubicBezTo>
                  <a:cubicBezTo>
                    <a:pt x="1105" y="20943"/>
                    <a:pt x="4310" y="29514"/>
                    <a:pt x="22673" y="32900"/>
                  </a:cubicBezTo>
                  <a:cubicBezTo>
                    <a:pt x="24423" y="33224"/>
                    <a:pt x="26118" y="33384"/>
                    <a:pt x="27747" y="33384"/>
                  </a:cubicBezTo>
                  <a:cubicBezTo>
                    <a:pt x="32353" y="33384"/>
                    <a:pt x="36423" y="32099"/>
                    <a:pt x="39699" y="29579"/>
                  </a:cubicBezTo>
                  <a:cubicBezTo>
                    <a:pt x="43928" y="26327"/>
                    <a:pt x="46185" y="21475"/>
                    <a:pt x="46554" y="18187"/>
                  </a:cubicBezTo>
                  <a:cubicBezTo>
                    <a:pt x="50378" y="18466"/>
                    <a:pt x="88433" y="21269"/>
                    <a:pt x="112283" y="23966"/>
                  </a:cubicBezTo>
                  <a:cubicBezTo>
                    <a:pt x="122824" y="25158"/>
                    <a:pt x="130317" y="25572"/>
                    <a:pt x="136339" y="25905"/>
                  </a:cubicBezTo>
                  <a:cubicBezTo>
                    <a:pt x="144540" y="26358"/>
                    <a:pt x="149490" y="26632"/>
                    <a:pt x="154387" y="28566"/>
                  </a:cubicBezTo>
                  <a:cubicBezTo>
                    <a:pt x="157823" y="29923"/>
                    <a:pt x="160173" y="31072"/>
                    <a:pt x="162061" y="31994"/>
                  </a:cubicBezTo>
                  <a:cubicBezTo>
                    <a:pt x="164783" y="33327"/>
                    <a:pt x="166428" y="34130"/>
                    <a:pt x="168620" y="34164"/>
                  </a:cubicBezTo>
                  <a:lnTo>
                    <a:pt x="168650" y="34164"/>
                  </a:lnTo>
                  <a:cubicBezTo>
                    <a:pt x="171023" y="34164"/>
                    <a:pt x="175687" y="29844"/>
                    <a:pt x="179031" y="25813"/>
                  </a:cubicBezTo>
                  <a:cubicBezTo>
                    <a:pt x="179173" y="25643"/>
                    <a:pt x="179101" y="25384"/>
                    <a:pt x="178892" y="25310"/>
                  </a:cubicBezTo>
                  <a:cubicBezTo>
                    <a:pt x="177785" y="24927"/>
                    <a:pt x="176953" y="24663"/>
                    <a:pt x="176348" y="24504"/>
                  </a:cubicBezTo>
                  <a:cubicBezTo>
                    <a:pt x="175942" y="24397"/>
                    <a:pt x="175498" y="24293"/>
                    <a:pt x="175032" y="24185"/>
                  </a:cubicBezTo>
                  <a:cubicBezTo>
                    <a:pt x="172812" y="23667"/>
                    <a:pt x="170048" y="23022"/>
                    <a:pt x="168950" y="21360"/>
                  </a:cubicBezTo>
                  <a:lnTo>
                    <a:pt x="168866" y="21232"/>
                  </a:lnTo>
                  <a:cubicBezTo>
                    <a:pt x="167414" y="19025"/>
                    <a:pt x="165606" y="16275"/>
                    <a:pt x="151490" y="15179"/>
                  </a:cubicBezTo>
                  <a:cubicBezTo>
                    <a:pt x="144333" y="14623"/>
                    <a:pt x="116332" y="10912"/>
                    <a:pt x="89255" y="7323"/>
                  </a:cubicBezTo>
                  <a:cubicBezTo>
                    <a:pt x="61964" y="3705"/>
                    <a:pt x="36186" y="289"/>
                    <a:pt x="31299" y="20"/>
                  </a:cubicBezTo>
                  <a:cubicBezTo>
                    <a:pt x="31065" y="7"/>
                    <a:pt x="30832" y="1"/>
                    <a:pt x="306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2"/>
            <p:cNvSpPr/>
            <p:nvPr/>
          </p:nvSpPr>
          <p:spPr>
            <a:xfrm>
              <a:off x="1315675" y="4863800"/>
              <a:ext cx="116850" cy="261400"/>
            </a:xfrm>
            <a:custGeom>
              <a:avLst/>
              <a:gdLst/>
              <a:ahLst/>
              <a:cxnLst/>
              <a:rect l="l" t="t" r="r" b="b"/>
              <a:pathLst>
                <a:path w="4674" h="10456" extrusionOk="0">
                  <a:moveTo>
                    <a:pt x="4402" y="1"/>
                  </a:moveTo>
                  <a:cubicBezTo>
                    <a:pt x="4312" y="1"/>
                    <a:pt x="4225" y="52"/>
                    <a:pt x="4185" y="139"/>
                  </a:cubicBezTo>
                  <a:cubicBezTo>
                    <a:pt x="4156" y="204"/>
                    <a:pt x="1200" y="6677"/>
                    <a:pt x="42" y="10141"/>
                  </a:cubicBezTo>
                  <a:cubicBezTo>
                    <a:pt x="0" y="10267"/>
                    <a:pt x="67" y="10401"/>
                    <a:pt x="193" y="10443"/>
                  </a:cubicBezTo>
                  <a:cubicBezTo>
                    <a:pt x="217" y="10451"/>
                    <a:pt x="243" y="10456"/>
                    <a:pt x="268" y="10456"/>
                  </a:cubicBezTo>
                  <a:cubicBezTo>
                    <a:pt x="371" y="10454"/>
                    <a:pt x="461" y="10390"/>
                    <a:pt x="494" y="10293"/>
                  </a:cubicBezTo>
                  <a:cubicBezTo>
                    <a:pt x="1643" y="6853"/>
                    <a:pt x="4589" y="402"/>
                    <a:pt x="4619" y="337"/>
                  </a:cubicBezTo>
                  <a:cubicBezTo>
                    <a:pt x="4673" y="218"/>
                    <a:pt x="4621" y="77"/>
                    <a:pt x="4502" y="22"/>
                  </a:cubicBezTo>
                  <a:cubicBezTo>
                    <a:pt x="4469" y="8"/>
                    <a:pt x="4436" y="1"/>
                    <a:pt x="44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2"/>
            <p:cNvSpPr/>
            <p:nvPr/>
          </p:nvSpPr>
          <p:spPr>
            <a:xfrm>
              <a:off x="1518500" y="4809900"/>
              <a:ext cx="707775" cy="144325"/>
            </a:xfrm>
            <a:custGeom>
              <a:avLst/>
              <a:gdLst/>
              <a:ahLst/>
              <a:cxnLst/>
              <a:rect l="l" t="t" r="r" b="b"/>
              <a:pathLst>
                <a:path w="28311" h="5773" extrusionOk="0">
                  <a:moveTo>
                    <a:pt x="263" y="1"/>
                  </a:moveTo>
                  <a:cubicBezTo>
                    <a:pt x="155" y="1"/>
                    <a:pt x="57" y="75"/>
                    <a:pt x="31" y="185"/>
                  </a:cubicBezTo>
                  <a:cubicBezTo>
                    <a:pt x="0" y="313"/>
                    <a:pt x="80" y="442"/>
                    <a:pt x="208" y="472"/>
                  </a:cubicBezTo>
                  <a:cubicBezTo>
                    <a:pt x="380" y="511"/>
                    <a:pt x="17496" y="4509"/>
                    <a:pt x="28036" y="5770"/>
                  </a:cubicBezTo>
                  <a:cubicBezTo>
                    <a:pt x="28046" y="5771"/>
                    <a:pt x="28055" y="5772"/>
                    <a:pt x="28065" y="5772"/>
                  </a:cubicBezTo>
                  <a:lnTo>
                    <a:pt x="28066" y="5772"/>
                  </a:lnTo>
                  <a:cubicBezTo>
                    <a:pt x="28192" y="5772"/>
                    <a:pt x="28295" y="5674"/>
                    <a:pt x="28303" y="5548"/>
                  </a:cubicBezTo>
                  <a:cubicBezTo>
                    <a:pt x="28310" y="5422"/>
                    <a:pt x="28218" y="5313"/>
                    <a:pt x="28093" y="5298"/>
                  </a:cubicBezTo>
                  <a:cubicBezTo>
                    <a:pt x="17579" y="4039"/>
                    <a:pt x="488" y="48"/>
                    <a:pt x="318" y="7"/>
                  </a:cubicBezTo>
                  <a:cubicBezTo>
                    <a:pt x="299" y="3"/>
                    <a:pt x="281" y="1"/>
                    <a:pt x="2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2"/>
            <p:cNvSpPr/>
            <p:nvPr/>
          </p:nvSpPr>
          <p:spPr>
            <a:xfrm>
              <a:off x="980800" y="3470350"/>
              <a:ext cx="1196300" cy="553900"/>
            </a:xfrm>
            <a:custGeom>
              <a:avLst/>
              <a:gdLst/>
              <a:ahLst/>
              <a:cxnLst/>
              <a:rect l="l" t="t" r="r" b="b"/>
              <a:pathLst>
                <a:path w="47852" h="22156" extrusionOk="0">
                  <a:moveTo>
                    <a:pt x="18" y="19871"/>
                  </a:moveTo>
                  <a:cubicBezTo>
                    <a:pt x="6" y="19881"/>
                    <a:pt x="0" y="19886"/>
                    <a:pt x="0" y="19886"/>
                  </a:cubicBezTo>
                  <a:cubicBezTo>
                    <a:pt x="0" y="19886"/>
                    <a:pt x="6" y="19881"/>
                    <a:pt x="18" y="19871"/>
                  </a:cubicBezTo>
                  <a:close/>
                  <a:moveTo>
                    <a:pt x="34478" y="0"/>
                  </a:moveTo>
                  <a:cubicBezTo>
                    <a:pt x="31903" y="0"/>
                    <a:pt x="29454" y="260"/>
                    <a:pt x="27256" y="508"/>
                  </a:cubicBezTo>
                  <a:cubicBezTo>
                    <a:pt x="21480" y="1161"/>
                    <a:pt x="704" y="19272"/>
                    <a:pt x="18" y="19871"/>
                  </a:cubicBezTo>
                  <a:lnTo>
                    <a:pt x="18" y="19871"/>
                  </a:lnTo>
                  <a:cubicBezTo>
                    <a:pt x="385" y="19552"/>
                    <a:pt x="6515" y="14334"/>
                    <a:pt x="14320" y="14334"/>
                  </a:cubicBezTo>
                  <a:cubicBezTo>
                    <a:pt x="14760" y="14334"/>
                    <a:pt x="15205" y="14350"/>
                    <a:pt x="15655" y="14385"/>
                  </a:cubicBezTo>
                  <a:cubicBezTo>
                    <a:pt x="24335" y="15060"/>
                    <a:pt x="34979" y="22156"/>
                    <a:pt x="34979" y="22156"/>
                  </a:cubicBezTo>
                  <a:lnTo>
                    <a:pt x="47851" y="3451"/>
                  </a:lnTo>
                  <a:cubicBezTo>
                    <a:pt x="43439" y="727"/>
                    <a:pt x="38784" y="0"/>
                    <a:pt x="344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2"/>
            <p:cNvSpPr/>
            <p:nvPr/>
          </p:nvSpPr>
          <p:spPr>
            <a:xfrm>
              <a:off x="971925" y="3462375"/>
              <a:ext cx="1214250" cy="569825"/>
            </a:xfrm>
            <a:custGeom>
              <a:avLst/>
              <a:gdLst/>
              <a:ahLst/>
              <a:cxnLst/>
              <a:rect l="l" t="t" r="r" b="b"/>
              <a:pathLst>
                <a:path w="48570" h="22793" extrusionOk="0">
                  <a:moveTo>
                    <a:pt x="34755" y="638"/>
                  </a:moveTo>
                  <a:cubicBezTo>
                    <a:pt x="38868" y="638"/>
                    <a:pt x="43460" y="1309"/>
                    <a:pt x="47754" y="3867"/>
                  </a:cubicBezTo>
                  <a:lnTo>
                    <a:pt x="35247" y="22040"/>
                  </a:lnTo>
                  <a:cubicBezTo>
                    <a:pt x="33546" y="20951"/>
                    <a:pt x="23940" y="15002"/>
                    <a:pt x="16033" y="14388"/>
                  </a:cubicBezTo>
                  <a:cubicBezTo>
                    <a:pt x="15583" y="14353"/>
                    <a:pt x="15136" y="14336"/>
                    <a:pt x="14694" y="14336"/>
                  </a:cubicBezTo>
                  <a:cubicBezTo>
                    <a:pt x="10709" y="14336"/>
                    <a:pt x="7137" y="15688"/>
                    <a:pt x="4529" y="17067"/>
                  </a:cubicBezTo>
                  <a:cubicBezTo>
                    <a:pt x="10985" y="11659"/>
                    <a:pt x="23464" y="1615"/>
                    <a:pt x="27647" y="1144"/>
                  </a:cubicBezTo>
                  <a:cubicBezTo>
                    <a:pt x="29683" y="914"/>
                    <a:pt x="32121" y="638"/>
                    <a:pt x="34755" y="638"/>
                  </a:cubicBezTo>
                  <a:close/>
                  <a:moveTo>
                    <a:pt x="34771" y="1"/>
                  </a:moveTo>
                  <a:cubicBezTo>
                    <a:pt x="32102" y="1"/>
                    <a:pt x="29636" y="279"/>
                    <a:pt x="27575" y="512"/>
                  </a:cubicBezTo>
                  <a:cubicBezTo>
                    <a:pt x="21678" y="1177"/>
                    <a:pt x="1075" y="19155"/>
                    <a:pt x="148" y="19964"/>
                  </a:cubicBezTo>
                  <a:cubicBezTo>
                    <a:pt x="147" y="19966"/>
                    <a:pt x="145" y="19969"/>
                    <a:pt x="145" y="19969"/>
                  </a:cubicBezTo>
                  <a:cubicBezTo>
                    <a:pt x="13" y="20085"/>
                    <a:pt x="0" y="20285"/>
                    <a:pt x="116" y="20417"/>
                  </a:cubicBezTo>
                  <a:cubicBezTo>
                    <a:pt x="179" y="20488"/>
                    <a:pt x="266" y="20525"/>
                    <a:pt x="354" y="20525"/>
                  </a:cubicBezTo>
                  <a:cubicBezTo>
                    <a:pt x="429" y="20525"/>
                    <a:pt x="504" y="20499"/>
                    <a:pt x="564" y="20446"/>
                  </a:cubicBezTo>
                  <a:cubicBezTo>
                    <a:pt x="565" y="20444"/>
                    <a:pt x="569" y="20442"/>
                    <a:pt x="573" y="20438"/>
                  </a:cubicBezTo>
                  <a:cubicBezTo>
                    <a:pt x="813" y="20230"/>
                    <a:pt x="6964" y="14972"/>
                    <a:pt x="14697" y="14972"/>
                  </a:cubicBezTo>
                  <a:cubicBezTo>
                    <a:pt x="15121" y="14972"/>
                    <a:pt x="15551" y="14988"/>
                    <a:pt x="15985" y="15022"/>
                  </a:cubicBezTo>
                  <a:cubicBezTo>
                    <a:pt x="24481" y="15680"/>
                    <a:pt x="35051" y="22669"/>
                    <a:pt x="35157" y="22740"/>
                  </a:cubicBezTo>
                  <a:cubicBezTo>
                    <a:pt x="35210" y="22773"/>
                    <a:pt x="35271" y="22792"/>
                    <a:pt x="35334" y="22792"/>
                  </a:cubicBezTo>
                  <a:cubicBezTo>
                    <a:pt x="35439" y="22792"/>
                    <a:pt x="35537" y="22741"/>
                    <a:pt x="35597" y="22655"/>
                  </a:cubicBezTo>
                  <a:lnTo>
                    <a:pt x="48468" y="3950"/>
                  </a:lnTo>
                  <a:cubicBezTo>
                    <a:pt x="48570" y="3800"/>
                    <a:pt x="48526" y="3595"/>
                    <a:pt x="48373" y="3500"/>
                  </a:cubicBezTo>
                  <a:cubicBezTo>
                    <a:pt x="43870" y="720"/>
                    <a:pt x="39058" y="1"/>
                    <a:pt x="347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6" name="Google Shape;1206;p4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43"/>
          <p:cNvSpPr txBox="1">
            <a:spLocks noGrp="1"/>
          </p:cNvSpPr>
          <p:nvPr>
            <p:ph type="title"/>
          </p:nvPr>
        </p:nvSpPr>
        <p:spPr>
          <a:xfrm>
            <a:off x="626625" y="249250"/>
            <a:ext cx="79806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Python: biblioteca “random” e func. totiente</a:t>
            </a:r>
            <a:endParaRPr sz="3000"/>
          </a:p>
        </p:txBody>
      </p:sp>
      <p:sp>
        <p:nvSpPr>
          <p:cNvPr id="1212" name="Google Shape;1212;p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  <p:pic>
        <p:nvPicPr>
          <p:cNvPr id="1213" name="Google Shape;121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00" y="895750"/>
            <a:ext cx="4744193" cy="3942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44"/>
          <p:cNvSpPr txBox="1">
            <a:spLocks noGrp="1"/>
          </p:cNvSpPr>
          <p:nvPr>
            <p:ph type="title"/>
          </p:nvPr>
        </p:nvSpPr>
        <p:spPr>
          <a:xfrm>
            <a:off x="626625" y="249250"/>
            <a:ext cx="79806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Python: verificar se o número é primo</a:t>
            </a:r>
            <a:endParaRPr sz="3000"/>
          </a:p>
        </p:txBody>
      </p:sp>
      <p:sp>
        <p:nvSpPr>
          <p:cNvPr id="1219" name="Google Shape;1219;p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  <p:pic>
        <p:nvPicPr>
          <p:cNvPr id="1220" name="Google Shape;122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9863" y="895750"/>
            <a:ext cx="4804276" cy="3942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45"/>
          <p:cNvSpPr txBox="1">
            <a:spLocks noGrp="1"/>
          </p:cNvSpPr>
          <p:nvPr>
            <p:ph type="title"/>
          </p:nvPr>
        </p:nvSpPr>
        <p:spPr>
          <a:xfrm>
            <a:off x="626625" y="249250"/>
            <a:ext cx="79806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Python: geração do número “E”</a:t>
            </a:r>
            <a:endParaRPr sz="3000"/>
          </a:p>
        </p:txBody>
      </p:sp>
      <p:sp>
        <p:nvSpPr>
          <p:cNvPr id="1226" name="Google Shape;1226;p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19</a:t>
            </a:fld>
            <a:endParaRPr/>
          </a:p>
        </p:txBody>
      </p:sp>
      <p:pic>
        <p:nvPicPr>
          <p:cNvPr id="1227" name="Google Shape;122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2038" y="895750"/>
            <a:ext cx="5379936" cy="39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8"/>
          <p:cNvSpPr txBox="1">
            <a:spLocks noGrp="1"/>
          </p:cNvSpPr>
          <p:nvPr>
            <p:ph type="title" idx="6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01</a:t>
            </a:r>
            <a:endParaRPr/>
          </a:p>
        </p:txBody>
      </p:sp>
      <p:cxnSp>
        <p:nvCxnSpPr>
          <p:cNvPr id="318" name="Google Shape;318;p28"/>
          <p:cNvCxnSpPr/>
          <p:nvPr/>
        </p:nvCxnSpPr>
        <p:spPr>
          <a:xfrm>
            <a:off x="4572000" y="465900"/>
            <a:ext cx="0" cy="421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19" name="Google Shape;319;p28"/>
          <p:cNvSpPr txBox="1">
            <a:spLocks noGrp="1"/>
          </p:cNvSpPr>
          <p:nvPr>
            <p:ph type="ctrTitle"/>
          </p:nvPr>
        </p:nvSpPr>
        <p:spPr>
          <a:xfrm>
            <a:off x="645703" y="860913"/>
            <a:ext cx="2729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2"/>
                </a:solidFill>
              </a:rPr>
              <a:t>Introdução</a:t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320" name="Google Shape;320;p28"/>
          <p:cNvSpPr txBox="1">
            <a:spLocks noGrp="1"/>
          </p:cNvSpPr>
          <p:nvPr>
            <p:ph type="ctrTitle" idx="2"/>
          </p:nvPr>
        </p:nvSpPr>
        <p:spPr>
          <a:xfrm>
            <a:off x="648203" y="2114725"/>
            <a:ext cx="2729100" cy="92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2"/>
                </a:solidFill>
              </a:rPr>
              <a:t>Criptografia Assimétrica</a:t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321" name="Google Shape;321;p28"/>
          <p:cNvSpPr txBox="1">
            <a:spLocks noGrp="1"/>
          </p:cNvSpPr>
          <p:nvPr>
            <p:ph type="ctrTitle" idx="4"/>
          </p:nvPr>
        </p:nvSpPr>
        <p:spPr>
          <a:xfrm>
            <a:off x="648203" y="3737825"/>
            <a:ext cx="2729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2"/>
                </a:solidFill>
              </a:rPr>
              <a:t>O Algoritmo RSA</a:t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322" name="Google Shape;322;p28"/>
          <p:cNvSpPr txBox="1">
            <a:spLocks noGrp="1"/>
          </p:cNvSpPr>
          <p:nvPr>
            <p:ph type="title" idx="7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02</a:t>
            </a:r>
            <a:endParaRPr/>
          </a:p>
        </p:txBody>
      </p:sp>
      <p:sp>
        <p:nvSpPr>
          <p:cNvPr id="323" name="Google Shape;323;p28"/>
          <p:cNvSpPr txBox="1">
            <a:spLocks noGrp="1"/>
          </p:cNvSpPr>
          <p:nvPr>
            <p:ph type="title" idx="8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03</a:t>
            </a:r>
            <a:endParaRPr/>
          </a:p>
        </p:txBody>
      </p:sp>
      <p:sp>
        <p:nvSpPr>
          <p:cNvPr id="324" name="Google Shape;324;p28"/>
          <p:cNvSpPr txBox="1">
            <a:spLocks noGrp="1"/>
          </p:cNvSpPr>
          <p:nvPr>
            <p:ph type="title" idx="9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04</a:t>
            </a:r>
            <a:endParaRPr/>
          </a:p>
        </p:txBody>
      </p:sp>
      <p:sp>
        <p:nvSpPr>
          <p:cNvPr id="325" name="Google Shape;325;p28"/>
          <p:cNvSpPr txBox="1">
            <a:spLocks noGrp="1"/>
          </p:cNvSpPr>
          <p:nvPr>
            <p:ph type="title" idx="13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05</a:t>
            </a:r>
            <a:endParaRPr/>
          </a:p>
        </p:txBody>
      </p:sp>
      <p:sp>
        <p:nvSpPr>
          <p:cNvPr id="326" name="Google Shape;326;p28"/>
          <p:cNvSpPr txBox="1">
            <a:spLocks noGrp="1"/>
          </p:cNvSpPr>
          <p:nvPr>
            <p:ph type="title" idx="14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06</a:t>
            </a:r>
            <a:endParaRPr/>
          </a:p>
        </p:txBody>
      </p:sp>
      <p:sp>
        <p:nvSpPr>
          <p:cNvPr id="327" name="Google Shape;327;p28"/>
          <p:cNvSpPr txBox="1">
            <a:spLocks noGrp="1"/>
          </p:cNvSpPr>
          <p:nvPr>
            <p:ph type="ctrTitle" idx="17"/>
          </p:nvPr>
        </p:nvSpPr>
        <p:spPr>
          <a:xfrm>
            <a:off x="5766700" y="2299388"/>
            <a:ext cx="28407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2"/>
                </a:solidFill>
              </a:rPr>
              <a:t>Implementação</a:t>
            </a:r>
            <a:endParaRPr sz="2400">
              <a:solidFill>
                <a:schemeClr val="lt2"/>
              </a:solidFill>
            </a:endParaRPr>
          </a:p>
        </p:txBody>
      </p:sp>
      <p:cxnSp>
        <p:nvCxnSpPr>
          <p:cNvPr id="328" name="Google Shape;328;p28"/>
          <p:cNvCxnSpPr/>
          <p:nvPr/>
        </p:nvCxnSpPr>
        <p:spPr>
          <a:xfrm>
            <a:off x="902250" y="1857200"/>
            <a:ext cx="7339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29" name="Google Shape;329;p28"/>
          <p:cNvCxnSpPr/>
          <p:nvPr/>
        </p:nvCxnSpPr>
        <p:spPr>
          <a:xfrm>
            <a:off x="902250" y="3295675"/>
            <a:ext cx="7339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30" name="Google Shape;330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  <p:sp>
        <p:nvSpPr>
          <p:cNvPr id="331" name="Google Shape;331;p28"/>
          <p:cNvSpPr txBox="1">
            <a:spLocks noGrp="1"/>
          </p:cNvSpPr>
          <p:nvPr>
            <p:ph type="ctrTitle" idx="17"/>
          </p:nvPr>
        </p:nvSpPr>
        <p:spPr>
          <a:xfrm>
            <a:off x="5769200" y="676263"/>
            <a:ext cx="2840700" cy="92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2"/>
                </a:solidFill>
              </a:rPr>
              <a:t>Aplicações na Área da Computação</a:t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332" name="Google Shape;332;p28"/>
          <p:cNvSpPr txBox="1">
            <a:spLocks noGrp="1"/>
          </p:cNvSpPr>
          <p:nvPr>
            <p:ph type="ctrTitle" idx="17"/>
          </p:nvPr>
        </p:nvSpPr>
        <p:spPr>
          <a:xfrm>
            <a:off x="5766700" y="3745713"/>
            <a:ext cx="28407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2"/>
                </a:solidFill>
              </a:rPr>
              <a:t>Referências</a:t>
            </a:r>
            <a:endParaRPr sz="24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46"/>
          <p:cNvSpPr txBox="1">
            <a:spLocks noGrp="1"/>
          </p:cNvSpPr>
          <p:nvPr>
            <p:ph type="title"/>
          </p:nvPr>
        </p:nvSpPr>
        <p:spPr>
          <a:xfrm>
            <a:off x="626625" y="249250"/>
            <a:ext cx="79806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Python: gerar num. aleatório e func. modular</a:t>
            </a:r>
            <a:endParaRPr sz="3000"/>
          </a:p>
        </p:txBody>
      </p:sp>
      <p:sp>
        <p:nvSpPr>
          <p:cNvPr id="1233" name="Google Shape;1233;p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20</a:t>
            </a:fld>
            <a:endParaRPr/>
          </a:p>
        </p:txBody>
      </p:sp>
      <p:pic>
        <p:nvPicPr>
          <p:cNvPr id="1234" name="Google Shape;123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5625" y="895750"/>
            <a:ext cx="6112738" cy="3942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47"/>
          <p:cNvSpPr txBox="1">
            <a:spLocks noGrp="1"/>
          </p:cNvSpPr>
          <p:nvPr>
            <p:ph type="title"/>
          </p:nvPr>
        </p:nvSpPr>
        <p:spPr>
          <a:xfrm>
            <a:off x="626625" y="249250"/>
            <a:ext cx="79806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Python: criptografar um texto</a:t>
            </a:r>
            <a:endParaRPr sz="3000"/>
          </a:p>
        </p:txBody>
      </p:sp>
      <p:sp>
        <p:nvSpPr>
          <p:cNvPr id="1240" name="Google Shape;1240;p4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21</a:t>
            </a:fld>
            <a:endParaRPr/>
          </a:p>
        </p:txBody>
      </p:sp>
      <p:pic>
        <p:nvPicPr>
          <p:cNvPr id="1241" name="Google Shape;124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900" y="895750"/>
            <a:ext cx="6486198" cy="39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48"/>
          <p:cNvSpPr txBox="1">
            <a:spLocks noGrp="1"/>
          </p:cNvSpPr>
          <p:nvPr>
            <p:ph type="title"/>
          </p:nvPr>
        </p:nvSpPr>
        <p:spPr>
          <a:xfrm>
            <a:off x="626625" y="249250"/>
            <a:ext cx="79806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Python: descriptografar um texto</a:t>
            </a:r>
            <a:endParaRPr sz="3000"/>
          </a:p>
        </p:txBody>
      </p:sp>
      <p:sp>
        <p:nvSpPr>
          <p:cNvPr id="1247" name="Google Shape;1247;p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22</a:t>
            </a:fld>
            <a:endParaRPr/>
          </a:p>
        </p:txBody>
      </p:sp>
      <p:pic>
        <p:nvPicPr>
          <p:cNvPr id="1248" name="Google Shape;124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3525" y="895750"/>
            <a:ext cx="4436962" cy="39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49"/>
          <p:cNvSpPr txBox="1">
            <a:spLocks noGrp="1"/>
          </p:cNvSpPr>
          <p:nvPr>
            <p:ph type="title"/>
          </p:nvPr>
        </p:nvSpPr>
        <p:spPr>
          <a:xfrm>
            <a:off x="626625" y="249250"/>
            <a:ext cx="79806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Python: cálculo da chave privada “D”</a:t>
            </a:r>
            <a:endParaRPr sz="3000"/>
          </a:p>
        </p:txBody>
      </p:sp>
      <p:sp>
        <p:nvSpPr>
          <p:cNvPr id="1254" name="Google Shape;1254;p4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23</a:t>
            </a:fld>
            <a:endParaRPr/>
          </a:p>
        </p:txBody>
      </p:sp>
      <p:pic>
        <p:nvPicPr>
          <p:cNvPr id="1255" name="Google Shape;125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475" y="895750"/>
            <a:ext cx="6179052" cy="39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p50"/>
          <p:cNvSpPr txBox="1">
            <a:spLocks noGrp="1"/>
          </p:cNvSpPr>
          <p:nvPr>
            <p:ph type="title"/>
          </p:nvPr>
        </p:nvSpPr>
        <p:spPr>
          <a:xfrm>
            <a:off x="626625" y="249250"/>
            <a:ext cx="79806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Python: Main</a:t>
            </a:r>
            <a:endParaRPr sz="3000"/>
          </a:p>
        </p:txBody>
      </p:sp>
      <p:sp>
        <p:nvSpPr>
          <p:cNvPr id="1261" name="Google Shape;1261;p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24</a:t>
            </a:fld>
            <a:endParaRPr/>
          </a:p>
        </p:txBody>
      </p:sp>
      <p:pic>
        <p:nvPicPr>
          <p:cNvPr id="1262" name="Google Shape;126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5750" y="895750"/>
            <a:ext cx="4612509" cy="3942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51"/>
          <p:cNvSpPr txBox="1">
            <a:spLocks noGrp="1"/>
          </p:cNvSpPr>
          <p:nvPr>
            <p:ph type="title"/>
          </p:nvPr>
        </p:nvSpPr>
        <p:spPr>
          <a:xfrm>
            <a:off x="626625" y="249250"/>
            <a:ext cx="79806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C++: biblioteca, range MAX e potência</a:t>
            </a:r>
            <a:endParaRPr sz="3000"/>
          </a:p>
        </p:txBody>
      </p:sp>
      <p:sp>
        <p:nvSpPr>
          <p:cNvPr id="1268" name="Google Shape;1268;p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25</a:t>
            </a:fld>
            <a:endParaRPr/>
          </a:p>
        </p:txBody>
      </p:sp>
      <p:pic>
        <p:nvPicPr>
          <p:cNvPr id="1269" name="Google Shape;126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1638" y="895750"/>
            <a:ext cx="4900723" cy="3942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52"/>
          <p:cNvSpPr txBox="1">
            <a:spLocks noGrp="1"/>
          </p:cNvSpPr>
          <p:nvPr>
            <p:ph type="title"/>
          </p:nvPr>
        </p:nvSpPr>
        <p:spPr>
          <a:xfrm>
            <a:off x="626625" y="249250"/>
            <a:ext cx="79806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C++: GCD Estendido e Busca do Coprimo</a:t>
            </a:r>
            <a:endParaRPr sz="3000"/>
          </a:p>
        </p:txBody>
      </p:sp>
      <p:sp>
        <p:nvSpPr>
          <p:cNvPr id="1275" name="Google Shape;1275;p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26</a:t>
            </a:fld>
            <a:endParaRPr/>
          </a:p>
        </p:txBody>
      </p:sp>
      <p:pic>
        <p:nvPicPr>
          <p:cNvPr id="1276" name="Google Shape;127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5096" y="895750"/>
            <a:ext cx="5313801" cy="38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53"/>
          <p:cNvSpPr txBox="1">
            <a:spLocks noGrp="1"/>
          </p:cNvSpPr>
          <p:nvPr>
            <p:ph type="title"/>
          </p:nvPr>
        </p:nvSpPr>
        <p:spPr>
          <a:xfrm>
            <a:off x="626625" y="249250"/>
            <a:ext cx="79806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C++: Crivo de Eratóstenes (Primos até MAX)</a:t>
            </a:r>
            <a:endParaRPr sz="3000"/>
          </a:p>
        </p:txBody>
      </p:sp>
      <p:sp>
        <p:nvSpPr>
          <p:cNvPr id="1282" name="Google Shape;1282;p5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27</a:t>
            </a:fld>
            <a:endParaRPr/>
          </a:p>
        </p:txBody>
      </p:sp>
      <p:pic>
        <p:nvPicPr>
          <p:cNvPr id="1283" name="Google Shape;128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8125" y="895750"/>
            <a:ext cx="4347738" cy="3942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54"/>
          <p:cNvSpPr txBox="1">
            <a:spLocks noGrp="1"/>
          </p:cNvSpPr>
          <p:nvPr>
            <p:ph type="title"/>
          </p:nvPr>
        </p:nvSpPr>
        <p:spPr>
          <a:xfrm>
            <a:off x="626625" y="249250"/>
            <a:ext cx="79806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C++: Main</a:t>
            </a:r>
            <a:endParaRPr sz="3000"/>
          </a:p>
        </p:txBody>
      </p:sp>
      <p:sp>
        <p:nvSpPr>
          <p:cNvPr id="1289" name="Google Shape;1289;p5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28</a:t>
            </a:fld>
            <a:endParaRPr/>
          </a:p>
        </p:txBody>
      </p:sp>
      <p:pic>
        <p:nvPicPr>
          <p:cNvPr id="1290" name="Google Shape;129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9300" y="895750"/>
            <a:ext cx="4025406" cy="3942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55"/>
          <p:cNvSpPr txBox="1">
            <a:spLocks noGrp="1"/>
          </p:cNvSpPr>
          <p:nvPr>
            <p:ph type="title"/>
          </p:nvPr>
        </p:nvSpPr>
        <p:spPr>
          <a:xfrm>
            <a:off x="626625" y="249250"/>
            <a:ext cx="79806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C++: Main</a:t>
            </a:r>
            <a:endParaRPr sz="3000"/>
          </a:p>
        </p:txBody>
      </p:sp>
      <p:sp>
        <p:nvSpPr>
          <p:cNvPr id="1296" name="Google Shape;1296;p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29</a:t>
            </a:fld>
            <a:endParaRPr/>
          </a:p>
        </p:txBody>
      </p:sp>
      <p:pic>
        <p:nvPicPr>
          <p:cNvPr id="1297" name="Google Shape;129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200" y="895750"/>
            <a:ext cx="7491604" cy="39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9"/>
          <p:cNvSpPr txBox="1">
            <a:spLocks noGrp="1"/>
          </p:cNvSpPr>
          <p:nvPr>
            <p:ph type="title"/>
          </p:nvPr>
        </p:nvSpPr>
        <p:spPr>
          <a:xfrm>
            <a:off x="876325" y="1585025"/>
            <a:ext cx="4559100" cy="8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/>
              <a:t>INTRODUÇÃO</a:t>
            </a:r>
            <a:endParaRPr sz="4400"/>
          </a:p>
        </p:txBody>
      </p:sp>
      <p:sp>
        <p:nvSpPr>
          <p:cNvPr id="338" name="Google Shape;338;p29"/>
          <p:cNvSpPr/>
          <p:nvPr/>
        </p:nvSpPr>
        <p:spPr>
          <a:xfrm>
            <a:off x="3902050" y="1314599"/>
            <a:ext cx="4279065" cy="3330851"/>
          </a:xfrm>
          <a:custGeom>
            <a:avLst/>
            <a:gdLst/>
            <a:ahLst/>
            <a:cxnLst/>
            <a:rect l="l" t="t" r="r" b="b"/>
            <a:pathLst>
              <a:path w="209681" h="163217" extrusionOk="0">
                <a:moveTo>
                  <a:pt x="126215" y="0"/>
                </a:moveTo>
                <a:cubicBezTo>
                  <a:pt x="125383" y="0"/>
                  <a:pt x="124543" y="14"/>
                  <a:pt x="123697" y="42"/>
                </a:cubicBezTo>
                <a:cubicBezTo>
                  <a:pt x="87871" y="1241"/>
                  <a:pt x="57324" y="25234"/>
                  <a:pt x="32056" y="44028"/>
                </a:cubicBezTo>
                <a:cubicBezTo>
                  <a:pt x="6790" y="62820"/>
                  <a:pt x="0" y="92011"/>
                  <a:pt x="14709" y="114804"/>
                </a:cubicBezTo>
                <a:cubicBezTo>
                  <a:pt x="29416" y="137597"/>
                  <a:pt x="52798" y="127999"/>
                  <a:pt x="82590" y="142793"/>
                </a:cubicBezTo>
                <a:cubicBezTo>
                  <a:pt x="107746" y="155286"/>
                  <a:pt x="115695" y="163217"/>
                  <a:pt x="137537" y="163217"/>
                </a:cubicBezTo>
                <a:cubicBezTo>
                  <a:pt x="141563" y="163217"/>
                  <a:pt x="146062" y="162947"/>
                  <a:pt x="151227" y="162387"/>
                </a:cubicBezTo>
                <a:cubicBezTo>
                  <a:pt x="184414" y="158788"/>
                  <a:pt x="209680" y="122000"/>
                  <a:pt x="205910" y="82814"/>
                </a:cubicBezTo>
                <a:cubicBezTo>
                  <a:pt x="202138" y="43628"/>
                  <a:pt x="182150" y="23634"/>
                  <a:pt x="182150" y="23634"/>
                </a:cubicBezTo>
                <a:cubicBezTo>
                  <a:pt x="182150" y="23634"/>
                  <a:pt x="160581" y="0"/>
                  <a:pt x="1262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9" name="Google Shape;339;p29"/>
          <p:cNvGrpSpPr/>
          <p:nvPr/>
        </p:nvGrpSpPr>
        <p:grpSpPr>
          <a:xfrm>
            <a:off x="6025569" y="1547598"/>
            <a:ext cx="1524512" cy="3199926"/>
            <a:chOff x="5431588" y="1307171"/>
            <a:chExt cx="1423580" cy="2988072"/>
          </a:xfrm>
        </p:grpSpPr>
        <p:sp>
          <p:nvSpPr>
            <p:cNvPr id="340" name="Google Shape;340;p29"/>
            <p:cNvSpPr/>
            <p:nvPr/>
          </p:nvSpPr>
          <p:spPr>
            <a:xfrm>
              <a:off x="5536047" y="1312545"/>
              <a:ext cx="1313785" cy="2977344"/>
            </a:xfrm>
            <a:custGeom>
              <a:avLst/>
              <a:gdLst/>
              <a:ahLst/>
              <a:cxnLst/>
              <a:rect l="l" t="t" r="r" b="b"/>
              <a:pathLst>
                <a:path w="68947" h="156250" extrusionOk="0">
                  <a:moveTo>
                    <a:pt x="145" y="0"/>
                  </a:moveTo>
                  <a:cubicBezTo>
                    <a:pt x="65" y="0"/>
                    <a:pt x="0" y="64"/>
                    <a:pt x="0" y="145"/>
                  </a:cubicBezTo>
                  <a:lnTo>
                    <a:pt x="0" y="156105"/>
                  </a:lnTo>
                  <a:cubicBezTo>
                    <a:pt x="0" y="156185"/>
                    <a:pt x="65" y="156249"/>
                    <a:pt x="145" y="156249"/>
                  </a:cubicBezTo>
                  <a:lnTo>
                    <a:pt x="63378" y="156249"/>
                  </a:lnTo>
                  <a:cubicBezTo>
                    <a:pt x="66452" y="156249"/>
                    <a:pt x="68946" y="153757"/>
                    <a:pt x="68946" y="150682"/>
                  </a:cubicBezTo>
                  <a:lnTo>
                    <a:pt x="68946" y="5305"/>
                  </a:lnTo>
                  <a:cubicBezTo>
                    <a:pt x="68946" y="2375"/>
                    <a:pt x="66570" y="0"/>
                    <a:pt x="636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9"/>
            <p:cNvSpPr/>
            <p:nvPr/>
          </p:nvSpPr>
          <p:spPr>
            <a:xfrm>
              <a:off x="5530674" y="1307171"/>
              <a:ext cx="1324494" cy="2988072"/>
            </a:xfrm>
            <a:custGeom>
              <a:avLst/>
              <a:gdLst/>
              <a:ahLst/>
              <a:cxnLst/>
              <a:rect l="l" t="t" r="r" b="b"/>
              <a:pathLst>
                <a:path w="69509" h="156813" extrusionOk="0">
                  <a:moveTo>
                    <a:pt x="64778" y="564"/>
                  </a:moveTo>
                  <a:cubicBezTo>
                    <a:pt x="67077" y="564"/>
                    <a:pt x="68947" y="2433"/>
                    <a:pt x="68947" y="4732"/>
                  </a:cubicBezTo>
                  <a:lnTo>
                    <a:pt x="68947" y="152083"/>
                  </a:lnTo>
                  <a:cubicBezTo>
                    <a:pt x="68947" y="154380"/>
                    <a:pt x="67077" y="156250"/>
                    <a:pt x="64778" y="156250"/>
                  </a:cubicBezTo>
                  <a:lnTo>
                    <a:pt x="4731" y="156250"/>
                  </a:lnTo>
                  <a:cubicBezTo>
                    <a:pt x="2432" y="156250"/>
                    <a:pt x="562" y="154380"/>
                    <a:pt x="562" y="152083"/>
                  </a:cubicBezTo>
                  <a:lnTo>
                    <a:pt x="562" y="4732"/>
                  </a:lnTo>
                  <a:cubicBezTo>
                    <a:pt x="562" y="2433"/>
                    <a:pt x="2432" y="564"/>
                    <a:pt x="4731" y="564"/>
                  </a:cubicBezTo>
                  <a:close/>
                  <a:moveTo>
                    <a:pt x="4731" y="1"/>
                  </a:moveTo>
                  <a:cubicBezTo>
                    <a:pt x="2123" y="1"/>
                    <a:pt x="1" y="2123"/>
                    <a:pt x="1" y="4732"/>
                  </a:cubicBezTo>
                  <a:lnTo>
                    <a:pt x="1" y="152083"/>
                  </a:lnTo>
                  <a:cubicBezTo>
                    <a:pt x="1" y="154691"/>
                    <a:pt x="2123" y="156813"/>
                    <a:pt x="4731" y="156813"/>
                  </a:cubicBezTo>
                  <a:lnTo>
                    <a:pt x="64778" y="156813"/>
                  </a:lnTo>
                  <a:cubicBezTo>
                    <a:pt x="67386" y="156813"/>
                    <a:pt x="69508" y="154691"/>
                    <a:pt x="69508" y="152083"/>
                  </a:cubicBezTo>
                  <a:lnTo>
                    <a:pt x="69508" y="4732"/>
                  </a:lnTo>
                  <a:cubicBezTo>
                    <a:pt x="69508" y="2123"/>
                    <a:pt x="67386" y="1"/>
                    <a:pt x="6477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9"/>
            <p:cNvSpPr/>
            <p:nvPr/>
          </p:nvSpPr>
          <p:spPr>
            <a:xfrm>
              <a:off x="6788418" y="1565043"/>
              <a:ext cx="35004" cy="268733"/>
            </a:xfrm>
            <a:custGeom>
              <a:avLst/>
              <a:gdLst/>
              <a:ahLst/>
              <a:cxnLst/>
              <a:rect l="l" t="t" r="r" b="b"/>
              <a:pathLst>
                <a:path w="1837" h="14103" extrusionOk="0">
                  <a:moveTo>
                    <a:pt x="919" y="1"/>
                  </a:moveTo>
                  <a:cubicBezTo>
                    <a:pt x="416" y="1"/>
                    <a:pt x="8" y="403"/>
                    <a:pt x="0" y="906"/>
                  </a:cubicBezTo>
                  <a:lnTo>
                    <a:pt x="0" y="13185"/>
                  </a:lnTo>
                  <a:cubicBezTo>
                    <a:pt x="0" y="13691"/>
                    <a:pt x="412" y="14103"/>
                    <a:pt x="919" y="14103"/>
                  </a:cubicBezTo>
                  <a:cubicBezTo>
                    <a:pt x="1425" y="14103"/>
                    <a:pt x="1837" y="13691"/>
                    <a:pt x="1837" y="13184"/>
                  </a:cubicBezTo>
                  <a:lnTo>
                    <a:pt x="1837" y="906"/>
                  </a:lnTo>
                  <a:cubicBezTo>
                    <a:pt x="1829" y="403"/>
                    <a:pt x="1421" y="1"/>
                    <a:pt x="91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9"/>
            <p:cNvSpPr/>
            <p:nvPr/>
          </p:nvSpPr>
          <p:spPr>
            <a:xfrm>
              <a:off x="6788418" y="1885033"/>
              <a:ext cx="35004" cy="165512"/>
            </a:xfrm>
            <a:custGeom>
              <a:avLst/>
              <a:gdLst/>
              <a:ahLst/>
              <a:cxnLst/>
              <a:rect l="l" t="t" r="r" b="b"/>
              <a:pathLst>
                <a:path w="1837" h="8686" extrusionOk="0">
                  <a:moveTo>
                    <a:pt x="919" y="0"/>
                  </a:moveTo>
                  <a:cubicBezTo>
                    <a:pt x="416" y="0"/>
                    <a:pt x="8" y="403"/>
                    <a:pt x="0" y="906"/>
                  </a:cubicBezTo>
                  <a:lnTo>
                    <a:pt x="0" y="7767"/>
                  </a:lnTo>
                  <a:cubicBezTo>
                    <a:pt x="0" y="8274"/>
                    <a:pt x="412" y="8686"/>
                    <a:pt x="919" y="8686"/>
                  </a:cubicBezTo>
                  <a:cubicBezTo>
                    <a:pt x="1425" y="8684"/>
                    <a:pt x="1837" y="8274"/>
                    <a:pt x="1837" y="7767"/>
                  </a:cubicBezTo>
                  <a:lnTo>
                    <a:pt x="1837" y="906"/>
                  </a:lnTo>
                  <a:cubicBezTo>
                    <a:pt x="1829" y="403"/>
                    <a:pt x="1421" y="0"/>
                    <a:pt x="91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9"/>
            <p:cNvSpPr/>
            <p:nvPr/>
          </p:nvSpPr>
          <p:spPr>
            <a:xfrm>
              <a:off x="5436923" y="1312545"/>
              <a:ext cx="1313766" cy="2977344"/>
            </a:xfrm>
            <a:custGeom>
              <a:avLst/>
              <a:gdLst/>
              <a:ahLst/>
              <a:cxnLst/>
              <a:rect l="l" t="t" r="r" b="b"/>
              <a:pathLst>
                <a:path w="68946" h="156250" extrusionOk="0">
                  <a:moveTo>
                    <a:pt x="4728" y="0"/>
                  </a:moveTo>
                  <a:cubicBezTo>
                    <a:pt x="2118" y="0"/>
                    <a:pt x="0" y="2118"/>
                    <a:pt x="0" y="4730"/>
                  </a:cubicBezTo>
                  <a:lnTo>
                    <a:pt x="0" y="151516"/>
                  </a:lnTo>
                  <a:cubicBezTo>
                    <a:pt x="0" y="154130"/>
                    <a:pt x="2119" y="156249"/>
                    <a:pt x="4734" y="156249"/>
                  </a:cubicBezTo>
                  <a:lnTo>
                    <a:pt x="63850" y="156249"/>
                  </a:lnTo>
                  <a:cubicBezTo>
                    <a:pt x="66663" y="156249"/>
                    <a:pt x="68946" y="153968"/>
                    <a:pt x="68946" y="151153"/>
                  </a:cubicBezTo>
                  <a:lnTo>
                    <a:pt x="68946" y="4485"/>
                  </a:lnTo>
                  <a:cubicBezTo>
                    <a:pt x="68946" y="2009"/>
                    <a:pt x="66938" y="0"/>
                    <a:pt x="6446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9"/>
            <p:cNvSpPr/>
            <p:nvPr/>
          </p:nvSpPr>
          <p:spPr>
            <a:xfrm>
              <a:off x="5431588" y="1307171"/>
              <a:ext cx="1324475" cy="2988072"/>
            </a:xfrm>
            <a:custGeom>
              <a:avLst/>
              <a:gdLst/>
              <a:ahLst/>
              <a:cxnLst/>
              <a:rect l="l" t="t" r="r" b="b"/>
              <a:pathLst>
                <a:path w="69508" h="156813" extrusionOk="0">
                  <a:moveTo>
                    <a:pt x="64778" y="564"/>
                  </a:moveTo>
                  <a:cubicBezTo>
                    <a:pt x="67075" y="564"/>
                    <a:pt x="68944" y="2433"/>
                    <a:pt x="68944" y="4732"/>
                  </a:cubicBezTo>
                  <a:lnTo>
                    <a:pt x="68944" y="152083"/>
                  </a:lnTo>
                  <a:cubicBezTo>
                    <a:pt x="68944" y="154380"/>
                    <a:pt x="67075" y="156250"/>
                    <a:pt x="64778" y="156250"/>
                  </a:cubicBezTo>
                  <a:lnTo>
                    <a:pt x="4730" y="156250"/>
                  </a:lnTo>
                  <a:cubicBezTo>
                    <a:pt x="2431" y="156250"/>
                    <a:pt x="562" y="154380"/>
                    <a:pt x="562" y="152083"/>
                  </a:cubicBezTo>
                  <a:lnTo>
                    <a:pt x="562" y="4732"/>
                  </a:lnTo>
                  <a:cubicBezTo>
                    <a:pt x="562" y="2433"/>
                    <a:pt x="2431" y="564"/>
                    <a:pt x="4730" y="564"/>
                  </a:cubicBezTo>
                  <a:close/>
                  <a:moveTo>
                    <a:pt x="4730" y="1"/>
                  </a:moveTo>
                  <a:cubicBezTo>
                    <a:pt x="2121" y="1"/>
                    <a:pt x="0" y="2123"/>
                    <a:pt x="0" y="4732"/>
                  </a:cubicBezTo>
                  <a:lnTo>
                    <a:pt x="0" y="152083"/>
                  </a:lnTo>
                  <a:cubicBezTo>
                    <a:pt x="0" y="154691"/>
                    <a:pt x="2121" y="156813"/>
                    <a:pt x="4730" y="156813"/>
                  </a:cubicBezTo>
                  <a:lnTo>
                    <a:pt x="64778" y="156813"/>
                  </a:lnTo>
                  <a:cubicBezTo>
                    <a:pt x="67385" y="156813"/>
                    <a:pt x="69507" y="154691"/>
                    <a:pt x="69507" y="152083"/>
                  </a:cubicBezTo>
                  <a:lnTo>
                    <a:pt x="69507" y="4732"/>
                  </a:lnTo>
                  <a:cubicBezTo>
                    <a:pt x="69507" y="2123"/>
                    <a:pt x="67385" y="1"/>
                    <a:pt x="6477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9"/>
            <p:cNvSpPr/>
            <p:nvPr/>
          </p:nvSpPr>
          <p:spPr>
            <a:xfrm>
              <a:off x="5524405" y="1510774"/>
              <a:ext cx="1138841" cy="2553675"/>
            </a:xfrm>
            <a:custGeom>
              <a:avLst/>
              <a:gdLst/>
              <a:ahLst/>
              <a:cxnLst/>
              <a:rect l="l" t="t" r="r" b="b"/>
              <a:pathLst>
                <a:path w="59766" h="134016" extrusionOk="0">
                  <a:moveTo>
                    <a:pt x="0" y="0"/>
                  </a:moveTo>
                  <a:lnTo>
                    <a:pt x="0" y="134015"/>
                  </a:lnTo>
                  <a:lnTo>
                    <a:pt x="59765" y="134015"/>
                  </a:lnTo>
                  <a:lnTo>
                    <a:pt x="5976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9"/>
            <p:cNvSpPr/>
            <p:nvPr/>
          </p:nvSpPr>
          <p:spPr>
            <a:xfrm>
              <a:off x="5908897" y="1413079"/>
              <a:ext cx="334834" cy="32146"/>
            </a:xfrm>
            <a:custGeom>
              <a:avLst/>
              <a:gdLst/>
              <a:ahLst/>
              <a:cxnLst/>
              <a:rect l="l" t="t" r="r" b="b"/>
              <a:pathLst>
                <a:path w="17572" h="1687" extrusionOk="0">
                  <a:moveTo>
                    <a:pt x="831" y="1"/>
                  </a:moveTo>
                  <a:cubicBezTo>
                    <a:pt x="371" y="8"/>
                    <a:pt x="0" y="383"/>
                    <a:pt x="0" y="844"/>
                  </a:cubicBezTo>
                  <a:cubicBezTo>
                    <a:pt x="0" y="1305"/>
                    <a:pt x="371" y="1680"/>
                    <a:pt x="831" y="1687"/>
                  </a:cubicBezTo>
                  <a:lnTo>
                    <a:pt x="16742" y="1687"/>
                  </a:lnTo>
                  <a:cubicBezTo>
                    <a:pt x="17203" y="1680"/>
                    <a:pt x="17572" y="1305"/>
                    <a:pt x="17572" y="844"/>
                  </a:cubicBezTo>
                  <a:cubicBezTo>
                    <a:pt x="17572" y="383"/>
                    <a:pt x="17203" y="8"/>
                    <a:pt x="167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9"/>
            <p:cNvSpPr/>
            <p:nvPr/>
          </p:nvSpPr>
          <p:spPr>
            <a:xfrm>
              <a:off x="5994701" y="4116888"/>
              <a:ext cx="58308" cy="75839"/>
            </a:xfrm>
            <a:custGeom>
              <a:avLst/>
              <a:gdLst/>
              <a:ahLst/>
              <a:cxnLst/>
              <a:rect l="l" t="t" r="r" b="b"/>
              <a:pathLst>
                <a:path w="3060" h="3980" extrusionOk="0">
                  <a:moveTo>
                    <a:pt x="1531" y="1"/>
                  </a:moveTo>
                  <a:cubicBezTo>
                    <a:pt x="685" y="1"/>
                    <a:pt x="1" y="892"/>
                    <a:pt x="1" y="1990"/>
                  </a:cubicBezTo>
                  <a:cubicBezTo>
                    <a:pt x="1" y="3088"/>
                    <a:pt x="685" y="3979"/>
                    <a:pt x="1529" y="3979"/>
                  </a:cubicBezTo>
                  <a:cubicBezTo>
                    <a:pt x="2374" y="3979"/>
                    <a:pt x="3059" y="3088"/>
                    <a:pt x="3059" y="1990"/>
                  </a:cubicBezTo>
                  <a:cubicBezTo>
                    <a:pt x="3059" y="892"/>
                    <a:pt x="2375" y="1"/>
                    <a:pt x="1531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9"/>
            <p:cNvSpPr/>
            <p:nvPr/>
          </p:nvSpPr>
          <p:spPr>
            <a:xfrm>
              <a:off x="5896301" y="1685680"/>
              <a:ext cx="395010" cy="460597"/>
            </a:xfrm>
            <a:custGeom>
              <a:avLst/>
              <a:gdLst/>
              <a:ahLst/>
              <a:cxnLst/>
              <a:rect l="l" t="t" r="r" b="b"/>
              <a:pathLst>
                <a:path w="20730" h="24172" extrusionOk="0">
                  <a:moveTo>
                    <a:pt x="10366" y="1"/>
                  </a:moveTo>
                  <a:cubicBezTo>
                    <a:pt x="7617" y="1"/>
                    <a:pt x="4980" y="1274"/>
                    <a:pt x="3036" y="3541"/>
                  </a:cubicBezTo>
                  <a:cubicBezTo>
                    <a:pt x="1093" y="5807"/>
                    <a:pt x="0" y="8881"/>
                    <a:pt x="0" y="12086"/>
                  </a:cubicBezTo>
                  <a:cubicBezTo>
                    <a:pt x="0" y="15291"/>
                    <a:pt x="1093" y="18366"/>
                    <a:pt x="3036" y="20632"/>
                  </a:cubicBezTo>
                  <a:cubicBezTo>
                    <a:pt x="4980" y="22899"/>
                    <a:pt x="7617" y="24172"/>
                    <a:pt x="10366" y="24172"/>
                  </a:cubicBezTo>
                  <a:cubicBezTo>
                    <a:pt x="13113" y="24172"/>
                    <a:pt x="15750" y="22899"/>
                    <a:pt x="17694" y="20632"/>
                  </a:cubicBezTo>
                  <a:cubicBezTo>
                    <a:pt x="19639" y="18366"/>
                    <a:pt x="20730" y="15291"/>
                    <a:pt x="20730" y="12086"/>
                  </a:cubicBezTo>
                  <a:cubicBezTo>
                    <a:pt x="20730" y="8881"/>
                    <a:pt x="19639" y="5807"/>
                    <a:pt x="17694" y="3541"/>
                  </a:cubicBezTo>
                  <a:cubicBezTo>
                    <a:pt x="15750" y="1274"/>
                    <a:pt x="13113" y="1"/>
                    <a:pt x="10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9"/>
            <p:cNvSpPr/>
            <p:nvPr/>
          </p:nvSpPr>
          <p:spPr>
            <a:xfrm>
              <a:off x="6018806" y="1738157"/>
              <a:ext cx="150001" cy="174906"/>
            </a:xfrm>
            <a:custGeom>
              <a:avLst/>
              <a:gdLst/>
              <a:ahLst/>
              <a:cxnLst/>
              <a:rect l="l" t="t" r="r" b="b"/>
              <a:pathLst>
                <a:path w="7872" h="9179" extrusionOk="0">
                  <a:moveTo>
                    <a:pt x="3937" y="1"/>
                  </a:moveTo>
                  <a:cubicBezTo>
                    <a:pt x="1762" y="1"/>
                    <a:pt x="0" y="2055"/>
                    <a:pt x="0" y="4590"/>
                  </a:cubicBezTo>
                  <a:cubicBezTo>
                    <a:pt x="0" y="7125"/>
                    <a:pt x="1762" y="9179"/>
                    <a:pt x="3937" y="9179"/>
                  </a:cubicBezTo>
                  <a:cubicBezTo>
                    <a:pt x="6110" y="9179"/>
                    <a:pt x="7872" y="7125"/>
                    <a:pt x="7872" y="4590"/>
                  </a:cubicBezTo>
                  <a:cubicBezTo>
                    <a:pt x="7872" y="2055"/>
                    <a:pt x="6110" y="1"/>
                    <a:pt x="393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9"/>
            <p:cNvSpPr/>
            <p:nvPr/>
          </p:nvSpPr>
          <p:spPr>
            <a:xfrm>
              <a:off x="6013432" y="1732803"/>
              <a:ext cx="160748" cy="185634"/>
            </a:xfrm>
            <a:custGeom>
              <a:avLst/>
              <a:gdLst/>
              <a:ahLst/>
              <a:cxnLst/>
              <a:rect l="l" t="t" r="r" b="b"/>
              <a:pathLst>
                <a:path w="8436" h="9742" extrusionOk="0">
                  <a:moveTo>
                    <a:pt x="4219" y="562"/>
                  </a:moveTo>
                  <a:cubicBezTo>
                    <a:pt x="6234" y="562"/>
                    <a:pt x="7874" y="2494"/>
                    <a:pt x="7874" y="4871"/>
                  </a:cubicBezTo>
                  <a:cubicBezTo>
                    <a:pt x="7874" y="7247"/>
                    <a:pt x="6234" y="9180"/>
                    <a:pt x="4219" y="9180"/>
                  </a:cubicBezTo>
                  <a:cubicBezTo>
                    <a:pt x="2203" y="9180"/>
                    <a:pt x="562" y="7247"/>
                    <a:pt x="562" y="4871"/>
                  </a:cubicBezTo>
                  <a:cubicBezTo>
                    <a:pt x="562" y="2494"/>
                    <a:pt x="2203" y="562"/>
                    <a:pt x="4219" y="562"/>
                  </a:cubicBezTo>
                  <a:close/>
                  <a:moveTo>
                    <a:pt x="4219" y="0"/>
                  </a:moveTo>
                  <a:cubicBezTo>
                    <a:pt x="1892" y="0"/>
                    <a:pt x="1" y="2185"/>
                    <a:pt x="1" y="4871"/>
                  </a:cubicBezTo>
                  <a:cubicBezTo>
                    <a:pt x="1" y="7556"/>
                    <a:pt x="1892" y="9741"/>
                    <a:pt x="4219" y="9741"/>
                  </a:cubicBezTo>
                  <a:cubicBezTo>
                    <a:pt x="6544" y="9741"/>
                    <a:pt x="8435" y="7556"/>
                    <a:pt x="8435" y="4871"/>
                  </a:cubicBezTo>
                  <a:cubicBezTo>
                    <a:pt x="8435" y="2185"/>
                    <a:pt x="6544" y="0"/>
                    <a:pt x="421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9"/>
            <p:cNvSpPr/>
            <p:nvPr/>
          </p:nvSpPr>
          <p:spPr>
            <a:xfrm>
              <a:off x="5957544" y="1936386"/>
              <a:ext cx="272525" cy="209891"/>
            </a:xfrm>
            <a:custGeom>
              <a:avLst/>
              <a:gdLst/>
              <a:ahLst/>
              <a:cxnLst/>
              <a:rect l="l" t="t" r="r" b="b"/>
              <a:pathLst>
                <a:path w="14302" h="11015" extrusionOk="0">
                  <a:moveTo>
                    <a:pt x="7152" y="1"/>
                  </a:moveTo>
                  <a:cubicBezTo>
                    <a:pt x="3202" y="1"/>
                    <a:pt x="1" y="3014"/>
                    <a:pt x="1" y="6731"/>
                  </a:cubicBezTo>
                  <a:cubicBezTo>
                    <a:pt x="4" y="7077"/>
                    <a:pt x="34" y="7421"/>
                    <a:pt x="93" y="7763"/>
                  </a:cubicBezTo>
                  <a:cubicBezTo>
                    <a:pt x="1945" y="9775"/>
                    <a:pt x="4421" y="11015"/>
                    <a:pt x="7152" y="11015"/>
                  </a:cubicBezTo>
                  <a:cubicBezTo>
                    <a:pt x="9882" y="11015"/>
                    <a:pt x="12358" y="9775"/>
                    <a:pt x="14209" y="7763"/>
                  </a:cubicBezTo>
                  <a:cubicBezTo>
                    <a:pt x="14268" y="7421"/>
                    <a:pt x="14298" y="7077"/>
                    <a:pt x="14301" y="6731"/>
                  </a:cubicBezTo>
                  <a:cubicBezTo>
                    <a:pt x="14301" y="3014"/>
                    <a:pt x="11100" y="1"/>
                    <a:pt x="715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9"/>
            <p:cNvSpPr/>
            <p:nvPr/>
          </p:nvSpPr>
          <p:spPr>
            <a:xfrm>
              <a:off x="5952190" y="1931032"/>
              <a:ext cx="283234" cy="220619"/>
            </a:xfrm>
            <a:custGeom>
              <a:avLst/>
              <a:gdLst/>
              <a:ahLst/>
              <a:cxnLst/>
              <a:rect l="l" t="t" r="r" b="b"/>
              <a:pathLst>
                <a:path w="14864" h="11578" extrusionOk="0">
                  <a:moveTo>
                    <a:pt x="7433" y="562"/>
                  </a:moveTo>
                  <a:cubicBezTo>
                    <a:pt x="11220" y="562"/>
                    <a:pt x="14302" y="3455"/>
                    <a:pt x="14302" y="7012"/>
                  </a:cubicBezTo>
                  <a:cubicBezTo>
                    <a:pt x="14299" y="7314"/>
                    <a:pt x="14274" y="7616"/>
                    <a:pt x="14226" y="7915"/>
                  </a:cubicBezTo>
                  <a:cubicBezTo>
                    <a:pt x="12358" y="9913"/>
                    <a:pt x="9949" y="11014"/>
                    <a:pt x="7433" y="11014"/>
                  </a:cubicBezTo>
                  <a:cubicBezTo>
                    <a:pt x="4917" y="11014"/>
                    <a:pt x="2506" y="9915"/>
                    <a:pt x="638" y="7915"/>
                  </a:cubicBezTo>
                  <a:cubicBezTo>
                    <a:pt x="590" y="7616"/>
                    <a:pt x="565" y="7314"/>
                    <a:pt x="563" y="7012"/>
                  </a:cubicBezTo>
                  <a:cubicBezTo>
                    <a:pt x="563" y="3455"/>
                    <a:pt x="3644" y="562"/>
                    <a:pt x="7433" y="562"/>
                  </a:cubicBezTo>
                  <a:close/>
                  <a:moveTo>
                    <a:pt x="7433" y="0"/>
                  </a:moveTo>
                  <a:cubicBezTo>
                    <a:pt x="3334" y="0"/>
                    <a:pt x="0" y="3146"/>
                    <a:pt x="0" y="7012"/>
                  </a:cubicBezTo>
                  <a:cubicBezTo>
                    <a:pt x="0" y="7345"/>
                    <a:pt x="31" y="7688"/>
                    <a:pt x="97" y="8089"/>
                  </a:cubicBezTo>
                  <a:cubicBezTo>
                    <a:pt x="105" y="8143"/>
                    <a:pt x="130" y="8194"/>
                    <a:pt x="167" y="8235"/>
                  </a:cubicBezTo>
                  <a:cubicBezTo>
                    <a:pt x="2152" y="10390"/>
                    <a:pt x="4732" y="11577"/>
                    <a:pt x="7433" y="11577"/>
                  </a:cubicBezTo>
                  <a:cubicBezTo>
                    <a:pt x="10134" y="11577"/>
                    <a:pt x="12714" y="10390"/>
                    <a:pt x="14697" y="8235"/>
                  </a:cubicBezTo>
                  <a:cubicBezTo>
                    <a:pt x="14734" y="8194"/>
                    <a:pt x="14759" y="8143"/>
                    <a:pt x="14767" y="8089"/>
                  </a:cubicBezTo>
                  <a:cubicBezTo>
                    <a:pt x="14833" y="7688"/>
                    <a:pt x="14864" y="7345"/>
                    <a:pt x="14864" y="7012"/>
                  </a:cubicBezTo>
                  <a:cubicBezTo>
                    <a:pt x="14864" y="3146"/>
                    <a:pt x="11530" y="0"/>
                    <a:pt x="743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9"/>
            <p:cNvSpPr/>
            <p:nvPr/>
          </p:nvSpPr>
          <p:spPr>
            <a:xfrm>
              <a:off x="5807695" y="2262875"/>
              <a:ext cx="572222" cy="655835"/>
            </a:xfrm>
            <a:custGeom>
              <a:avLst/>
              <a:gdLst/>
              <a:ahLst/>
              <a:cxnLst/>
              <a:rect l="l" t="t" r="r" b="b"/>
              <a:pathLst>
                <a:path w="30030" h="34418" extrusionOk="0">
                  <a:moveTo>
                    <a:pt x="15016" y="5228"/>
                  </a:moveTo>
                  <a:cubicBezTo>
                    <a:pt x="20632" y="5228"/>
                    <a:pt x="25203" y="10176"/>
                    <a:pt x="25203" y="16261"/>
                  </a:cubicBezTo>
                  <a:lnTo>
                    <a:pt x="25203" y="29190"/>
                  </a:lnTo>
                  <a:lnTo>
                    <a:pt x="4827" y="29190"/>
                  </a:lnTo>
                  <a:lnTo>
                    <a:pt x="4827" y="16261"/>
                  </a:lnTo>
                  <a:cubicBezTo>
                    <a:pt x="4827" y="10176"/>
                    <a:pt x="9398" y="5228"/>
                    <a:pt x="15016" y="5228"/>
                  </a:cubicBezTo>
                  <a:close/>
                  <a:moveTo>
                    <a:pt x="15016" y="1"/>
                  </a:moveTo>
                  <a:cubicBezTo>
                    <a:pt x="6736" y="1"/>
                    <a:pt x="1" y="7294"/>
                    <a:pt x="1" y="16261"/>
                  </a:cubicBezTo>
                  <a:lnTo>
                    <a:pt x="1" y="31804"/>
                  </a:lnTo>
                  <a:cubicBezTo>
                    <a:pt x="1" y="33248"/>
                    <a:pt x="1082" y="34417"/>
                    <a:pt x="2415" y="34417"/>
                  </a:cubicBezTo>
                  <a:lnTo>
                    <a:pt x="27617" y="34417"/>
                  </a:lnTo>
                  <a:cubicBezTo>
                    <a:pt x="28950" y="34417"/>
                    <a:pt x="30029" y="33248"/>
                    <a:pt x="30029" y="31804"/>
                  </a:cubicBezTo>
                  <a:lnTo>
                    <a:pt x="30029" y="16261"/>
                  </a:lnTo>
                  <a:cubicBezTo>
                    <a:pt x="30029" y="7294"/>
                    <a:pt x="23294" y="1"/>
                    <a:pt x="1501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5760458" y="2716555"/>
              <a:ext cx="666715" cy="630778"/>
            </a:xfrm>
            <a:custGeom>
              <a:avLst/>
              <a:gdLst/>
              <a:ahLst/>
              <a:cxnLst/>
              <a:rect l="l" t="t" r="r" b="b"/>
              <a:pathLst>
                <a:path w="34989" h="33103" extrusionOk="0">
                  <a:moveTo>
                    <a:pt x="1" y="1"/>
                  </a:moveTo>
                  <a:lnTo>
                    <a:pt x="1" y="33102"/>
                  </a:lnTo>
                  <a:lnTo>
                    <a:pt x="34989" y="33102"/>
                  </a:lnTo>
                  <a:lnTo>
                    <a:pt x="34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6003181" y="2875188"/>
              <a:ext cx="187806" cy="275745"/>
            </a:xfrm>
            <a:custGeom>
              <a:avLst/>
              <a:gdLst/>
              <a:ahLst/>
              <a:cxnLst/>
              <a:rect l="l" t="t" r="r" b="b"/>
              <a:pathLst>
                <a:path w="9856" h="14471" extrusionOk="0">
                  <a:moveTo>
                    <a:pt x="4927" y="1"/>
                  </a:moveTo>
                  <a:cubicBezTo>
                    <a:pt x="2633" y="1"/>
                    <a:pt x="772" y="2016"/>
                    <a:pt x="772" y="4502"/>
                  </a:cubicBezTo>
                  <a:cubicBezTo>
                    <a:pt x="772" y="6052"/>
                    <a:pt x="1496" y="7417"/>
                    <a:pt x="2595" y="8227"/>
                  </a:cubicBezTo>
                  <a:lnTo>
                    <a:pt x="1" y="14470"/>
                  </a:lnTo>
                  <a:lnTo>
                    <a:pt x="9856" y="14470"/>
                  </a:lnTo>
                  <a:lnTo>
                    <a:pt x="7261" y="8227"/>
                  </a:lnTo>
                  <a:cubicBezTo>
                    <a:pt x="8361" y="7417"/>
                    <a:pt x="9084" y="6050"/>
                    <a:pt x="9084" y="4502"/>
                  </a:cubicBezTo>
                  <a:cubicBezTo>
                    <a:pt x="9084" y="2016"/>
                    <a:pt x="7223" y="1"/>
                    <a:pt x="492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5996759" y="2869853"/>
              <a:ext cx="200611" cy="286435"/>
            </a:xfrm>
            <a:custGeom>
              <a:avLst/>
              <a:gdLst/>
              <a:ahLst/>
              <a:cxnLst/>
              <a:rect l="l" t="t" r="r" b="b"/>
              <a:pathLst>
                <a:path w="10528" h="15032" extrusionOk="0">
                  <a:moveTo>
                    <a:pt x="5264" y="562"/>
                  </a:moveTo>
                  <a:cubicBezTo>
                    <a:pt x="7401" y="562"/>
                    <a:pt x="9139" y="2455"/>
                    <a:pt x="9139" y="4782"/>
                  </a:cubicBezTo>
                  <a:cubicBezTo>
                    <a:pt x="9139" y="6185"/>
                    <a:pt x="8501" y="7493"/>
                    <a:pt x="7430" y="8280"/>
                  </a:cubicBezTo>
                  <a:cubicBezTo>
                    <a:pt x="7327" y="8356"/>
                    <a:pt x="7287" y="8495"/>
                    <a:pt x="7337" y="8614"/>
                  </a:cubicBezTo>
                  <a:lnTo>
                    <a:pt x="9771" y="14469"/>
                  </a:lnTo>
                  <a:lnTo>
                    <a:pt x="759" y="14469"/>
                  </a:lnTo>
                  <a:lnTo>
                    <a:pt x="3192" y="8614"/>
                  </a:lnTo>
                  <a:cubicBezTo>
                    <a:pt x="3241" y="8495"/>
                    <a:pt x="3204" y="8356"/>
                    <a:pt x="3099" y="8280"/>
                  </a:cubicBezTo>
                  <a:cubicBezTo>
                    <a:pt x="2028" y="7493"/>
                    <a:pt x="1391" y="6185"/>
                    <a:pt x="1391" y="4782"/>
                  </a:cubicBezTo>
                  <a:cubicBezTo>
                    <a:pt x="1391" y="2455"/>
                    <a:pt x="3129" y="562"/>
                    <a:pt x="5264" y="562"/>
                  </a:cubicBezTo>
                  <a:close/>
                  <a:moveTo>
                    <a:pt x="5264" y="1"/>
                  </a:moveTo>
                  <a:cubicBezTo>
                    <a:pt x="2819" y="1"/>
                    <a:pt x="828" y="2146"/>
                    <a:pt x="828" y="4782"/>
                  </a:cubicBezTo>
                  <a:cubicBezTo>
                    <a:pt x="828" y="6285"/>
                    <a:pt x="1483" y="7696"/>
                    <a:pt x="2591" y="8598"/>
                  </a:cubicBezTo>
                  <a:lnTo>
                    <a:pt x="78" y="14642"/>
                  </a:lnTo>
                  <a:cubicBezTo>
                    <a:pt x="1" y="14827"/>
                    <a:pt x="136" y="15030"/>
                    <a:pt x="338" y="15032"/>
                  </a:cubicBezTo>
                  <a:lnTo>
                    <a:pt x="10193" y="15032"/>
                  </a:lnTo>
                  <a:cubicBezTo>
                    <a:pt x="10392" y="15032"/>
                    <a:pt x="10528" y="14827"/>
                    <a:pt x="10452" y="14642"/>
                  </a:cubicBezTo>
                  <a:lnTo>
                    <a:pt x="7939" y="8598"/>
                  </a:lnTo>
                  <a:cubicBezTo>
                    <a:pt x="9046" y="7696"/>
                    <a:pt x="9701" y="6285"/>
                    <a:pt x="9701" y="4782"/>
                  </a:cubicBezTo>
                  <a:cubicBezTo>
                    <a:pt x="9701" y="2146"/>
                    <a:pt x="7712" y="1"/>
                    <a:pt x="5264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5887574" y="2853485"/>
              <a:ext cx="775672" cy="1061878"/>
            </a:xfrm>
            <a:custGeom>
              <a:avLst/>
              <a:gdLst/>
              <a:ahLst/>
              <a:cxnLst/>
              <a:rect l="l" t="t" r="r" b="b"/>
              <a:pathLst>
                <a:path w="40707" h="55727" extrusionOk="0">
                  <a:moveTo>
                    <a:pt x="40706" y="1"/>
                  </a:moveTo>
                  <a:lnTo>
                    <a:pt x="100" y="55240"/>
                  </a:lnTo>
                  <a:cubicBezTo>
                    <a:pt x="1" y="55375"/>
                    <a:pt x="30" y="55568"/>
                    <a:pt x="165" y="55667"/>
                  </a:cubicBezTo>
                  <a:cubicBezTo>
                    <a:pt x="220" y="55707"/>
                    <a:pt x="283" y="55727"/>
                    <a:pt x="346" y="55727"/>
                  </a:cubicBezTo>
                  <a:cubicBezTo>
                    <a:pt x="441" y="55727"/>
                    <a:pt x="534" y="55683"/>
                    <a:pt x="594" y="55601"/>
                  </a:cubicBezTo>
                  <a:lnTo>
                    <a:pt x="40706" y="1035"/>
                  </a:lnTo>
                  <a:lnTo>
                    <a:pt x="40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9"/>
            <p:cNvSpPr/>
            <p:nvPr/>
          </p:nvSpPr>
          <p:spPr>
            <a:xfrm>
              <a:off x="6507643" y="1676190"/>
              <a:ext cx="155603" cy="218351"/>
            </a:xfrm>
            <a:custGeom>
              <a:avLst/>
              <a:gdLst/>
              <a:ahLst/>
              <a:cxnLst/>
              <a:rect l="l" t="t" r="r" b="b"/>
              <a:pathLst>
                <a:path w="8166" h="11459" extrusionOk="0">
                  <a:moveTo>
                    <a:pt x="8165" y="0"/>
                  </a:moveTo>
                  <a:lnTo>
                    <a:pt x="95" y="10977"/>
                  </a:lnTo>
                  <a:cubicBezTo>
                    <a:pt x="1" y="11112"/>
                    <a:pt x="31" y="11300"/>
                    <a:pt x="165" y="11398"/>
                  </a:cubicBezTo>
                  <a:cubicBezTo>
                    <a:pt x="220" y="11438"/>
                    <a:pt x="284" y="11458"/>
                    <a:pt x="347" y="11458"/>
                  </a:cubicBezTo>
                  <a:cubicBezTo>
                    <a:pt x="439" y="11458"/>
                    <a:pt x="529" y="11417"/>
                    <a:pt x="590" y="11338"/>
                  </a:cubicBezTo>
                  <a:lnTo>
                    <a:pt x="8165" y="1034"/>
                  </a:lnTo>
                  <a:lnTo>
                    <a:pt x="8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9"/>
            <p:cNvSpPr/>
            <p:nvPr/>
          </p:nvSpPr>
          <p:spPr>
            <a:xfrm>
              <a:off x="5524405" y="1952545"/>
              <a:ext cx="945204" cy="1292558"/>
            </a:xfrm>
            <a:custGeom>
              <a:avLst/>
              <a:gdLst/>
              <a:ahLst/>
              <a:cxnLst/>
              <a:rect l="l" t="t" r="r" b="b"/>
              <a:pathLst>
                <a:path w="49604" h="67833" extrusionOk="0">
                  <a:moveTo>
                    <a:pt x="49258" y="0"/>
                  </a:moveTo>
                  <a:cubicBezTo>
                    <a:pt x="49164" y="0"/>
                    <a:pt x="49071" y="44"/>
                    <a:pt x="49010" y="125"/>
                  </a:cubicBezTo>
                  <a:lnTo>
                    <a:pt x="0" y="66799"/>
                  </a:lnTo>
                  <a:lnTo>
                    <a:pt x="0" y="67833"/>
                  </a:lnTo>
                  <a:lnTo>
                    <a:pt x="49505" y="489"/>
                  </a:lnTo>
                  <a:cubicBezTo>
                    <a:pt x="49604" y="352"/>
                    <a:pt x="49575" y="160"/>
                    <a:pt x="49439" y="60"/>
                  </a:cubicBezTo>
                  <a:cubicBezTo>
                    <a:pt x="49384" y="20"/>
                    <a:pt x="49321" y="0"/>
                    <a:pt x="49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9"/>
            <p:cNvSpPr/>
            <p:nvPr/>
          </p:nvSpPr>
          <p:spPr>
            <a:xfrm>
              <a:off x="5795367" y="3956807"/>
              <a:ext cx="66388" cy="83975"/>
            </a:xfrm>
            <a:custGeom>
              <a:avLst/>
              <a:gdLst/>
              <a:ahLst/>
              <a:cxnLst/>
              <a:rect l="l" t="t" r="r" b="b"/>
              <a:pathLst>
                <a:path w="3484" h="4407" extrusionOk="0">
                  <a:moveTo>
                    <a:pt x="3136" y="0"/>
                  </a:moveTo>
                  <a:cubicBezTo>
                    <a:pt x="3042" y="0"/>
                    <a:pt x="2949" y="44"/>
                    <a:pt x="2890" y="125"/>
                  </a:cubicBezTo>
                  <a:lnTo>
                    <a:pt x="100" y="3920"/>
                  </a:lnTo>
                  <a:cubicBezTo>
                    <a:pt x="0" y="4057"/>
                    <a:pt x="30" y="4248"/>
                    <a:pt x="165" y="4349"/>
                  </a:cubicBezTo>
                  <a:cubicBezTo>
                    <a:pt x="218" y="4387"/>
                    <a:pt x="282" y="4407"/>
                    <a:pt x="347" y="4407"/>
                  </a:cubicBezTo>
                  <a:cubicBezTo>
                    <a:pt x="444" y="4407"/>
                    <a:pt x="536" y="4360"/>
                    <a:pt x="594" y="4283"/>
                  </a:cubicBezTo>
                  <a:lnTo>
                    <a:pt x="3383" y="488"/>
                  </a:lnTo>
                  <a:cubicBezTo>
                    <a:pt x="3483" y="351"/>
                    <a:pt x="3454" y="160"/>
                    <a:pt x="3317" y="59"/>
                  </a:cubicBezTo>
                  <a:cubicBezTo>
                    <a:pt x="3263" y="20"/>
                    <a:pt x="3199" y="0"/>
                    <a:pt x="3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9"/>
            <p:cNvSpPr/>
            <p:nvPr/>
          </p:nvSpPr>
          <p:spPr>
            <a:xfrm>
              <a:off x="6033802" y="3081344"/>
              <a:ext cx="629444" cy="862906"/>
            </a:xfrm>
            <a:custGeom>
              <a:avLst/>
              <a:gdLst/>
              <a:ahLst/>
              <a:cxnLst/>
              <a:rect l="l" t="t" r="r" b="b"/>
              <a:pathLst>
                <a:path w="33033" h="45285" extrusionOk="0">
                  <a:moveTo>
                    <a:pt x="33032" y="1"/>
                  </a:moveTo>
                  <a:lnTo>
                    <a:pt x="102" y="44797"/>
                  </a:lnTo>
                  <a:cubicBezTo>
                    <a:pt x="1" y="44934"/>
                    <a:pt x="32" y="45125"/>
                    <a:pt x="167" y="45224"/>
                  </a:cubicBezTo>
                  <a:cubicBezTo>
                    <a:pt x="222" y="45265"/>
                    <a:pt x="286" y="45284"/>
                    <a:pt x="349" y="45284"/>
                  </a:cubicBezTo>
                  <a:cubicBezTo>
                    <a:pt x="443" y="45284"/>
                    <a:pt x="535" y="45241"/>
                    <a:pt x="595" y="45159"/>
                  </a:cubicBezTo>
                  <a:lnTo>
                    <a:pt x="33032" y="1036"/>
                  </a:lnTo>
                  <a:lnTo>
                    <a:pt x="33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" name="Google Shape;363;p29"/>
          <p:cNvGrpSpPr/>
          <p:nvPr/>
        </p:nvGrpSpPr>
        <p:grpSpPr>
          <a:xfrm>
            <a:off x="4330173" y="1963985"/>
            <a:ext cx="1891146" cy="2887347"/>
            <a:chOff x="3605604" y="1716301"/>
            <a:chExt cx="1765941" cy="2696187"/>
          </a:xfrm>
        </p:grpSpPr>
        <p:sp>
          <p:nvSpPr>
            <p:cNvPr id="364" name="Google Shape;364;p29"/>
            <p:cNvSpPr/>
            <p:nvPr/>
          </p:nvSpPr>
          <p:spPr>
            <a:xfrm>
              <a:off x="3611854" y="1721637"/>
              <a:ext cx="862372" cy="1070872"/>
            </a:xfrm>
            <a:custGeom>
              <a:avLst/>
              <a:gdLst/>
              <a:ahLst/>
              <a:cxnLst/>
              <a:rect l="l" t="t" r="r" b="b"/>
              <a:pathLst>
                <a:path w="45257" h="56199" extrusionOk="0">
                  <a:moveTo>
                    <a:pt x="37476" y="1"/>
                  </a:moveTo>
                  <a:cubicBezTo>
                    <a:pt x="34727" y="1"/>
                    <a:pt x="33541" y="1233"/>
                    <a:pt x="34009" y="2053"/>
                  </a:cubicBezTo>
                  <a:cubicBezTo>
                    <a:pt x="34538" y="2979"/>
                    <a:pt x="35994" y="4038"/>
                    <a:pt x="35994" y="4038"/>
                  </a:cubicBezTo>
                  <a:cubicBezTo>
                    <a:pt x="35994" y="4038"/>
                    <a:pt x="34170" y="3024"/>
                    <a:pt x="32260" y="3024"/>
                  </a:cubicBezTo>
                  <a:cubicBezTo>
                    <a:pt x="31497" y="3024"/>
                    <a:pt x="30719" y="3186"/>
                    <a:pt x="30039" y="3640"/>
                  </a:cubicBezTo>
                  <a:cubicBezTo>
                    <a:pt x="27657" y="5228"/>
                    <a:pt x="31098" y="4566"/>
                    <a:pt x="30436" y="6154"/>
                  </a:cubicBezTo>
                  <a:cubicBezTo>
                    <a:pt x="29774" y="7743"/>
                    <a:pt x="26069" y="7081"/>
                    <a:pt x="25143" y="11316"/>
                  </a:cubicBezTo>
                  <a:cubicBezTo>
                    <a:pt x="24217" y="15550"/>
                    <a:pt x="26864" y="19785"/>
                    <a:pt x="24481" y="21637"/>
                  </a:cubicBezTo>
                  <a:cubicBezTo>
                    <a:pt x="22099" y="23490"/>
                    <a:pt x="14954" y="20975"/>
                    <a:pt x="12837" y="25607"/>
                  </a:cubicBezTo>
                  <a:cubicBezTo>
                    <a:pt x="10719" y="30239"/>
                    <a:pt x="13712" y="32291"/>
                    <a:pt x="8684" y="35202"/>
                  </a:cubicBezTo>
                  <a:cubicBezTo>
                    <a:pt x="3657" y="38112"/>
                    <a:pt x="1" y="40958"/>
                    <a:pt x="1456" y="48103"/>
                  </a:cubicBezTo>
                  <a:cubicBezTo>
                    <a:pt x="2544" y="53444"/>
                    <a:pt x="5480" y="56198"/>
                    <a:pt x="10818" y="56198"/>
                  </a:cubicBezTo>
                  <a:cubicBezTo>
                    <a:pt x="12621" y="56198"/>
                    <a:pt x="14698" y="55884"/>
                    <a:pt x="17070" y="55249"/>
                  </a:cubicBezTo>
                  <a:cubicBezTo>
                    <a:pt x="26466" y="52736"/>
                    <a:pt x="25805" y="47045"/>
                    <a:pt x="28848" y="41223"/>
                  </a:cubicBezTo>
                  <a:cubicBezTo>
                    <a:pt x="31891" y="35399"/>
                    <a:pt x="36655" y="36591"/>
                    <a:pt x="38112" y="33283"/>
                  </a:cubicBezTo>
                  <a:cubicBezTo>
                    <a:pt x="39567" y="29974"/>
                    <a:pt x="37714" y="26004"/>
                    <a:pt x="37846" y="22962"/>
                  </a:cubicBezTo>
                  <a:cubicBezTo>
                    <a:pt x="37979" y="19918"/>
                    <a:pt x="41023" y="19256"/>
                    <a:pt x="42213" y="15683"/>
                  </a:cubicBezTo>
                  <a:cubicBezTo>
                    <a:pt x="43404" y="12111"/>
                    <a:pt x="44471" y="8399"/>
                    <a:pt x="44471" y="8399"/>
                  </a:cubicBezTo>
                  <a:cubicBezTo>
                    <a:pt x="44471" y="8399"/>
                    <a:pt x="45257" y="6949"/>
                    <a:pt x="45257" y="4435"/>
                  </a:cubicBezTo>
                  <a:cubicBezTo>
                    <a:pt x="45257" y="1921"/>
                    <a:pt x="42213" y="465"/>
                    <a:pt x="38640" y="68"/>
                  </a:cubicBezTo>
                  <a:cubicBezTo>
                    <a:pt x="38225" y="22"/>
                    <a:pt x="37837" y="1"/>
                    <a:pt x="3747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9"/>
            <p:cNvSpPr/>
            <p:nvPr/>
          </p:nvSpPr>
          <p:spPr>
            <a:xfrm>
              <a:off x="3605604" y="1716301"/>
              <a:ext cx="873958" cy="1081600"/>
            </a:xfrm>
            <a:custGeom>
              <a:avLst/>
              <a:gdLst/>
              <a:ahLst/>
              <a:cxnLst/>
              <a:rect l="l" t="t" r="r" b="b"/>
              <a:pathLst>
                <a:path w="45865" h="56762" extrusionOk="0">
                  <a:moveTo>
                    <a:pt x="37811" y="562"/>
                  </a:moveTo>
                  <a:cubicBezTo>
                    <a:pt x="38161" y="562"/>
                    <a:pt x="38537" y="582"/>
                    <a:pt x="38937" y="627"/>
                  </a:cubicBezTo>
                  <a:cubicBezTo>
                    <a:pt x="42014" y="968"/>
                    <a:pt x="45303" y="2222"/>
                    <a:pt x="45303" y="4715"/>
                  </a:cubicBezTo>
                  <a:cubicBezTo>
                    <a:pt x="45303" y="7117"/>
                    <a:pt x="44558" y="8530"/>
                    <a:pt x="44551" y="8545"/>
                  </a:cubicBezTo>
                  <a:cubicBezTo>
                    <a:pt x="44540" y="8562"/>
                    <a:pt x="44533" y="8581"/>
                    <a:pt x="44527" y="8600"/>
                  </a:cubicBezTo>
                  <a:cubicBezTo>
                    <a:pt x="44516" y="8638"/>
                    <a:pt x="43449" y="12347"/>
                    <a:pt x="42274" y="15874"/>
                  </a:cubicBezTo>
                  <a:cubicBezTo>
                    <a:pt x="41733" y="17498"/>
                    <a:pt x="40810" y="18483"/>
                    <a:pt x="39917" y="19435"/>
                  </a:cubicBezTo>
                  <a:cubicBezTo>
                    <a:pt x="38914" y="20504"/>
                    <a:pt x="37967" y="21515"/>
                    <a:pt x="37893" y="23229"/>
                  </a:cubicBezTo>
                  <a:cubicBezTo>
                    <a:pt x="37845" y="24365"/>
                    <a:pt x="38059" y="25596"/>
                    <a:pt x="38285" y="26899"/>
                  </a:cubicBezTo>
                  <a:cubicBezTo>
                    <a:pt x="38673" y="29122"/>
                    <a:pt x="39074" y="31421"/>
                    <a:pt x="38182" y="33449"/>
                  </a:cubicBezTo>
                  <a:cubicBezTo>
                    <a:pt x="37589" y="34794"/>
                    <a:pt x="36424" y="35337"/>
                    <a:pt x="34948" y="36022"/>
                  </a:cubicBezTo>
                  <a:cubicBezTo>
                    <a:pt x="33049" y="36906"/>
                    <a:pt x="30688" y="38003"/>
                    <a:pt x="28926" y="41372"/>
                  </a:cubicBezTo>
                  <a:cubicBezTo>
                    <a:pt x="28171" y="42819"/>
                    <a:pt x="27644" y="44246"/>
                    <a:pt x="27135" y="45628"/>
                  </a:cubicBezTo>
                  <a:cubicBezTo>
                    <a:pt x="25599" y="49797"/>
                    <a:pt x="24272" y="53398"/>
                    <a:pt x="17326" y="55258"/>
                  </a:cubicBezTo>
                  <a:cubicBezTo>
                    <a:pt x="14977" y="55886"/>
                    <a:pt x="12922" y="56201"/>
                    <a:pt x="11140" y="56201"/>
                  </a:cubicBezTo>
                  <a:cubicBezTo>
                    <a:pt x="9077" y="56201"/>
                    <a:pt x="7379" y="55779"/>
                    <a:pt x="6015" y="54935"/>
                  </a:cubicBezTo>
                  <a:cubicBezTo>
                    <a:pt x="4005" y="53691"/>
                    <a:pt x="2712" y="51530"/>
                    <a:pt x="2058" y="48329"/>
                  </a:cubicBezTo>
                  <a:cubicBezTo>
                    <a:pt x="625" y="41289"/>
                    <a:pt x="4256" y="38561"/>
                    <a:pt x="9152" y="35726"/>
                  </a:cubicBezTo>
                  <a:cubicBezTo>
                    <a:pt x="12377" y="33859"/>
                    <a:pt x="12441" y="32288"/>
                    <a:pt x="12523" y="30301"/>
                  </a:cubicBezTo>
                  <a:cubicBezTo>
                    <a:pt x="12571" y="29100"/>
                    <a:pt x="12626" y="27740"/>
                    <a:pt x="13420" y="26005"/>
                  </a:cubicBezTo>
                  <a:cubicBezTo>
                    <a:pt x="14654" y="23303"/>
                    <a:pt x="17779" y="23170"/>
                    <a:pt x="20537" y="23052"/>
                  </a:cubicBezTo>
                  <a:cubicBezTo>
                    <a:pt x="22318" y="22976"/>
                    <a:pt x="23998" y="22903"/>
                    <a:pt x="24982" y="22139"/>
                  </a:cubicBezTo>
                  <a:cubicBezTo>
                    <a:pt x="26461" y="20988"/>
                    <a:pt x="26181" y="19076"/>
                    <a:pt x="25858" y="16862"/>
                  </a:cubicBezTo>
                  <a:cubicBezTo>
                    <a:pt x="25621" y="15258"/>
                    <a:pt x="25354" y="13439"/>
                    <a:pt x="25745" y="11656"/>
                  </a:cubicBezTo>
                  <a:cubicBezTo>
                    <a:pt x="26299" y="9122"/>
                    <a:pt x="27905" y="8438"/>
                    <a:pt x="29195" y="7890"/>
                  </a:cubicBezTo>
                  <a:cubicBezTo>
                    <a:pt x="30021" y="7537"/>
                    <a:pt x="30736" y="7234"/>
                    <a:pt x="31023" y="6542"/>
                  </a:cubicBezTo>
                  <a:cubicBezTo>
                    <a:pt x="31429" y="5570"/>
                    <a:pt x="30609" y="5189"/>
                    <a:pt x="30169" y="4985"/>
                  </a:cubicBezTo>
                  <a:cubicBezTo>
                    <a:pt x="30032" y="4921"/>
                    <a:pt x="29825" y="4824"/>
                    <a:pt x="29797" y="4794"/>
                  </a:cubicBezTo>
                  <a:cubicBezTo>
                    <a:pt x="29800" y="4776"/>
                    <a:pt x="29846" y="4606"/>
                    <a:pt x="30523" y="4155"/>
                  </a:cubicBezTo>
                  <a:cubicBezTo>
                    <a:pt x="31147" y="3738"/>
                    <a:pt x="31871" y="3588"/>
                    <a:pt x="32585" y="3588"/>
                  </a:cubicBezTo>
                  <a:cubicBezTo>
                    <a:pt x="34395" y="3588"/>
                    <a:pt x="36160" y="4550"/>
                    <a:pt x="36185" y="4562"/>
                  </a:cubicBezTo>
                  <a:cubicBezTo>
                    <a:pt x="36228" y="4586"/>
                    <a:pt x="36276" y="4598"/>
                    <a:pt x="36322" y="4598"/>
                  </a:cubicBezTo>
                  <a:cubicBezTo>
                    <a:pt x="36415" y="4598"/>
                    <a:pt x="36505" y="4552"/>
                    <a:pt x="36558" y="4468"/>
                  </a:cubicBezTo>
                  <a:cubicBezTo>
                    <a:pt x="36638" y="4343"/>
                    <a:pt x="36606" y="4177"/>
                    <a:pt x="36487" y="4089"/>
                  </a:cubicBezTo>
                  <a:cubicBezTo>
                    <a:pt x="36472" y="4080"/>
                    <a:pt x="35074" y="3057"/>
                    <a:pt x="34581" y="2193"/>
                  </a:cubicBezTo>
                  <a:cubicBezTo>
                    <a:pt x="34455" y="1974"/>
                    <a:pt x="34543" y="1756"/>
                    <a:pt x="34637" y="1611"/>
                  </a:cubicBezTo>
                  <a:cubicBezTo>
                    <a:pt x="35008" y="1048"/>
                    <a:pt x="36104" y="562"/>
                    <a:pt x="37811" y="562"/>
                  </a:cubicBezTo>
                  <a:close/>
                  <a:moveTo>
                    <a:pt x="37814" y="0"/>
                  </a:moveTo>
                  <a:cubicBezTo>
                    <a:pt x="35780" y="0"/>
                    <a:pt x="34592" y="659"/>
                    <a:pt x="34168" y="1304"/>
                  </a:cubicBezTo>
                  <a:cubicBezTo>
                    <a:pt x="33916" y="1689"/>
                    <a:pt x="33888" y="2114"/>
                    <a:pt x="34092" y="2473"/>
                  </a:cubicBezTo>
                  <a:cubicBezTo>
                    <a:pt x="34268" y="2782"/>
                    <a:pt x="34537" y="3100"/>
                    <a:pt x="34823" y="3392"/>
                  </a:cubicBezTo>
                  <a:cubicBezTo>
                    <a:pt x="34176" y="3190"/>
                    <a:pt x="33397" y="3021"/>
                    <a:pt x="32598" y="3021"/>
                  </a:cubicBezTo>
                  <a:cubicBezTo>
                    <a:pt x="31784" y="3021"/>
                    <a:pt x="30949" y="3196"/>
                    <a:pt x="30211" y="3688"/>
                  </a:cubicBezTo>
                  <a:cubicBezTo>
                    <a:pt x="29492" y="4167"/>
                    <a:pt x="29209" y="4498"/>
                    <a:pt x="29235" y="4830"/>
                  </a:cubicBezTo>
                  <a:cubicBezTo>
                    <a:pt x="29262" y="5183"/>
                    <a:pt x="29603" y="5342"/>
                    <a:pt x="29931" y="5495"/>
                  </a:cubicBezTo>
                  <a:cubicBezTo>
                    <a:pt x="30491" y="5753"/>
                    <a:pt x="30685" y="5893"/>
                    <a:pt x="30504" y="6326"/>
                  </a:cubicBezTo>
                  <a:cubicBezTo>
                    <a:pt x="30304" y="6806"/>
                    <a:pt x="29717" y="7056"/>
                    <a:pt x="28974" y="7374"/>
                  </a:cubicBezTo>
                  <a:cubicBezTo>
                    <a:pt x="27638" y="7941"/>
                    <a:pt x="25811" y="8720"/>
                    <a:pt x="25195" y="11536"/>
                  </a:cubicBezTo>
                  <a:cubicBezTo>
                    <a:pt x="24784" y="13419"/>
                    <a:pt x="25058" y="15292"/>
                    <a:pt x="25300" y="16944"/>
                  </a:cubicBezTo>
                  <a:cubicBezTo>
                    <a:pt x="25611" y="19069"/>
                    <a:pt x="25858" y="20746"/>
                    <a:pt x="24635" y="21696"/>
                  </a:cubicBezTo>
                  <a:cubicBezTo>
                    <a:pt x="23794" y="22351"/>
                    <a:pt x="22200" y="22418"/>
                    <a:pt x="20512" y="22491"/>
                  </a:cubicBezTo>
                  <a:cubicBezTo>
                    <a:pt x="17594" y="22616"/>
                    <a:pt x="14286" y="22757"/>
                    <a:pt x="12908" y="25771"/>
                  </a:cubicBezTo>
                  <a:cubicBezTo>
                    <a:pt x="12069" y="27605"/>
                    <a:pt x="12011" y="29026"/>
                    <a:pt x="11960" y="30279"/>
                  </a:cubicBezTo>
                  <a:cubicBezTo>
                    <a:pt x="11883" y="32165"/>
                    <a:pt x="11827" y="33527"/>
                    <a:pt x="8871" y="35240"/>
                  </a:cubicBezTo>
                  <a:cubicBezTo>
                    <a:pt x="3950" y="38087"/>
                    <a:pt x="1" y="41047"/>
                    <a:pt x="1507" y="48439"/>
                  </a:cubicBezTo>
                  <a:cubicBezTo>
                    <a:pt x="2193" y="51803"/>
                    <a:pt x="3569" y="54082"/>
                    <a:pt x="5719" y="55412"/>
                  </a:cubicBezTo>
                  <a:cubicBezTo>
                    <a:pt x="7173" y="56312"/>
                    <a:pt x="8969" y="56761"/>
                    <a:pt x="11142" y="56761"/>
                  </a:cubicBezTo>
                  <a:cubicBezTo>
                    <a:pt x="12975" y="56761"/>
                    <a:pt x="15078" y="56441"/>
                    <a:pt x="17471" y="55800"/>
                  </a:cubicBezTo>
                  <a:cubicBezTo>
                    <a:pt x="24698" y="53866"/>
                    <a:pt x="26138" y="49959"/>
                    <a:pt x="27662" y="45821"/>
                  </a:cubicBezTo>
                  <a:cubicBezTo>
                    <a:pt x="28165" y="44458"/>
                    <a:pt x="28684" y="43048"/>
                    <a:pt x="29423" y="41633"/>
                  </a:cubicBezTo>
                  <a:cubicBezTo>
                    <a:pt x="31098" y="38433"/>
                    <a:pt x="33269" y="37422"/>
                    <a:pt x="35184" y="36533"/>
                  </a:cubicBezTo>
                  <a:cubicBezTo>
                    <a:pt x="36706" y="35825"/>
                    <a:pt x="38020" y="35214"/>
                    <a:pt x="38696" y="33675"/>
                  </a:cubicBezTo>
                  <a:cubicBezTo>
                    <a:pt x="39657" y="31492"/>
                    <a:pt x="39240" y="29108"/>
                    <a:pt x="38839" y="26803"/>
                  </a:cubicBezTo>
                  <a:cubicBezTo>
                    <a:pt x="38618" y="25531"/>
                    <a:pt x="38409" y="24328"/>
                    <a:pt x="38454" y="23253"/>
                  </a:cubicBezTo>
                  <a:cubicBezTo>
                    <a:pt x="38520" y="21747"/>
                    <a:pt x="39359" y="20854"/>
                    <a:pt x="40327" y="19820"/>
                  </a:cubicBezTo>
                  <a:cubicBezTo>
                    <a:pt x="41217" y="18869"/>
                    <a:pt x="42227" y="17793"/>
                    <a:pt x="42806" y="16051"/>
                  </a:cubicBezTo>
                  <a:cubicBezTo>
                    <a:pt x="43932" y="12675"/>
                    <a:pt x="44960" y="9130"/>
                    <a:pt x="45060" y="8784"/>
                  </a:cubicBezTo>
                  <a:cubicBezTo>
                    <a:pt x="45175" y="8558"/>
                    <a:pt x="45865" y="7111"/>
                    <a:pt x="45865" y="4715"/>
                  </a:cubicBezTo>
                  <a:cubicBezTo>
                    <a:pt x="45865" y="2320"/>
                    <a:pt x="43234" y="539"/>
                    <a:pt x="38998" y="68"/>
                  </a:cubicBezTo>
                  <a:cubicBezTo>
                    <a:pt x="38576" y="21"/>
                    <a:pt x="38181" y="0"/>
                    <a:pt x="37814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9"/>
            <p:cNvSpPr/>
            <p:nvPr/>
          </p:nvSpPr>
          <p:spPr>
            <a:xfrm>
              <a:off x="3675879" y="1804945"/>
              <a:ext cx="751834" cy="809971"/>
            </a:xfrm>
            <a:custGeom>
              <a:avLst/>
              <a:gdLst/>
              <a:ahLst/>
              <a:cxnLst/>
              <a:rect l="l" t="t" r="r" b="b"/>
              <a:pathLst>
                <a:path w="39456" h="42507" extrusionOk="0">
                  <a:moveTo>
                    <a:pt x="36226" y="0"/>
                  </a:moveTo>
                  <a:cubicBezTo>
                    <a:pt x="35872" y="0"/>
                    <a:pt x="35644" y="89"/>
                    <a:pt x="35530" y="269"/>
                  </a:cubicBezTo>
                  <a:cubicBezTo>
                    <a:pt x="35258" y="700"/>
                    <a:pt x="35854" y="1411"/>
                    <a:pt x="35924" y="1491"/>
                  </a:cubicBezTo>
                  <a:cubicBezTo>
                    <a:pt x="35951" y="1522"/>
                    <a:pt x="35990" y="1539"/>
                    <a:pt x="36029" y="1539"/>
                  </a:cubicBezTo>
                  <a:cubicBezTo>
                    <a:pt x="36061" y="1539"/>
                    <a:pt x="36095" y="1527"/>
                    <a:pt x="36121" y="1504"/>
                  </a:cubicBezTo>
                  <a:cubicBezTo>
                    <a:pt x="36181" y="1454"/>
                    <a:pt x="36187" y="1365"/>
                    <a:pt x="36136" y="1307"/>
                  </a:cubicBezTo>
                  <a:cubicBezTo>
                    <a:pt x="35961" y="1104"/>
                    <a:pt x="35641" y="620"/>
                    <a:pt x="35768" y="419"/>
                  </a:cubicBezTo>
                  <a:cubicBezTo>
                    <a:pt x="35803" y="364"/>
                    <a:pt x="35909" y="281"/>
                    <a:pt x="36224" y="281"/>
                  </a:cubicBezTo>
                  <a:cubicBezTo>
                    <a:pt x="36486" y="281"/>
                    <a:pt x="36892" y="338"/>
                    <a:pt x="37521" y="514"/>
                  </a:cubicBezTo>
                  <a:cubicBezTo>
                    <a:pt x="38426" y="767"/>
                    <a:pt x="38917" y="1221"/>
                    <a:pt x="38983" y="1861"/>
                  </a:cubicBezTo>
                  <a:cubicBezTo>
                    <a:pt x="39161" y="3622"/>
                    <a:pt x="36257" y="6288"/>
                    <a:pt x="34984" y="6942"/>
                  </a:cubicBezTo>
                  <a:cubicBezTo>
                    <a:pt x="33616" y="7645"/>
                    <a:pt x="32046" y="8003"/>
                    <a:pt x="30529" y="8348"/>
                  </a:cubicBezTo>
                  <a:cubicBezTo>
                    <a:pt x="28040" y="8914"/>
                    <a:pt x="25464" y="9501"/>
                    <a:pt x="23691" y="11628"/>
                  </a:cubicBezTo>
                  <a:cubicBezTo>
                    <a:pt x="22232" y="13380"/>
                    <a:pt x="22683" y="15200"/>
                    <a:pt x="23080" y="16807"/>
                  </a:cubicBezTo>
                  <a:cubicBezTo>
                    <a:pt x="23395" y="18079"/>
                    <a:pt x="23692" y="19281"/>
                    <a:pt x="23043" y="20308"/>
                  </a:cubicBezTo>
                  <a:cubicBezTo>
                    <a:pt x="22346" y="21410"/>
                    <a:pt x="20602" y="21689"/>
                    <a:pt x="18755" y="21985"/>
                  </a:cubicBezTo>
                  <a:cubicBezTo>
                    <a:pt x="16645" y="22323"/>
                    <a:pt x="14463" y="22672"/>
                    <a:pt x="13363" y="24253"/>
                  </a:cubicBezTo>
                  <a:cubicBezTo>
                    <a:pt x="12532" y="25446"/>
                    <a:pt x="12932" y="27145"/>
                    <a:pt x="13355" y="28942"/>
                  </a:cubicBezTo>
                  <a:cubicBezTo>
                    <a:pt x="13998" y="31678"/>
                    <a:pt x="14727" y="34779"/>
                    <a:pt x="11241" y="36825"/>
                  </a:cubicBezTo>
                  <a:cubicBezTo>
                    <a:pt x="9299" y="37964"/>
                    <a:pt x="7241" y="38794"/>
                    <a:pt x="5426" y="39526"/>
                  </a:cubicBezTo>
                  <a:cubicBezTo>
                    <a:pt x="3227" y="40413"/>
                    <a:pt x="1327" y="41178"/>
                    <a:pt x="97" y="42262"/>
                  </a:cubicBezTo>
                  <a:cubicBezTo>
                    <a:pt x="1" y="42346"/>
                    <a:pt x="61" y="42507"/>
                    <a:pt x="191" y="42507"/>
                  </a:cubicBezTo>
                  <a:cubicBezTo>
                    <a:pt x="226" y="42507"/>
                    <a:pt x="258" y="42494"/>
                    <a:pt x="284" y="42472"/>
                  </a:cubicBezTo>
                  <a:cubicBezTo>
                    <a:pt x="1475" y="41420"/>
                    <a:pt x="3355" y="40662"/>
                    <a:pt x="5530" y="39785"/>
                  </a:cubicBezTo>
                  <a:cubicBezTo>
                    <a:pt x="7356" y="39050"/>
                    <a:pt x="9423" y="38218"/>
                    <a:pt x="11383" y="37067"/>
                  </a:cubicBezTo>
                  <a:cubicBezTo>
                    <a:pt x="15046" y="34916"/>
                    <a:pt x="14292" y="31708"/>
                    <a:pt x="13627" y="28878"/>
                  </a:cubicBezTo>
                  <a:cubicBezTo>
                    <a:pt x="13219" y="27142"/>
                    <a:pt x="12834" y="25503"/>
                    <a:pt x="13592" y="24412"/>
                  </a:cubicBezTo>
                  <a:cubicBezTo>
                    <a:pt x="14623" y="22930"/>
                    <a:pt x="16746" y="22590"/>
                    <a:pt x="18798" y="22262"/>
                  </a:cubicBezTo>
                  <a:cubicBezTo>
                    <a:pt x="20710" y="21956"/>
                    <a:pt x="22515" y="21667"/>
                    <a:pt x="23279" y="20456"/>
                  </a:cubicBezTo>
                  <a:cubicBezTo>
                    <a:pt x="23993" y="19328"/>
                    <a:pt x="23681" y="18070"/>
                    <a:pt x="23351" y="16739"/>
                  </a:cubicBezTo>
                  <a:cubicBezTo>
                    <a:pt x="22951" y="15121"/>
                    <a:pt x="22537" y="13450"/>
                    <a:pt x="23907" y="11808"/>
                  </a:cubicBezTo>
                  <a:cubicBezTo>
                    <a:pt x="25619" y="9751"/>
                    <a:pt x="28034" y="9203"/>
                    <a:pt x="30591" y="8621"/>
                  </a:cubicBezTo>
                  <a:cubicBezTo>
                    <a:pt x="32126" y="8273"/>
                    <a:pt x="33713" y="7912"/>
                    <a:pt x="35112" y="7192"/>
                  </a:cubicBezTo>
                  <a:cubicBezTo>
                    <a:pt x="36474" y="6492"/>
                    <a:pt x="39455" y="3741"/>
                    <a:pt x="39261" y="1832"/>
                  </a:cubicBezTo>
                  <a:cubicBezTo>
                    <a:pt x="39184" y="1065"/>
                    <a:pt x="38624" y="531"/>
                    <a:pt x="37597" y="244"/>
                  </a:cubicBezTo>
                  <a:cubicBezTo>
                    <a:pt x="37017" y="81"/>
                    <a:pt x="36564" y="0"/>
                    <a:pt x="36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9"/>
            <p:cNvSpPr/>
            <p:nvPr/>
          </p:nvSpPr>
          <p:spPr>
            <a:xfrm>
              <a:off x="3755434" y="2044505"/>
              <a:ext cx="476127" cy="739029"/>
            </a:xfrm>
            <a:custGeom>
              <a:avLst/>
              <a:gdLst/>
              <a:ahLst/>
              <a:cxnLst/>
              <a:rect l="l" t="t" r="r" b="b"/>
              <a:pathLst>
                <a:path w="24987" h="38784" extrusionOk="0">
                  <a:moveTo>
                    <a:pt x="22347" y="0"/>
                  </a:moveTo>
                  <a:cubicBezTo>
                    <a:pt x="22292" y="0"/>
                    <a:pt x="22239" y="33"/>
                    <a:pt x="22217" y="88"/>
                  </a:cubicBezTo>
                  <a:cubicBezTo>
                    <a:pt x="21838" y="1113"/>
                    <a:pt x="21734" y="2007"/>
                    <a:pt x="21908" y="2745"/>
                  </a:cubicBezTo>
                  <a:cubicBezTo>
                    <a:pt x="22037" y="3298"/>
                    <a:pt x="22322" y="3974"/>
                    <a:pt x="22624" y="4689"/>
                  </a:cubicBezTo>
                  <a:cubicBezTo>
                    <a:pt x="23525" y="6829"/>
                    <a:pt x="24647" y="9489"/>
                    <a:pt x="22717" y="11143"/>
                  </a:cubicBezTo>
                  <a:cubicBezTo>
                    <a:pt x="21595" y="12105"/>
                    <a:pt x="20143" y="12629"/>
                    <a:pt x="18740" y="13136"/>
                  </a:cubicBezTo>
                  <a:cubicBezTo>
                    <a:pt x="16872" y="13812"/>
                    <a:pt x="15105" y="14449"/>
                    <a:pt x="14647" y="16053"/>
                  </a:cubicBezTo>
                  <a:cubicBezTo>
                    <a:pt x="14369" y="17028"/>
                    <a:pt x="14388" y="18575"/>
                    <a:pt x="14410" y="20366"/>
                  </a:cubicBezTo>
                  <a:cubicBezTo>
                    <a:pt x="14449" y="23472"/>
                    <a:pt x="14496" y="27340"/>
                    <a:pt x="12886" y="29513"/>
                  </a:cubicBezTo>
                  <a:cubicBezTo>
                    <a:pt x="11443" y="31460"/>
                    <a:pt x="9206" y="32204"/>
                    <a:pt x="7042" y="32925"/>
                  </a:cubicBezTo>
                  <a:cubicBezTo>
                    <a:pt x="5410" y="33467"/>
                    <a:pt x="3869" y="33979"/>
                    <a:pt x="2714" y="34969"/>
                  </a:cubicBezTo>
                  <a:cubicBezTo>
                    <a:pt x="0" y="37296"/>
                    <a:pt x="360" y="38630"/>
                    <a:pt x="378" y="38684"/>
                  </a:cubicBezTo>
                  <a:cubicBezTo>
                    <a:pt x="395" y="38744"/>
                    <a:pt x="449" y="38783"/>
                    <a:pt x="512" y="38783"/>
                  </a:cubicBezTo>
                  <a:cubicBezTo>
                    <a:pt x="524" y="38783"/>
                    <a:pt x="537" y="38782"/>
                    <a:pt x="550" y="38778"/>
                  </a:cubicBezTo>
                  <a:cubicBezTo>
                    <a:pt x="624" y="38756"/>
                    <a:pt x="667" y="38678"/>
                    <a:pt x="646" y="38604"/>
                  </a:cubicBezTo>
                  <a:cubicBezTo>
                    <a:pt x="643" y="38592"/>
                    <a:pt x="347" y="37367"/>
                    <a:pt x="2897" y="35182"/>
                  </a:cubicBezTo>
                  <a:cubicBezTo>
                    <a:pt x="4009" y="34229"/>
                    <a:pt x="5525" y="33724"/>
                    <a:pt x="7129" y="33190"/>
                  </a:cubicBezTo>
                  <a:cubicBezTo>
                    <a:pt x="9336" y="32457"/>
                    <a:pt x="11615" y="31698"/>
                    <a:pt x="13110" y="29681"/>
                  </a:cubicBezTo>
                  <a:cubicBezTo>
                    <a:pt x="14777" y="27431"/>
                    <a:pt x="14729" y="23510"/>
                    <a:pt x="14690" y="20362"/>
                  </a:cubicBezTo>
                  <a:cubicBezTo>
                    <a:pt x="14668" y="18592"/>
                    <a:pt x="14649" y="17065"/>
                    <a:pt x="14917" y="16131"/>
                  </a:cubicBezTo>
                  <a:cubicBezTo>
                    <a:pt x="15336" y="14665"/>
                    <a:pt x="16958" y="14079"/>
                    <a:pt x="18835" y="13400"/>
                  </a:cubicBezTo>
                  <a:cubicBezTo>
                    <a:pt x="20262" y="12884"/>
                    <a:pt x="21740" y="12352"/>
                    <a:pt x="22901" y="11357"/>
                  </a:cubicBezTo>
                  <a:cubicBezTo>
                    <a:pt x="24986" y="9569"/>
                    <a:pt x="23820" y="6802"/>
                    <a:pt x="22883" y="4581"/>
                  </a:cubicBezTo>
                  <a:cubicBezTo>
                    <a:pt x="22586" y="3877"/>
                    <a:pt x="22306" y="3210"/>
                    <a:pt x="22180" y="2681"/>
                  </a:cubicBezTo>
                  <a:cubicBezTo>
                    <a:pt x="22020" y="1998"/>
                    <a:pt x="22121" y="1158"/>
                    <a:pt x="22481" y="185"/>
                  </a:cubicBezTo>
                  <a:cubicBezTo>
                    <a:pt x="22506" y="114"/>
                    <a:pt x="22468" y="35"/>
                    <a:pt x="22396" y="9"/>
                  </a:cubicBezTo>
                  <a:cubicBezTo>
                    <a:pt x="22380" y="3"/>
                    <a:pt x="22364" y="0"/>
                    <a:pt x="22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9"/>
            <p:cNvSpPr/>
            <p:nvPr/>
          </p:nvSpPr>
          <p:spPr>
            <a:xfrm>
              <a:off x="4191431" y="1996448"/>
              <a:ext cx="18617" cy="24695"/>
            </a:xfrm>
            <a:custGeom>
              <a:avLst/>
              <a:gdLst/>
              <a:ahLst/>
              <a:cxnLst/>
              <a:rect l="l" t="t" r="r" b="b"/>
              <a:pathLst>
                <a:path w="977" h="1296" extrusionOk="0">
                  <a:moveTo>
                    <a:pt x="818" y="1"/>
                  </a:moveTo>
                  <a:cubicBezTo>
                    <a:pt x="775" y="1"/>
                    <a:pt x="734" y="20"/>
                    <a:pt x="707" y="56"/>
                  </a:cubicBezTo>
                  <a:cubicBezTo>
                    <a:pt x="694" y="73"/>
                    <a:pt x="402" y="471"/>
                    <a:pt x="53" y="1086"/>
                  </a:cubicBezTo>
                  <a:cubicBezTo>
                    <a:pt x="1" y="1179"/>
                    <a:pt x="68" y="1296"/>
                    <a:pt x="176" y="1296"/>
                  </a:cubicBezTo>
                  <a:cubicBezTo>
                    <a:pt x="227" y="1296"/>
                    <a:pt x="274" y="1268"/>
                    <a:pt x="298" y="1224"/>
                  </a:cubicBezTo>
                  <a:cubicBezTo>
                    <a:pt x="491" y="878"/>
                    <a:pt x="702" y="544"/>
                    <a:pt x="933" y="224"/>
                  </a:cubicBezTo>
                  <a:cubicBezTo>
                    <a:pt x="977" y="161"/>
                    <a:pt x="963" y="73"/>
                    <a:pt x="902" y="28"/>
                  </a:cubicBezTo>
                  <a:cubicBezTo>
                    <a:pt x="877" y="10"/>
                    <a:pt x="847" y="1"/>
                    <a:pt x="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9"/>
            <p:cNvSpPr/>
            <p:nvPr/>
          </p:nvSpPr>
          <p:spPr>
            <a:xfrm>
              <a:off x="4388670" y="2630732"/>
              <a:ext cx="395296" cy="343219"/>
            </a:xfrm>
            <a:custGeom>
              <a:avLst/>
              <a:gdLst/>
              <a:ahLst/>
              <a:cxnLst/>
              <a:rect l="l" t="t" r="r" b="b"/>
              <a:pathLst>
                <a:path w="20745" h="18012" extrusionOk="0">
                  <a:moveTo>
                    <a:pt x="5074" y="0"/>
                  </a:moveTo>
                  <a:cubicBezTo>
                    <a:pt x="3271" y="0"/>
                    <a:pt x="0" y="5987"/>
                    <a:pt x="609" y="6838"/>
                  </a:cubicBezTo>
                  <a:cubicBezTo>
                    <a:pt x="1258" y="7749"/>
                    <a:pt x="2817" y="10735"/>
                    <a:pt x="4895" y="11256"/>
                  </a:cubicBezTo>
                  <a:cubicBezTo>
                    <a:pt x="6975" y="11777"/>
                    <a:pt x="17496" y="18012"/>
                    <a:pt x="17496" y="18012"/>
                  </a:cubicBezTo>
                  <a:lnTo>
                    <a:pt x="20744" y="17102"/>
                  </a:lnTo>
                  <a:cubicBezTo>
                    <a:pt x="20744" y="17102"/>
                    <a:pt x="14378" y="12685"/>
                    <a:pt x="11910" y="10606"/>
                  </a:cubicBezTo>
                  <a:cubicBezTo>
                    <a:pt x="9443" y="8527"/>
                    <a:pt x="6065" y="5150"/>
                    <a:pt x="6065" y="5150"/>
                  </a:cubicBezTo>
                  <a:lnTo>
                    <a:pt x="5416" y="84"/>
                  </a:lnTo>
                  <a:cubicBezTo>
                    <a:pt x="5310" y="27"/>
                    <a:pt x="5195" y="0"/>
                    <a:pt x="5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9"/>
            <p:cNvSpPr/>
            <p:nvPr/>
          </p:nvSpPr>
          <p:spPr>
            <a:xfrm>
              <a:off x="4384249" y="2625301"/>
              <a:ext cx="406500" cy="353985"/>
            </a:xfrm>
            <a:custGeom>
              <a:avLst/>
              <a:gdLst/>
              <a:ahLst/>
              <a:cxnLst/>
              <a:rect l="l" t="t" r="r" b="b"/>
              <a:pathLst>
                <a:path w="21333" h="18577" extrusionOk="0">
                  <a:moveTo>
                    <a:pt x="5320" y="567"/>
                  </a:moveTo>
                  <a:cubicBezTo>
                    <a:pt x="5344" y="567"/>
                    <a:pt x="5367" y="570"/>
                    <a:pt x="5390" y="574"/>
                  </a:cubicBezTo>
                  <a:lnTo>
                    <a:pt x="6018" y="5471"/>
                  </a:lnTo>
                  <a:cubicBezTo>
                    <a:pt x="6026" y="5532"/>
                    <a:pt x="6053" y="5591"/>
                    <a:pt x="6098" y="5634"/>
                  </a:cubicBezTo>
                  <a:cubicBezTo>
                    <a:pt x="6132" y="5668"/>
                    <a:pt x="9513" y="9044"/>
                    <a:pt x="11961" y="11107"/>
                  </a:cubicBezTo>
                  <a:cubicBezTo>
                    <a:pt x="14012" y="12833"/>
                    <a:pt x="18786" y="16198"/>
                    <a:pt x="20327" y="17276"/>
                  </a:cubicBezTo>
                  <a:lnTo>
                    <a:pt x="17768" y="17993"/>
                  </a:lnTo>
                  <a:cubicBezTo>
                    <a:pt x="16608" y="17308"/>
                    <a:pt x="7203" y="11770"/>
                    <a:pt x="5196" y="11268"/>
                  </a:cubicBezTo>
                  <a:cubicBezTo>
                    <a:pt x="3571" y="10861"/>
                    <a:pt x="2207" y="8726"/>
                    <a:pt x="1475" y="7577"/>
                  </a:cubicBezTo>
                  <a:cubicBezTo>
                    <a:pt x="1315" y="7328"/>
                    <a:pt x="1179" y="7115"/>
                    <a:pt x="1070" y="6962"/>
                  </a:cubicBezTo>
                  <a:cubicBezTo>
                    <a:pt x="806" y="6558"/>
                    <a:pt x="2134" y="3419"/>
                    <a:pt x="3858" y="1542"/>
                  </a:cubicBezTo>
                  <a:cubicBezTo>
                    <a:pt x="4440" y="908"/>
                    <a:pt x="4952" y="568"/>
                    <a:pt x="5305" y="568"/>
                  </a:cubicBezTo>
                  <a:cubicBezTo>
                    <a:pt x="5310" y="567"/>
                    <a:pt x="5315" y="567"/>
                    <a:pt x="5320" y="567"/>
                  </a:cubicBezTo>
                  <a:close/>
                  <a:moveTo>
                    <a:pt x="5302" y="1"/>
                  </a:moveTo>
                  <a:cubicBezTo>
                    <a:pt x="4746" y="1"/>
                    <a:pt x="4084" y="433"/>
                    <a:pt x="3326" y="1293"/>
                  </a:cubicBezTo>
                  <a:cubicBezTo>
                    <a:pt x="1870" y="2945"/>
                    <a:pt x="1" y="6431"/>
                    <a:pt x="612" y="7288"/>
                  </a:cubicBezTo>
                  <a:cubicBezTo>
                    <a:pt x="718" y="7436"/>
                    <a:pt x="848" y="7640"/>
                    <a:pt x="1001" y="7880"/>
                  </a:cubicBezTo>
                  <a:cubicBezTo>
                    <a:pt x="1831" y="9178"/>
                    <a:pt x="3218" y="11353"/>
                    <a:pt x="5060" y="11814"/>
                  </a:cubicBezTo>
                  <a:cubicBezTo>
                    <a:pt x="7076" y="12317"/>
                    <a:pt x="17480" y="18476"/>
                    <a:pt x="17585" y="18537"/>
                  </a:cubicBezTo>
                  <a:cubicBezTo>
                    <a:pt x="17629" y="18564"/>
                    <a:pt x="17679" y="18577"/>
                    <a:pt x="17728" y="18577"/>
                  </a:cubicBezTo>
                  <a:cubicBezTo>
                    <a:pt x="17754" y="18577"/>
                    <a:pt x="17781" y="18574"/>
                    <a:pt x="17805" y="18567"/>
                  </a:cubicBezTo>
                  <a:lnTo>
                    <a:pt x="21052" y="17656"/>
                  </a:lnTo>
                  <a:cubicBezTo>
                    <a:pt x="21281" y="17592"/>
                    <a:pt x="21332" y="17292"/>
                    <a:pt x="21137" y="17156"/>
                  </a:cubicBezTo>
                  <a:cubicBezTo>
                    <a:pt x="21074" y="17112"/>
                    <a:pt x="14754" y="12722"/>
                    <a:pt x="12325" y="10676"/>
                  </a:cubicBezTo>
                  <a:cubicBezTo>
                    <a:pt x="10084" y="8790"/>
                    <a:pt x="7054" y="5792"/>
                    <a:pt x="6564" y="5305"/>
                  </a:cubicBezTo>
                  <a:lnTo>
                    <a:pt x="5926" y="333"/>
                  </a:lnTo>
                  <a:cubicBezTo>
                    <a:pt x="5915" y="244"/>
                    <a:pt x="5861" y="164"/>
                    <a:pt x="5781" y="121"/>
                  </a:cubicBezTo>
                  <a:cubicBezTo>
                    <a:pt x="5631" y="41"/>
                    <a:pt x="5471" y="1"/>
                    <a:pt x="530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9"/>
            <p:cNvSpPr/>
            <p:nvPr/>
          </p:nvSpPr>
          <p:spPr>
            <a:xfrm>
              <a:off x="4508811" y="4188573"/>
              <a:ext cx="245352" cy="128126"/>
            </a:xfrm>
            <a:custGeom>
              <a:avLst/>
              <a:gdLst/>
              <a:ahLst/>
              <a:cxnLst/>
              <a:rect l="l" t="t" r="r" b="b"/>
              <a:pathLst>
                <a:path w="12876" h="6724" extrusionOk="0">
                  <a:moveTo>
                    <a:pt x="1681" y="0"/>
                  </a:moveTo>
                  <a:cubicBezTo>
                    <a:pt x="1681" y="0"/>
                    <a:pt x="0" y="3882"/>
                    <a:pt x="1061" y="4534"/>
                  </a:cubicBezTo>
                  <a:cubicBezTo>
                    <a:pt x="1589" y="4860"/>
                    <a:pt x="2199" y="4921"/>
                    <a:pt x="2749" y="4921"/>
                  </a:cubicBezTo>
                  <a:cubicBezTo>
                    <a:pt x="3080" y="4921"/>
                    <a:pt x="3389" y="4899"/>
                    <a:pt x="3645" y="4899"/>
                  </a:cubicBezTo>
                  <a:cubicBezTo>
                    <a:pt x="3815" y="4899"/>
                    <a:pt x="3961" y="4909"/>
                    <a:pt x="4075" y="4941"/>
                  </a:cubicBezTo>
                  <a:cubicBezTo>
                    <a:pt x="4646" y="5105"/>
                    <a:pt x="5543" y="6163"/>
                    <a:pt x="8639" y="6572"/>
                  </a:cubicBezTo>
                  <a:cubicBezTo>
                    <a:pt x="9448" y="6678"/>
                    <a:pt x="10090" y="6723"/>
                    <a:pt x="10602" y="6723"/>
                  </a:cubicBezTo>
                  <a:cubicBezTo>
                    <a:pt x="12048" y="6723"/>
                    <a:pt x="12450" y="6362"/>
                    <a:pt x="12631" y="6002"/>
                  </a:cubicBezTo>
                  <a:cubicBezTo>
                    <a:pt x="12876" y="5512"/>
                    <a:pt x="11328" y="5105"/>
                    <a:pt x="10024" y="4208"/>
                  </a:cubicBezTo>
                  <a:cubicBezTo>
                    <a:pt x="8721" y="3312"/>
                    <a:pt x="5543" y="623"/>
                    <a:pt x="5543" y="623"/>
                  </a:cubicBezTo>
                  <a:cubicBezTo>
                    <a:pt x="4966" y="952"/>
                    <a:pt x="4433" y="1076"/>
                    <a:pt x="3960" y="1076"/>
                  </a:cubicBezTo>
                  <a:cubicBezTo>
                    <a:pt x="2562" y="1076"/>
                    <a:pt x="1681" y="0"/>
                    <a:pt x="16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9"/>
            <p:cNvSpPr/>
            <p:nvPr/>
          </p:nvSpPr>
          <p:spPr>
            <a:xfrm>
              <a:off x="4503228" y="4183200"/>
              <a:ext cx="256366" cy="138854"/>
            </a:xfrm>
            <a:custGeom>
              <a:avLst/>
              <a:gdLst/>
              <a:ahLst/>
              <a:cxnLst/>
              <a:rect l="l" t="t" r="r" b="b"/>
              <a:pathLst>
                <a:path w="13454" h="7287" extrusionOk="0">
                  <a:moveTo>
                    <a:pt x="2076" y="772"/>
                  </a:moveTo>
                  <a:cubicBezTo>
                    <a:pt x="2481" y="1121"/>
                    <a:pt x="3252" y="1636"/>
                    <a:pt x="4264" y="1636"/>
                  </a:cubicBezTo>
                  <a:cubicBezTo>
                    <a:pt x="4729" y="1636"/>
                    <a:pt x="5245" y="1527"/>
                    <a:pt x="5801" y="1243"/>
                  </a:cubicBezTo>
                  <a:cubicBezTo>
                    <a:pt x="6448" y="1787"/>
                    <a:pt x="9002" y="3928"/>
                    <a:pt x="10158" y="4722"/>
                  </a:cubicBezTo>
                  <a:cubicBezTo>
                    <a:pt x="10672" y="5074"/>
                    <a:pt x="11206" y="5346"/>
                    <a:pt x="11677" y="5585"/>
                  </a:cubicBezTo>
                  <a:cubicBezTo>
                    <a:pt x="12075" y="5786"/>
                    <a:pt x="12617" y="6063"/>
                    <a:pt x="12673" y="6157"/>
                  </a:cubicBezTo>
                  <a:cubicBezTo>
                    <a:pt x="12586" y="6331"/>
                    <a:pt x="12390" y="6724"/>
                    <a:pt x="10903" y="6724"/>
                  </a:cubicBezTo>
                  <a:cubicBezTo>
                    <a:pt x="10413" y="6724"/>
                    <a:pt x="9782" y="6681"/>
                    <a:pt x="8968" y="6574"/>
                  </a:cubicBezTo>
                  <a:cubicBezTo>
                    <a:pt x="6737" y="6281"/>
                    <a:pt x="5687" y="5645"/>
                    <a:pt x="5060" y="5266"/>
                  </a:cubicBezTo>
                  <a:cubicBezTo>
                    <a:pt x="4821" y="5121"/>
                    <a:pt x="4631" y="5006"/>
                    <a:pt x="4446" y="4953"/>
                  </a:cubicBezTo>
                  <a:cubicBezTo>
                    <a:pt x="4301" y="4913"/>
                    <a:pt x="4129" y="4899"/>
                    <a:pt x="3937" y="4899"/>
                  </a:cubicBezTo>
                  <a:cubicBezTo>
                    <a:pt x="3813" y="4899"/>
                    <a:pt x="3679" y="4905"/>
                    <a:pt x="3537" y="4910"/>
                  </a:cubicBezTo>
                  <a:cubicBezTo>
                    <a:pt x="3379" y="4916"/>
                    <a:pt x="3212" y="4922"/>
                    <a:pt x="3040" y="4922"/>
                  </a:cubicBezTo>
                  <a:cubicBezTo>
                    <a:pt x="2526" y="4922"/>
                    <a:pt x="1969" y="4865"/>
                    <a:pt x="1501" y="4577"/>
                  </a:cubicBezTo>
                  <a:cubicBezTo>
                    <a:pt x="967" y="4249"/>
                    <a:pt x="1492" y="2241"/>
                    <a:pt x="2076" y="772"/>
                  </a:cubicBezTo>
                  <a:close/>
                  <a:moveTo>
                    <a:pt x="1977" y="0"/>
                  </a:moveTo>
                  <a:cubicBezTo>
                    <a:pt x="1963" y="0"/>
                    <a:pt x="1949" y="1"/>
                    <a:pt x="1936" y="3"/>
                  </a:cubicBezTo>
                  <a:cubicBezTo>
                    <a:pt x="1838" y="17"/>
                    <a:pt x="1756" y="81"/>
                    <a:pt x="1717" y="170"/>
                  </a:cubicBezTo>
                  <a:cubicBezTo>
                    <a:pt x="1419" y="855"/>
                    <a:pt x="0" y="4313"/>
                    <a:pt x="1206" y="5056"/>
                  </a:cubicBezTo>
                  <a:cubicBezTo>
                    <a:pt x="1796" y="5419"/>
                    <a:pt x="2469" y="5484"/>
                    <a:pt x="3052" y="5484"/>
                  </a:cubicBezTo>
                  <a:cubicBezTo>
                    <a:pt x="3231" y="5484"/>
                    <a:pt x="3401" y="5478"/>
                    <a:pt x="3557" y="5473"/>
                  </a:cubicBezTo>
                  <a:cubicBezTo>
                    <a:pt x="3690" y="5467"/>
                    <a:pt x="3820" y="5463"/>
                    <a:pt x="3937" y="5463"/>
                  </a:cubicBezTo>
                  <a:cubicBezTo>
                    <a:pt x="4082" y="5463"/>
                    <a:pt x="4207" y="5470"/>
                    <a:pt x="4291" y="5495"/>
                  </a:cubicBezTo>
                  <a:cubicBezTo>
                    <a:pt x="4405" y="5527"/>
                    <a:pt x="4565" y="5623"/>
                    <a:pt x="4769" y="5747"/>
                  </a:cubicBezTo>
                  <a:cubicBezTo>
                    <a:pt x="5435" y="6149"/>
                    <a:pt x="6547" y="6822"/>
                    <a:pt x="8895" y="7132"/>
                  </a:cubicBezTo>
                  <a:cubicBezTo>
                    <a:pt x="9712" y="7240"/>
                    <a:pt x="10370" y="7287"/>
                    <a:pt x="10902" y="7287"/>
                  </a:cubicBezTo>
                  <a:cubicBezTo>
                    <a:pt x="12472" y="7287"/>
                    <a:pt x="12941" y="6877"/>
                    <a:pt x="13177" y="6409"/>
                  </a:cubicBezTo>
                  <a:cubicBezTo>
                    <a:pt x="13453" y="5856"/>
                    <a:pt x="12782" y="5516"/>
                    <a:pt x="11932" y="5085"/>
                  </a:cubicBezTo>
                  <a:cubicBezTo>
                    <a:pt x="11477" y="4853"/>
                    <a:pt x="10959" y="4590"/>
                    <a:pt x="10476" y="4259"/>
                  </a:cubicBezTo>
                  <a:cubicBezTo>
                    <a:pt x="9200" y="3381"/>
                    <a:pt x="6049" y="717"/>
                    <a:pt x="6018" y="690"/>
                  </a:cubicBezTo>
                  <a:cubicBezTo>
                    <a:pt x="5966" y="647"/>
                    <a:pt x="5901" y="624"/>
                    <a:pt x="5836" y="624"/>
                  </a:cubicBezTo>
                  <a:cubicBezTo>
                    <a:pt x="5788" y="624"/>
                    <a:pt x="5740" y="636"/>
                    <a:pt x="5697" y="661"/>
                  </a:cubicBezTo>
                  <a:cubicBezTo>
                    <a:pt x="5168" y="964"/>
                    <a:pt x="4681" y="1077"/>
                    <a:pt x="4250" y="1077"/>
                  </a:cubicBezTo>
                  <a:cubicBezTo>
                    <a:pt x="3017" y="1077"/>
                    <a:pt x="2236" y="154"/>
                    <a:pt x="2192" y="103"/>
                  </a:cubicBezTo>
                  <a:cubicBezTo>
                    <a:pt x="2139" y="38"/>
                    <a:pt x="2059" y="0"/>
                    <a:pt x="1977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9"/>
            <p:cNvSpPr/>
            <p:nvPr/>
          </p:nvSpPr>
          <p:spPr>
            <a:xfrm>
              <a:off x="4521483" y="4255837"/>
              <a:ext cx="228431" cy="60843"/>
            </a:xfrm>
            <a:custGeom>
              <a:avLst/>
              <a:gdLst/>
              <a:ahLst/>
              <a:cxnLst/>
              <a:rect l="l" t="t" r="r" b="b"/>
              <a:pathLst>
                <a:path w="11988" h="3193" extrusionOk="0">
                  <a:moveTo>
                    <a:pt x="1" y="1"/>
                  </a:moveTo>
                  <a:lnTo>
                    <a:pt x="1" y="1"/>
                  </a:lnTo>
                  <a:cubicBezTo>
                    <a:pt x="11" y="457"/>
                    <a:pt x="117" y="834"/>
                    <a:pt x="396" y="1003"/>
                  </a:cubicBezTo>
                  <a:cubicBezTo>
                    <a:pt x="926" y="1329"/>
                    <a:pt x="1538" y="1390"/>
                    <a:pt x="2089" y="1390"/>
                  </a:cubicBezTo>
                  <a:cubicBezTo>
                    <a:pt x="2417" y="1390"/>
                    <a:pt x="2723" y="1369"/>
                    <a:pt x="2977" y="1369"/>
                  </a:cubicBezTo>
                  <a:cubicBezTo>
                    <a:pt x="3148" y="1369"/>
                    <a:pt x="3296" y="1378"/>
                    <a:pt x="3410" y="1411"/>
                  </a:cubicBezTo>
                  <a:cubicBezTo>
                    <a:pt x="3981" y="1573"/>
                    <a:pt x="4878" y="2633"/>
                    <a:pt x="7974" y="3040"/>
                  </a:cubicBezTo>
                  <a:cubicBezTo>
                    <a:pt x="8784" y="3147"/>
                    <a:pt x="9427" y="3192"/>
                    <a:pt x="9940" y="3192"/>
                  </a:cubicBezTo>
                  <a:cubicBezTo>
                    <a:pt x="11384" y="3192"/>
                    <a:pt x="11786" y="2832"/>
                    <a:pt x="11967" y="2472"/>
                  </a:cubicBezTo>
                  <a:cubicBezTo>
                    <a:pt x="11977" y="2447"/>
                    <a:pt x="11985" y="2422"/>
                    <a:pt x="11988" y="2396"/>
                  </a:cubicBezTo>
                  <a:lnTo>
                    <a:pt x="11988" y="2396"/>
                  </a:lnTo>
                  <a:cubicBezTo>
                    <a:pt x="11557" y="2454"/>
                    <a:pt x="11130" y="2480"/>
                    <a:pt x="10710" y="2480"/>
                  </a:cubicBezTo>
                  <a:cubicBezTo>
                    <a:pt x="9291" y="2480"/>
                    <a:pt x="7936" y="2190"/>
                    <a:pt x="6676" y="1893"/>
                  </a:cubicBezTo>
                  <a:cubicBezTo>
                    <a:pt x="4670" y="1421"/>
                    <a:pt x="4081" y="360"/>
                    <a:pt x="2195" y="360"/>
                  </a:cubicBezTo>
                  <a:cubicBezTo>
                    <a:pt x="1242" y="360"/>
                    <a:pt x="501" y="179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9"/>
            <p:cNvSpPr/>
            <p:nvPr/>
          </p:nvSpPr>
          <p:spPr>
            <a:xfrm>
              <a:off x="4516052" y="4250483"/>
              <a:ext cx="239426" cy="71571"/>
            </a:xfrm>
            <a:custGeom>
              <a:avLst/>
              <a:gdLst/>
              <a:ahLst/>
              <a:cxnLst/>
              <a:rect l="l" t="t" r="r" b="b"/>
              <a:pathLst>
                <a:path w="12565" h="3756" extrusionOk="0">
                  <a:moveTo>
                    <a:pt x="612" y="679"/>
                  </a:moveTo>
                  <a:cubicBezTo>
                    <a:pt x="1196" y="841"/>
                    <a:pt x="1821" y="922"/>
                    <a:pt x="2480" y="922"/>
                  </a:cubicBezTo>
                  <a:cubicBezTo>
                    <a:pt x="3481" y="922"/>
                    <a:pt x="4092" y="1242"/>
                    <a:pt x="4801" y="1612"/>
                  </a:cubicBezTo>
                  <a:cubicBezTo>
                    <a:pt x="5359" y="1904"/>
                    <a:pt x="5994" y="2235"/>
                    <a:pt x="6895" y="2446"/>
                  </a:cubicBezTo>
                  <a:cubicBezTo>
                    <a:pt x="8194" y="2753"/>
                    <a:pt x="9561" y="3041"/>
                    <a:pt x="10990" y="3041"/>
                  </a:cubicBezTo>
                  <a:cubicBezTo>
                    <a:pt x="11164" y="3041"/>
                    <a:pt x="11338" y="3037"/>
                    <a:pt x="11514" y="3028"/>
                  </a:cubicBezTo>
                  <a:lnTo>
                    <a:pt x="11514" y="3028"/>
                  </a:lnTo>
                  <a:cubicBezTo>
                    <a:pt x="11258" y="3122"/>
                    <a:pt x="10860" y="3193"/>
                    <a:pt x="10231" y="3193"/>
                  </a:cubicBezTo>
                  <a:cubicBezTo>
                    <a:pt x="9740" y="3193"/>
                    <a:pt x="9109" y="3150"/>
                    <a:pt x="8295" y="3043"/>
                  </a:cubicBezTo>
                  <a:cubicBezTo>
                    <a:pt x="6064" y="2750"/>
                    <a:pt x="5014" y="2114"/>
                    <a:pt x="4387" y="1735"/>
                  </a:cubicBezTo>
                  <a:cubicBezTo>
                    <a:pt x="4148" y="1590"/>
                    <a:pt x="3958" y="1475"/>
                    <a:pt x="3773" y="1422"/>
                  </a:cubicBezTo>
                  <a:cubicBezTo>
                    <a:pt x="3628" y="1382"/>
                    <a:pt x="3456" y="1368"/>
                    <a:pt x="3264" y="1368"/>
                  </a:cubicBezTo>
                  <a:cubicBezTo>
                    <a:pt x="3140" y="1368"/>
                    <a:pt x="3006" y="1374"/>
                    <a:pt x="2864" y="1379"/>
                  </a:cubicBezTo>
                  <a:cubicBezTo>
                    <a:pt x="2706" y="1385"/>
                    <a:pt x="2538" y="1391"/>
                    <a:pt x="2366" y="1391"/>
                  </a:cubicBezTo>
                  <a:cubicBezTo>
                    <a:pt x="1852" y="1391"/>
                    <a:pt x="1296" y="1334"/>
                    <a:pt x="828" y="1046"/>
                  </a:cubicBezTo>
                  <a:cubicBezTo>
                    <a:pt x="716" y="976"/>
                    <a:pt x="650" y="838"/>
                    <a:pt x="612" y="679"/>
                  </a:cubicBezTo>
                  <a:close/>
                  <a:moveTo>
                    <a:pt x="286" y="0"/>
                  </a:moveTo>
                  <a:cubicBezTo>
                    <a:pt x="134" y="0"/>
                    <a:pt x="0" y="124"/>
                    <a:pt x="4" y="288"/>
                  </a:cubicBezTo>
                  <a:cubicBezTo>
                    <a:pt x="19" y="900"/>
                    <a:pt x="197" y="1316"/>
                    <a:pt x="533" y="1525"/>
                  </a:cubicBezTo>
                  <a:cubicBezTo>
                    <a:pt x="1123" y="1888"/>
                    <a:pt x="1796" y="1953"/>
                    <a:pt x="2379" y="1953"/>
                  </a:cubicBezTo>
                  <a:cubicBezTo>
                    <a:pt x="2558" y="1953"/>
                    <a:pt x="2728" y="1947"/>
                    <a:pt x="2884" y="1942"/>
                  </a:cubicBezTo>
                  <a:cubicBezTo>
                    <a:pt x="3017" y="1936"/>
                    <a:pt x="3147" y="1932"/>
                    <a:pt x="3264" y="1932"/>
                  </a:cubicBezTo>
                  <a:cubicBezTo>
                    <a:pt x="3409" y="1932"/>
                    <a:pt x="3534" y="1939"/>
                    <a:pt x="3618" y="1964"/>
                  </a:cubicBezTo>
                  <a:cubicBezTo>
                    <a:pt x="3732" y="1996"/>
                    <a:pt x="3892" y="2092"/>
                    <a:pt x="4096" y="2216"/>
                  </a:cubicBezTo>
                  <a:cubicBezTo>
                    <a:pt x="4762" y="2618"/>
                    <a:pt x="5874" y="3291"/>
                    <a:pt x="8222" y="3601"/>
                  </a:cubicBezTo>
                  <a:cubicBezTo>
                    <a:pt x="9039" y="3709"/>
                    <a:pt x="9697" y="3756"/>
                    <a:pt x="10229" y="3756"/>
                  </a:cubicBezTo>
                  <a:cubicBezTo>
                    <a:pt x="11799" y="3756"/>
                    <a:pt x="12268" y="3346"/>
                    <a:pt x="12504" y="2879"/>
                  </a:cubicBezTo>
                  <a:cubicBezTo>
                    <a:pt x="12529" y="2827"/>
                    <a:pt x="12545" y="2772"/>
                    <a:pt x="12553" y="2715"/>
                  </a:cubicBezTo>
                  <a:cubicBezTo>
                    <a:pt x="12564" y="2627"/>
                    <a:pt x="12535" y="2540"/>
                    <a:pt x="12472" y="2478"/>
                  </a:cubicBezTo>
                  <a:cubicBezTo>
                    <a:pt x="12418" y="2425"/>
                    <a:pt x="12346" y="2396"/>
                    <a:pt x="12270" y="2396"/>
                  </a:cubicBezTo>
                  <a:cubicBezTo>
                    <a:pt x="12259" y="2396"/>
                    <a:pt x="12248" y="2397"/>
                    <a:pt x="12236" y="2398"/>
                  </a:cubicBezTo>
                  <a:cubicBezTo>
                    <a:pt x="11822" y="2454"/>
                    <a:pt x="11410" y="2479"/>
                    <a:pt x="11003" y="2479"/>
                  </a:cubicBezTo>
                  <a:cubicBezTo>
                    <a:pt x="9627" y="2479"/>
                    <a:pt x="8293" y="2199"/>
                    <a:pt x="7025" y="1899"/>
                  </a:cubicBezTo>
                  <a:cubicBezTo>
                    <a:pt x="6192" y="1704"/>
                    <a:pt x="5618" y="1403"/>
                    <a:pt x="5062" y="1115"/>
                  </a:cubicBezTo>
                  <a:cubicBezTo>
                    <a:pt x="4321" y="727"/>
                    <a:pt x="3620" y="361"/>
                    <a:pt x="2482" y="361"/>
                  </a:cubicBezTo>
                  <a:cubicBezTo>
                    <a:pt x="1540" y="361"/>
                    <a:pt x="819" y="174"/>
                    <a:pt x="380" y="16"/>
                  </a:cubicBezTo>
                  <a:cubicBezTo>
                    <a:pt x="349" y="5"/>
                    <a:pt x="317" y="0"/>
                    <a:pt x="28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9"/>
            <p:cNvSpPr/>
            <p:nvPr/>
          </p:nvSpPr>
          <p:spPr>
            <a:xfrm>
              <a:off x="3818982" y="2130728"/>
              <a:ext cx="867593" cy="2102071"/>
            </a:xfrm>
            <a:custGeom>
              <a:avLst/>
              <a:gdLst/>
              <a:ahLst/>
              <a:cxnLst/>
              <a:rect l="l" t="t" r="r" b="b"/>
              <a:pathLst>
                <a:path w="45531" h="110316" extrusionOk="0">
                  <a:moveTo>
                    <a:pt x="25090" y="1"/>
                  </a:moveTo>
                  <a:cubicBezTo>
                    <a:pt x="25090" y="1"/>
                    <a:pt x="25704" y="4124"/>
                    <a:pt x="24915" y="5791"/>
                  </a:cubicBezTo>
                  <a:cubicBezTo>
                    <a:pt x="24125" y="7458"/>
                    <a:pt x="21670" y="7631"/>
                    <a:pt x="19564" y="7984"/>
                  </a:cubicBezTo>
                  <a:cubicBezTo>
                    <a:pt x="17458" y="8336"/>
                    <a:pt x="12634" y="10176"/>
                    <a:pt x="13160" y="14913"/>
                  </a:cubicBezTo>
                  <a:cubicBezTo>
                    <a:pt x="13687" y="19650"/>
                    <a:pt x="19739" y="29915"/>
                    <a:pt x="19739" y="32810"/>
                  </a:cubicBezTo>
                  <a:cubicBezTo>
                    <a:pt x="19739" y="35705"/>
                    <a:pt x="17897" y="37196"/>
                    <a:pt x="15879" y="42811"/>
                  </a:cubicBezTo>
                  <a:cubicBezTo>
                    <a:pt x="13862" y="48426"/>
                    <a:pt x="14124" y="58864"/>
                    <a:pt x="14738" y="65620"/>
                  </a:cubicBezTo>
                  <a:cubicBezTo>
                    <a:pt x="15352" y="72374"/>
                    <a:pt x="17371" y="78778"/>
                    <a:pt x="17371" y="78778"/>
                  </a:cubicBezTo>
                  <a:cubicBezTo>
                    <a:pt x="17371" y="78778"/>
                    <a:pt x="12282" y="86936"/>
                    <a:pt x="10090" y="90445"/>
                  </a:cubicBezTo>
                  <a:cubicBezTo>
                    <a:pt x="7897" y="93956"/>
                    <a:pt x="1" y="109219"/>
                    <a:pt x="1" y="109219"/>
                  </a:cubicBezTo>
                  <a:cubicBezTo>
                    <a:pt x="1" y="109219"/>
                    <a:pt x="1" y="109745"/>
                    <a:pt x="1229" y="110097"/>
                  </a:cubicBezTo>
                  <a:cubicBezTo>
                    <a:pt x="1841" y="110272"/>
                    <a:pt x="2498" y="110316"/>
                    <a:pt x="3002" y="110316"/>
                  </a:cubicBezTo>
                  <a:cubicBezTo>
                    <a:pt x="3509" y="110316"/>
                    <a:pt x="3861" y="110272"/>
                    <a:pt x="3861" y="110272"/>
                  </a:cubicBezTo>
                  <a:cubicBezTo>
                    <a:pt x="3861" y="110272"/>
                    <a:pt x="18950" y="92112"/>
                    <a:pt x="21756" y="89042"/>
                  </a:cubicBezTo>
                  <a:cubicBezTo>
                    <a:pt x="24564" y="85972"/>
                    <a:pt x="27196" y="80621"/>
                    <a:pt x="27546" y="78164"/>
                  </a:cubicBezTo>
                  <a:cubicBezTo>
                    <a:pt x="27898" y="75706"/>
                    <a:pt x="27459" y="60707"/>
                    <a:pt x="27459" y="60706"/>
                  </a:cubicBezTo>
                  <a:lnTo>
                    <a:pt x="27459" y="60706"/>
                  </a:lnTo>
                  <a:cubicBezTo>
                    <a:pt x="27459" y="60706"/>
                    <a:pt x="30618" y="68251"/>
                    <a:pt x="33074" y="72111"/>
                  </a:cubicBezTo>
                  <a:cubicBezTo>
                    <a:pt x="35532" y="75972"/>
                    <a:pt x="37191" y="79392"/>
                    <a:pt x="37191" y="79392"/>
                  </a:cubicBezTo>
                  <a:cubicBezTo>
                    <a:pt x="37191" y="79392"/>
                    <a:pt x="36583" y="84568"/>
                    <a:pt x="37197" y="88955"/>
                  </a:cubicBezTo>
                  <a:cubicBezTo>
                    <a:pt x="37811" y="93340"/>
                    <a:pt x="37293" y="107423"/>
                    <a:pt x="37907" y="108564"/>
                  </a:cubicBezTo>
                  <a:cubicBezTo>
                    <a:pt x="38185" y="109079"/>
                    <a:pt x="38821" y="109264"/>
                    <a:pt x="39484" y="109264"/>
                  </a:cubicBezTo>
                  <a:cubicBezTo>
                    <a:pt x="40288" y="109264"/>
                    <a:pt x="41132" y="108991"/>
                    <a:pt x="41421" y="108702"/>
                  </a:cubicBezTo>
                  <a:cubicBezTo>
                    <a:pt x="41947" y="108176"/>
                    <a:pt x="42198" y="104746"/>
                    <a:pt x="42198" y="104746"/>
                  </a:cubicBezTo>
                  <a:cubicBezTo>
                    <a:pt x="42198" y="104746"/>
                    <a:pt x="43250" y="94043"/>
                    <a:pt x="43864" y="89042"/>
                  </a:cubicBezTo>
                  <a:cubicBezTo>
                    <a:pt x="44479" y="84043"/>
                    <a:pt x="45531" y="79743"/>
                    <a:pt x="45181" y="78603"/>
                  </a:cubicBezTo>
                  <a:cubicBezTo>
                    <a:pt x="44829" y="77462"/>
                    <a:pt x="42636" y="65270"/>
                    <a:pt x="40969" y="59479"/>
                  </a:cubicBezTo>
                  <a:cubicBezTo>
                    <a:pt x="39302" y="53689"/>
                    <a:pt x="34215" y="42900"/>
                    <a:pt x="33074" y="40092"/>
                  </a:cubicBezTo>
                  <a:cubicBezTo>
                    <a:pt x="31934" y="37285"/>
                    <a:pt x="31320" y="34741"/>
                    <a:pt x="31495" y="33863"/>
                  </a:cubicBezTo>
                  <a:cubicBezTo>
                    <a:pt x="31670" y="32987"/>
                    <a:pt x="35091" y="27723"/>
                    <a:pt x="35969" y="26319"/>
                  </a:cubicBezTo>
                  <a:cubicBezTo>
                    <a:pt x="36846" y="24915"/>
                    <a:pt x="37197" y="22372"/>
                    <a:pt x="36144" y="20091"/>
                  </a:cubicBezTo>
                  <a:cubicBezTo>
                    <a:pt x="35091" y="17810"/>
                    <a:pt x="36144" y="14740"/>
                    <a:pt x="35969" y="12898"/>
                  </a:cubicBezTo>
                  <a:cubicBezTo>
                    <a:pt x="35793" y="11054"/>
                    <a:pt x="33074" y="10265"/>
                    <a:pt x="31670" y="9564"/>
                  </a:cubicBezTo>
                  <a:cubicBezTo>
                    <a:pt x="30267" y="8862"/>
                    <a:pt x="29740" y="7281"/>
                    <a:pt x="29740" y="5967"/>
                  </a:cubicBezTo>
                  <a:cubicBezTo>
                    <a:pt x="29740" y="4652"/>
                    <a:pt x="30529" y="2808"/>
                    <a:pt x="30529" y="2808"/>
                  </a:cubicBezTo>
                  <a:cubicBezTo>
                    <a:pt x="30529" y="2808"/>
                    <a:pt x="26231" y="1"/>
                    <a:pt x="250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9"/>
            <p:cNvSpPr/>
            <p:nvPr/>
          </p:nvSpPr>
          <p:spPr>
            <a:xfrm>
              <a:off x="3813647" y="2125393"/>
              <a:ext cx="875825" cy="2112780"/>
            </a:xfrm>
            <a:custGeom>
              <a:avLst/>
              <a:gdLst/>
              <a:ahLst/>
              <a:cxnLst/>
              <a:rect l="l" t="t" r="r" b="b"/>
              <a:pathLst>
                <a:path w="45963" h="110878" extrusionOk="0">
                  <a:moveTo>
                    <a:pt x="25697" y="619"/>
                  </a:moveTo>
                  <a:lnTo>
                    <a:pt x="25697" y="619"/>
                  </a:lnTo>
                  <a:cubicBezTo>
                    <a:pt x="26709" y="908"/>
                    <a:pt x="28945" y="2219"/>
                    <a:pt x="30460" y="3196"/>
                  </a:cubicBezTo>
                  <a:cubicBezTo>
                    <a:pt x="30248" y="3736"/>
                    <a:pt x="29737" y="5146"/>
                    <a:pt x="29737" y="6246"/>
                  </a:cubicBezTo>
                  <a:cubicBezTo>
                    <a:pt x="29737" y="7602"/>
                    <a:pt x="30285" y="9325"/>
                    <a:pt x="31823" y="10093"/>
                  </a:cubicBezTo>
                  <a:cubicBezTo>
                    <a:pt x="32084" y="10224"/>
                    <a:pt x="32390" y="10359"/>
                    <a:pt x="32718" y="10502"/>
                  </a:cubicBezTo>
                  <a:cubicBezTo>
                    <a:pt x="34110" y="11108"/>
                    <a:pt x="35839" y="11864"/>
                    <a:pt x="35968" y="13203"/>
                  </a:cubicBezTo>
                  <a:cubicBezTo>
                    <a:pt x="36026" y="13820"/>
                    <a:pt x="35937" y="14611"/>
                    <a:pt x="35842" y="15450"/>
                  </a:cubicBezTo>
                  <a:cubicBezTo>
                    <a:pt x="35658" y="17084"/>
                    <a:pt x="35451" y="18936"/>
                    <a:pt x="36167" y="20488"/>
                  </a:cubicBezTo>
                  <a:cubicBezTo>
                    <a:pt x="37209" y="22742"/>
                    <a:pt x="36815" y="25159"/>
                    <a:pt x="36008" y="26448"/>
                  </a:cubicBezTo>
                  <a:cubicBezTo>
                    <a:pt x="35864" y="26680"/>
                    <a:pt x="35651" y="27016"/>
                    <a:pt x="35394" y="27418"/>
                  </a:cubicBezTo>
                  <a:cubicBezTo>
                    <a:pt x="33584" y="30265"/>
                    <a:pt x="31642" y="33363"/>
                    <a:pt x="31497" y="34086"/>
                  </a:cubicBezTo>
                  <a:cubicBezTo>
                    <a:pt x="31303" y="35059"/>
                    <a:pt x="31958" y="37687"/>
                    <a:pt x="33092" y="40476"/>
                  </a:cubicBezTo>
                  <a:cubicBezTo>
                    <a:pt x="33383" y="41192"/>
                    <a:pt x="33923" y="42408"/>
                    <a:pt x="34605" y="43947"/>
                  </a:cubicBezTo>
                  <a:cubicBezTo>
                    <a:pt x="36649" y="48560"/>
                    <a:pt x="39738" y="55531"/>
                    <a:pt x="40977" y="59835"/>
                  </a:cubicBezTo>
                  <a:cubicBezTo>
                    <a:pt x="42093" y="63707"/>
                    <a:pt x="43435" y="70406"/>
                    <a:pt x="44322" y="74838"/>
                  </a:cubicBezTo>
                  <a:cubicBezTo>
                    <a:pt x="44756" y="77007"/>
                    <a:pt x="45070" y="78576"/>
                    <a:pt x="45189" y="78964"/>
                  </a:cubicBezTo>
                  <a:cubicBezTo>
                    <a:pt x="45386" y="79602"/>
                    <a:pt x="45054" y="81609"/>
                    <a:pt x="44669" y="83932"/>
                  </a:cubicBezTo>
                  <a:cubicBezTo>
                    <a:pt x="44403" y="85533"/>
                    <a:pt x="44101" y="87349"/>
                    <a:pt x="43864" y="89287"/>
                  </a:cubicBezTo>
                  <a:cubicBezTo>
                    <a:pt x="43257" y="94233"/>
                    <a:pt x="42207" y="104890"/>
                    <a:pt x="42197" y="105004"/>
                  </a:cubicBezTo>
                  <a:cubicBezTo>
                    <a:pt x="42076" y="106639"/>
                    <a:pt x="41784" y="108498"/>
                    <a:pt x="41501" y="108783"/>
                  </a:cubicBezTo>
                  <a:cubicBezTo>
                    <a:pt x="41278" y="109004"/>
                    <a:pt x="40505" y="109262"/>
                    <a:pt x="39761" y="109262"/>
                  </a:cubicBezTo>
                  <a:cubicBezTo>
                    <a:pt x="39623" y="109262"/>
                    <a:pt x="39486" y="109253"/>
                    <a:pt x="39354" y="109233"/>
                  </a:cubicBezTo>
                  <a:cubicBezTo>
                    <a:pt x="39038" y="109187"/>
                    <a:pt x="38621" y="109058"/>
                    <a:pt x="38434" y="108710"/>
                  </a:cubicBezTo>
                  <a:cubicBezTo>
                    <a:pt x="38157" y="108196"/>
                    <a:pt x="38132" y="103924"/>
                    <a:pt x="38112" y="100156"/>
                  </a:cubicBezTo>
                  <a:cubicBezTo>
                    <a:pt x="38088" y="96047"/>
                    <a:pt x="38062" y="91389"/>
                    <a:pt x="37754" y="89195"/>
                  </a:cubicBezTo>
                  <a:cubicBezTo>
                    <a:pt x="37152" y="84896"/>
                    <a:pt x="37743" y="79755"/>
                    <a:pt x="37748" y="79704"/>
                  </a:cubicBezTo>
                  <a:cubicBezTo>
                    <a:pt x="37756" y="79651"/>
                    <a:pt x="37747" y="79597"/>
                    <a:pt x="37722" y="79548"/>
                  </a:cubicBezTo>
                  <a:cubicBezTo>
                    <a:pt x="37706" y="79514"/>
                    <a:pt x="36027" y="76068"/>
                    <a:pt x="33590" y="72239"/>
                  </a:cubicBezTo>
                  <a:cubicBezTo>
                    <a:pt x="31175" y="68445"/>
                    <a:pt x="28029" y="60952"/>
                    <a:pt x="27999" y="60878"/>
                  </a:cubicBezTo>
                  <a:cubicBezTo>
                    <a:pt x="27953" y="60772"/>
                    <a:pt x="27850" y="60705"/>
                    <a:pt x="27739" y="60705"/>
                  </a:cubicBezTo>
                  <a:cubicBezTo>
                    <a:pt x="27720" y="60705"/>
                    <a:pt x="27699" y="60707"/>
                    <a:pt x="27679" y="60712"/>
                  </a:cubicBezTo>
                  <a:cubicBezTo>
                    <a:pt x="27546" y="60741"/>
                    <a:pt x="27453" y="60859"/>
                    <a:pt x="27458" y="60995"/>
                  </a:cubicBezTo>
                  <a:cubicBezTo>
                    <a:pt x="27463" y="61145"/>
                    <a:pt x="27892" y="75999"/>
                    <a:pt x="27549" y="78404"/>
                  </a:cubicBezTo>
                  <a:cubicBezTo>
                    <a:pt x="27205" y="80805"/>
                    <a:pt x="24579" y="86127"/>
                    <a:pt x="21829" y="89133"/>
                  </a:cubicBezTo>
                  <a:cubicBezTo>
                    <a:pt x="19152" y="92063"/>
                    <a:pt x="5143" y="108907"/>
                    <a:pt x="3998" y="110283"/>
                  </a:cubicBezTo>
                  <a:cubicBezTo>
                    <a:pt x="3861" y="110296"/>
                    <a:pt x="3604" y="110314"/>
                    <a:pt x="3282" y="110314"/>
                  </a:cubicBezTo>
                  <a:cubicBezTo>
                    <a:pt x="2798" y="110314"/>
                    <a:pt x="2169" y="110272"/>
                    <a:pt x="1586" y="110107"/>
                  </a:cubicBezTo>
                  <a:cubicBezTo>
                    <a:pt x="835" y="109891"/>
                    <a:pt x="632" y="109628"/>
                    <a:pt x="580" y="109534"/>
                  </a:cubicBezTo>
                  <a:cubicBezTo>
                    <a:pt x="1249" y="108243"/>
                    <a:pt x="8535" y="94192"/>
                    <a:pt x="10606" y="90874"/>
                  </a:cubicBezTo>
                  <a:cubicBezTo>
                    <a:pt x="12799" y="87365"/>
                    <a:pt x="17887" y="79207"/>
                    <a:pt x="17887" y="79207"/>
                  </a:cubicBezTo>
                  <a:cubicBezTo>
                    <a:pt x="17931" y="79137"/>
                    <a:pt x="17943" y="79050"/>
                    <a:pt x="17918" y="78973"/>
                  </a:cubicBezTo>
                  <a:cubicBezTo>
                    <a:pt x="17897" y="78909"/>
                    <a:pt x="15902" y="72521"/>
                    <a:pt x="15297" y="65873"/>
                  </a:cubicBezTo>
                  <a:cubicBezTo>
                    <a:pt x="14611" y="58327"/>
                    <a:pt x="14546" y="48404"/>
                    <a:pt x="16423" y="43186"/>
                  </a:cubicBezTo>
                  <a:cubicBezTo>
                    <a:pt x="17279" y="40801"/>
                    <a:pt x="18106" y="39163"/>
                    <a:pt x="18769" y="37845"/>
                  </a:cubicBezTo>
                  <a:cubicBezTo>
                    <a:pt x="19658" y="36086"/>
                    <a:pt x="20299" y="34814"/>
                    <a:pt x="20299" y="33089"/>
                  </a:cubicBezTo>
                  <a:cubicBezTo>
                    <a:pt x="20299" y="31656"/>
                    <a:pt x="18968" y="28694"/>
                    <a:pt x="17428" y="25264"/>
                  </a:cubicBezTo>
                  <a:cubicBezTo>
                    <a:pt x="15816" y="21676"/>
                    <a:pt x="13990" y="17610"/>
                    <a:pt x="13717" y="15163"/>
                  </a:cubicBezTo>
                  <a:cubicBezTo>
                    <a:pt x="13235" y="10819"/>
                    <a:pt x="17543" y="8931"/>
                    <a:pt x="19888" y="8540"/>
                  </a:cubicBezTo>
                  <a:cubicBezTo>
                    <a:pt x="20132" y="8499"/>
                    <a:pt x="20380" y="8461"/>
                    <a:pt x="20629" y="8423"/>
                  </a:cubicBezTo>
                  <a:cubicBezTo>
                    <a:pt x="22624" y="8116"/>
                    <a:pt x="24686" y="7798"/>
                    <a:pt x="25448" y="6190"/>
                  </a:cubicBezTo>
                  <a:cubicBezTo>
                    <a:pt x="26129" y="4754"/>
                    <a:pt x="25830" y="1697"/>
                    <a:pt x="25697" y="619"/>
                  </a:cubicBezTo>
                  <a:close/>
                  <a:moveTo>
                    <a:pt x="25368" y="1"/>
                  </a:moveTo>
                  <a:cubicBezTo>
                    <a:pt x="25197" y="1"/>
                    <a:pt x="25067" y="153"/>
                    <a:pt x="25092" y="323"/>
                  </a:cubicBezTo>
                  <a:cubicBezTo>
                    <a:pt x="25099" y="362"/>
                    <a:pt x="25685" y="4379"/>
                    <a:pt x="24942" y="5951"/>
                  </a:cubicBezTo>
                  <a:cubicBezTo>
                    <a:pt x="24307" y="7289"/>
                    <a:pt x="22395" y="7585"/>
                    <a:pt x="20546" y="7869"/>
                  </a:cubicBezTo>
                  <a:cubicBezTo>
                    <a:pt x="20294" y="7907"/>
                    <a:pt x="20044" y="7946"/>
                    <a:pt x="19798" y="7987"/>
                  </a:cubicBezTo>
                  <a:cubicBezTo>
                    <a:pt x="17270" y="8409"/>
                    <a:pt x="12632" y="10464"/>
                    <a:pt x="13160" y="15225"/>
                  </a:cubicBezTo>
                  <a:cubicBezTo>
                    <a:pt x="13442" y="17762"/>
                    <a:pt x="15288" y="21870"/>
                    <a:pt x="16916" y="25496"/>
                  </a:cubicBezTo>
                  <a:cubicBezTo>
                    <a:pt x="18367" y="28726"/>
                    <a:pt x="19738" y="31778"/>
                    <a:pt x="19738" y="33090"/>
                  </a:cubicBezTo>
                  <a:cubicBezTo>
                    <a:pt x="19738" y="34681"/>
                    <a:pt x="19154" y="35839"/>
                    <a:pt x="18269" y="37594"/>
                  </a:cubicBezTo>
                  <a:cubicBezTo>
                    <a:pt x="17598" y="38924"/>
                    <a:pt x="16763" y="40581"/>
                    <a:pt x="15895" y="42996"/>
                  </a:cubicBezTo>
                  <a:cubicBezTo>
                    <a:pt x="13496" y="49673"/>
                    <a:pt x="14403" y="62234"/>
                    <a:pt x="14738" y="65926"/>
                  </a:cubicBezTo>
                  <a:cubicBezTo>
                    <a:pt x="15303" y="72120"/>
                    <a:pt x="17062" y="78089"/>
                    <a:pt x="17345" y="79018"/>
                  </a:cubicBezTo>
                  <a:cubicBezTo>
                    <a:pt x="16735" y="79996"/>
                    <a:pt x="12176" y="87305"/>
                    <a:pt x="10131" y="90577"/>
                  </a:cubicBezTo>
                  <a:cubicBezTo>
                    <a:pt x="7956" y="94055"/>
                    <a:pt x="110" y="109217"/>
                    <a:pt x="31" y="109370"/>
                  </a:cubicBezTo>
                  <a:cubicBezTo>
                    <a:pt x="11" y="109410"/>
                    <a:pt x="1" y="109455"/>
                    <a:pt x="1" y="109499"/>
                  </a:cubicBezTo>
                  <a:cubicBezTo>
                    <a:pt x="1" y="109623"/>
                    <a:pt x="69" y="110257"/>
                    <a:pt x="1431" y="110646"/>
                  </a:cubicBezTo>
                  <a:cubicBezTo>
                    <a:pt x="2079" y="110832"/>
                    <a:pt x="2763" y="110877"/>
                    <a:pt x="3286" y="110877"/>
                  </a:cubicBezTo>
                  <a:cubicBezTo>
                    <a:pt x="3311" y="110877"/>
                    <a:pt x="3336" y="110877"/>
                    <a:pt x="3361" y="110877"/>
                  </a:cubicBezTo>
                  <a:cubicBezTo>
                    <a:pt x="3633" y="110877"/>
                    <a:pt x="3905" y="110863"/>
                    <a:pt x="4176" y="110833"/>
                  </a:cubicBezTo>
                  <a:cubicBezTo>
                    <a:pt x="4248" y="110824"/>
                    <a:pt x="4312" y="110788"/>
                    <a:pt x="4358" y="110734"/>
                  </a:cubicBezTo>
                  <a:cubicBezTo>
                    <a:pt x="4509" y="110552"/>
                    <a:pt x="19474" y="92544"/>
                    <a:pt x="22245" y="89513"/>
                  </a:cubicBezTo>
                  <a:cubicBezTo>
                    <a:pt x="25105" y="86385"/>
                    <a:pt x="27745" y="81016"/>
                    <a:pt x="28107" y="78486"/>
                  </a:cubicBezTo>
                  <a:cubicBezTo>
                    <a:pt x="28395" y="76466"/>
                    <a:pt x="28162" y="66301"/>
                    <a:pt x="28061" y="62446"/>
                  </a:cubicBezTo>
                  <a:lnTo>
                    <a:pt x="28061" y="62446"/>
                  </a:lnTo>
                  <a:cubicBezTo>
                    <a:pt x="29092" y="64804"/>
                    <a:pt x="31305" y="69694"/>
                    <a:pt x="33118" y="72544"/>
                  </a:cubicBezTo>
                  <a:cubicBezTo>
                    <a:pt x="35342" y="76039"/>
                    <a:pt x="36929" y="79211"/>
                    <a:pt x="37183" y="79724"/>
                  </a:cubicBezTo>
                  <a:cubicBezTo>
                    <a:pt x="37110" y="80411"/>
                    <a:pt x="36630" y="85207"/>
                    <a:pt x="37199" y="89276"/>
                  </a:cubicBezTo>
                  <a:cubicBezTo>
                    <a:pt x="37500" y="91433"/>
                    <a:pt x="37527" y="96071"/>
                    <a:pt x="37550" y="100162"/>
                  </a:cubicBezTo>
                  <a:cubicBezTo>
                    <a:pt x="37579" y="105234"/>
                    <a:pt x="37614" y="108373"/>
                    <a:pt x="37939" y="108978"/>
                  </a:cubicBezTo>
                  <a:cubicBezTo>
                    <a:pt x="38176" y="109418"/>
                    <a:pt x="38638" y="109700"/>
                    <a:pt x="39274" y="109793"/>
                  </a:cubicBezTo>
                  <a:cubicBezTo>
                    <a:pt x="39434" y="109816"/>
                    <a:pt x="39599" y="109827"/>
                    <a:pt x="39765" y="109827"/>
                  </a:cubicBezTo>
                  <a:cubicBezTo>
                    <a:pt x="40643" y="109827"/>
                    <a:pt x="41554" y="109527"/>
                    <a:pt x="41899" y="109182"/>
                  </a:cubicBezTo>
                  <a:cubicBezTo>
                    <a:pt x="42469" y="108610"/>
                    <a:pt x="42713" y="105638"/>
                    <a:pt x="42755" y="105055"/>
                  </a:cubicBezTo>
                  <a:cubicBezTo>
                    <a:pt x="42765" y="104947"/>
                    <a:pt x="43816" y="94297"/>
                    <a:pt x="44422" y="89357"/>
                  </a:cubicBezTo>
                  <a:cubicBezTo>
                    <a:pt x="44659" y="87431"/>
                    <a:pt x="44958" y="85622"/>
                    <a:pt x="45223" y="84027"/>
                  </a:cubicBezTo>
                  <a:cubicBezTo>
                    <a:pt x="45652" y="81436"/>
                    <a:pt x="45962" y="79564"/>
                    <a:pt x="45728" y="78803"/>
                  </a:cubicBezTo>
                  <a:cubicBezTo>
                    <a:pt x="45615" y="78439"/>
                    <a:pt x="45289" y="76803"/>
                    <a:pt x="44873" y="74729"/>
                  </a:cubicBezTo>
                  <a:cubicBezTo>
                    <a:pt x="43983" y="70288"/>
                    <a:pt x="42640" y="63576"/>
                    <a:pt x="41519" y="59682"/>
                  </a:cubicBezTo>
                  <a:cubicBezTo>
                    <a:pt x="40270" y="55342"/>
                    <a:pt x="37169" y="48350"/>
                    <a:pt x="35119" y="43722"/>
                  </a:cubicBezTo>
                  <a:cubicBezTo>
                    <a:pt x="34439" y="42187"/>
                    <a:pt x="33901" y="40975"/>
                    <a:pt x="33614" y="40267"/>
                  </a:cubicBezTo>
                  <a:cubicBezTo>
                    <a:pt x="32405" y="37290"/>
                    <a:pt x="31906" y="34919"/>
                    <a:pt x="32050" y="34199"/>
                  </a:cubicBezTo>
                  <a:cubicBezTo>
                    <a:pt x="32186" y="33517"/>
                    <a:pt x="34767" y="29457"/>
                    <a:pt x="35870" y="27723"/>
                  </a:cubicBezTo>
                  <a:cubicBezTo>
                    <a:pt x="36128" y="27318"/>
                    <a:pt x="36342" y="26981"/>
                    <a:pt x="36487" y="26749"/>
                  </a:cubicBezTo>
                  <a:cubicBezTo>
                    <a:pt x="37371" y="25334"/>
                    <a:pt x="37808" y="22699"/>
                    <a:pt x="36679" y="20253"/>
                  </a:cubicBezTo>
                  <a:cubicBezTo>
                    <a:pt x="36029" y="18844"/>
                    <a:pt x="36227" y="17075"/>
                    <a:pt x="36402" y="15516"/>
                  </a:cubicBezTo>
                  <a:cubicBezTo>
                    <a:pt x="36500" y="14646"/>
                    <a:pt x="36592" y="13827"/>
                    <a:pt x="36528" y="13152"/>
                  </a:cubicBezTo>
                  <a:cubicBezTo>
                    <a:pt x="36370" y="11483"/>
                    <a:pt x="34390" y="10618"/>
                    <a:pt x="32944" y="9988"/>
                  </a:cubicBezTo>
                  <a:cubicBezTo>
                    <a:pt x="32626" y="9850"/>
                    <a:pt x="32329" y="9720"/>
                    <a:pt x="32075" y="9593"/>
                  </a:cubicBezTo>
                  <a:cubicBezTo>
                    <a:pt x="30767" y="8938"/>
                    <a:pt x="30301" y="7436"/>
                    <a:pt x="30301" y="6247"/>
                  </a:cubicBezTo>
                  <a:cubicBezTo>
                    <a:pt x="30301" y="5006"/>
                    <a:pt x="31060" y="3218"/>
                    <a:pt x="31067" y="3199"/>
                  </a:cubicBezTo>
                  <a:cubicBezTo>
                    <a:pt x="31121" y="3074"/>
                    <a:pt x="31077" y="2928"/>
                    <a:pt x="30964" y="2853"/>
                  </a:cubicBezTo>
                  <a:cubicBezTo>
                    <a:pt x="30516" y="2562"/>
                    <a:pt x="26561" y="1"/>
                    <a:pt x="25370" y="1"/>
                  </a:cubicBezTo>
                  <a:cubicBezTo>
                    <a:pt x="25370" y="1"/>
                    <a:pt x="25369" y="1"/>
                    <a:pt x="2536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9"/>
            <p:cNvSpPr/>
            <p:nvPr/>
          </p:nvSpPr>
          <p:spPr>
            <a:xfrm>
              <a:off x="4471959" y="2414229"/>
              <a:ext cx="34032" cy="79383"/>
            </a:xfrm>
            <a:custGeom>
              <a:avLst/>
              <a:gdLst/>
              <a:ahLst/>
              <a:cxnLst/>
              <a:rect l="l" t="t" r="r" b="b"/>
              <a:pathLst>
                <a:path w="1786" h="4166" extrusionOk="0">
                  <a:moveTo>
                    <a:pt x="303" y="0"/>
                  </a:moveTo>
                  <a:cubicBezTo>
                    <a:pt x="289" y="0"/>
                    <a:pt x="274" y="1"/>
                    <a:pt x="260" y="3"/>
                  </a:cubicBezTo>
                  <a:cubicBezTo>
                    <a:pt x="107" y="28"/>
                    <a:pt x="1" y="172"/>
                    <a:pt x="27" y="327"/>
                  </a:cubicBezTo>
                  <a:cubicBezTo>
                    <a:pt x="181" y="1341"/>
                    <a:pt x="1150" y="3878"/>
                    <a:pt x="1191" y="3985"/>
                  </a:cubicBezTo>
                  <a:cubicBezTo>
                    <a:pt x="1231" y="4094"/>
                    <a:pt x="1336" y="4166"/>
                    <a:pt x="1453" y="4166"/>
                  </a:cubicBezTo>
                  <a:cubicBezTo>
                    <a:pt x="1650" y="4166"/>
                    <a:pt x="1786" y="3969"/>
                    <a:pt x="1716" y="3785"/>
                  </a:cubicBezTo>
                  <a:cubicBezTo>
                    <a:pt x="1705" y="3759"/>
                    <a:pt x="728" y="1196"/>
                    <a:pt x="581" y="241"/>
                  </a:cubicBezTo>
                  <a:cubicBezTo>
                    <a:pt x="561" y="101"/>
                    <a:pt x="440" y="0"/>
                    <a:pt x="3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9"/>
            <p:cNvSpPr/>
            <p:nvPr/>
          </p:nvSpPr>
          <p:spPr>
            <a:xfrm>
              <a:off x="4276817" y="2645537"/>
              <a:ext cx="102554" cy="34871"/>
            </a:xfrm>
            <a:custGeom>
              <a:avLst/>
              <a:gdLst/>
              <a:ahLst/>
              <a:cxnLst/>
              <a:rect l="l" t="t" r="r" b="b"/>
              <a:pathLst>
                <a:path w="5382" h="1830" extrusionOk="0">
                  <a:moveTo>
                    <a:pt x="5061" y="1"/>
                  </a:moveTo>
                  <a:cubicBezTo>
                    <a:pt x="5020" y="1"/>
                    <a:pt x="4979" y="9"/>
                    <a:pt x="4940" y="28"/>
                  </a:cubicBezTo>
                  <a:cubicBezTo>
                    <a:pt x="2779" y="1110"/>
                    <a:pt x="1374" y="1265"/>
                    <a:pt x="744" y="1265"/>
                  </a:cubicBezTo>
                  <a:cubicBezTo>
                    <a:pt x="497" y="1265"/>
                    <a:pt x="369" y="1241"/>
                    <a:pt x="362" y="1240"/>
                  </a:cubicBezTo>
                  <a:cubicBezTo>
                    <a:pt x="344" y="1236"/>
                    <a:pt x="326" y="1235"/>
                    <a:pt x="308" y="1235"/>
                  </a:cubicBezTo>
                  <a:cubicBezTo>
                    <a:pt x="178" y="1235"/>
                    <a:pt x="62" y="1325"/>
                    <a:pt x="32" y="1456"/>
                  </a:cubicBezTo>
                  <a:cubicBezTo>
                    <a:pt x="0" y="1604"/>
                    <a:pt x="94" y="1753"/>
                    <a:pt x="241" y="1790"/>
                  </a:cubicBezTo>
                  <a:cubicBezTo>
                    <a:pt x="263" y="1794"/>
                    <a:pt x="433" y="1829"/>
                    <a:pt x="753" y="1829"/>
                  </a:cubicBezTo>
                  <a:cubicBezTo>
                    <a:pt x="1475" y="1829"/>
                    <a:pt x="2955" y="1648"/>
                    <a:pt x="5192" y="531"/>
                  </a:cubicBezTo>
                  <a:cubicBezTo>
                    <a:pt x="5328" y="460"/>
                    <a:pt x="5382" y="293"/>
                    <a:pt x="5313" y="156"/>
                  </a:cubicBezTo>
                  <a:cubicBezTo>
                    <a:pt x="5264" y="58"/>
                    <a:pt x="5164" y="1"/>
                    <a:pt x="506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9"/>
            <p:cNvSpPr/>
            <p:nvPr/>
          </p:nvSpPr>
          <p:spPr>
            <a:xfrm>
              <a:off x="3818982" y="2883248"/>
              <a:ext cx="867593" cy="1349551"/>
            </a:xfrm>
            <a:custGeom>
              <a:avLst/>
              <a:gdLst/>
              <a:ahLst/>
              <a:cxnLst/>
              <a:rect l="l" t="t" r="r" b="b"/>
              <a:pathLst>
                <a:path w="45531" h="70824" extrusionOk="0">
                  <a:moveTo>
                    <a:pt x="17240" y="1"/>
                  </a:moveTo>
                  <a:cubicBezTo>
                    <a:pt x="16809" y="931"/>
                    <a:pt x="16350" y="2009"/>
                    <a:pt x="15879" y="3319"/>
                  </a:cubicBezTo>
                  <a:cubicBezTo>
                    <a:pt x="13862" y="8934"/>
                    <a:pt x="14124" y="19372"/>
                    <a:pt x="14738" y="26128"/>
                  </a:cubicBezTo>
                  <a:cubicBezTo>
                    <a:pt x="15352" y="32882"/>
                    <a:pt x="17371" y="39286"/>
                    <a:pt x="17371" y="39286"/>
                  </a:cubicBezTo>
                  <a:cubicBezTo>
                    <a:pt x="17371" y="39286"/>
                    <a:pt x="12282" y="47444"/>
                    <a:pt x="10090" y="50953"/>
                  </a:cubicBezTo>
                  <a:cubicBezTo>
                    <a:pt x="7897" y="54462"/>
                    <a:pt x="1" y="69727"/>
                    <a:pt x="1" y="69727"/>
                  </a:cubicBezTo>
                  <a:cubicBezTo>
                    <a:pt x="1" y="69727"/>
                    <a:pt x="1" y="70253"/>
                    <a:pt x="1229" y="70605"/>
                  </a:cubicBezTo>
                  <a:cubicBezTo>
                    <a:pt x="1843" y="70780"/>
                    <a:pt x="2501" y="70823"/>
                    <a:pt x="3006" y="70823"/>
                  </a:cubicBezTo>
                  <a:cubicBezTo>
                    <a:pt x="3510" y="70823"/>
                    <a:pt x="3861" y="70780"/>
                    <a:pt x="3861" y="70780"/>
                  </a:cubicBezTo>
                  <a:cubicBezTo>
                    <a:pt x="3861" y="70780"/>
                    <a:pt x="18950" y="52620"/>
                    <a:pt x="21756" y="49550"/>
                  </a:cubicBezTo>
                  <a:cubicBezTo>
                    <a:pt x="24564" y="46479"/>
                    <a:pt x="27196" y="41129"/>
                    <a:pt x="27546" y="38672"/>
                  </a:cubicBezTo>
                  <a:cubicBezTo>
                    <a:pt x="27898" y="36214"/>
                    <a:pt x="27459" y="21215"/>
                    <a:pt x="27459" y="21214"/>
                  </a:cubicBezTo>
                  <a:lnTo>
                    <a:pt x="27459" y="21214"/>
                  </a:lnTo>
                  <a:cubicBezTo>
                    <a:pt x="27459" y="21214"/>
                    <a:pt x="30618" y="28759"/>
                    <a:pt x="33074" y="32619"/>
                  </a:cubicBezTo>
                  <a:cubicBezTo>
                    <a:pt x="35532" y="36478"/>
                    <a:pt x="37191" y="39900"/>
                    <a:pt x="37191" y="39900"/>
                  </a:cubicBezTo>
                  <a:cubicBezTo>
                    <a:pt x="37191" y="39900"/>
                    <a:pt x="36583" y="45076"/>
                    <a:pt x="37197" y="49463"/>
                  </a:cubicBezTo>
                  <a:cubicBezTo>
                    <a:pt x="37811" y="53848"/>
                    <a:pt x="37293" y="67931"/>
                    <a:pt x="37907" y="69072"/>
                  </a:cubicBezTo>
                  <a:cubicBezTo>
                    <a:pt x="38185" y="69587"/>
                    <a:pt x="38821" y="69772"/>
                    <a:pt x="39484" y="69772"/>
                  </a:cubicBezTo>
                  <a:cubicBezTo>
                    <a:pt x="40288" y="69772"/>
                    <a:pt x="41132" y="69499"/>
                    <a:pt x="41421" y="69210"/>
                  </a:cubicBezTo>
                  <a:cubicBezTo>
                    <a:pt x="41947" y="68684"/>
                    <a:pt x="42198" y="65254"/>
                    <a:pt x="42198" y="65254"/>
                  </a:cubicBezTo>
                  <a:cubicBezTo>
                    <a:pt x="42198" y="65254"/>
                    <a:pt x="43250" y="54551"/>
                    <a:pt x="43864" y="49550"/>
                  </a:cubicBezTo>
                  <a:cubicBezTo>
                    <a:pt x="44479" y="44551"/>
                    <a:pt x="45531" y="40251"/>
                    <a:pt x="45181" y="39111"/>
                  </a:cubicBezTo>
                  <a:cubicBezTo>
                    <a:pt x="44829" y="37970"/>
                    <a:pt x="42636" y="25776"/>
                    <a:pt x="40969" y="19986"/>
                  </a:cubicBezTo>
                  <a:cubicBezTo>
                    <a:pt x="39376" y="14453"/>
                    <a:pt x="34661" y="4357"/>
                    <a:pt x="33251" y="1023"/>
                  </a:cubicBezTo>
                  <a:cubicBezTo>
                    <a:pt x="30986" y="1871"/>
                    <a:pt x="28774" y="2193"/>
                    <a:pt x="26723" y="2193"/>
                  </a:cubicBezTo>
                  <a:cubicBezTo>
                    <a:pt x="22649" y="2193"/>
                    <a:pt x="19208" y="926"/>
                    <a:pt x="17240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9"/>
            <p:cNvSpPr/>
            <p:nvPr/>
          </p:nvSpPr>
          <p:spPr>
            <a:xfrm>
              <a:off x="3813647" y="2877894"/>
              <a:ext cx="875844" cy="1360260"/>
            </a:xfrm>
            <a:custGeom>
              <a:avLst/>
              <a:gdLst/>
              <a:ahLst/>
              <a:cxnLst/>
              <a:rect l="l" t="t" r="r" b="b"/>
              <a:pathLst>
                <a:path w="45964" h="71386" extrusionOk="0">
                  <a:moveTo>
                    <a:pt x="17657" y="654"/>
                  </a:moveTo>
                  <a:cubicBezTo>
                    <a:pt x="19756" y="1609"/>
                    <a:pt x="23090" y="2759"/>
                    <a:pt x="26989" y="2759"/>
                  </a:cubicBezTo>
                  <a:cubicBezTo>
                    <a:pt x="28999" y="2759"/>
                    <a:pt x="31158" y="2453"/>
                    <a:pt x="33376" y="1659"/>
                  </a:cubicBezTo>
                  <a:cubicBezTo>
                    <a:pt x="33681" y="2372"/>
                    <a:pt x="34108" y="3334"/>
                    <a:pt x="34607" y="4460"/>
                  </a:cubicBezTo>
                  <a:cubicBezTo>
                    <a:pt x="36650" y="9072"/>
                    <a:pt x="39739" y="16040"/>
                    <a:pt x="40979" y="20344"/>
                  </a:cubicBezTo>
                  <a:cubicBezTo>
                    <a:pt x="42093" y="24216"/>
                    <a:pt x="43435" y="30915"/>
                    <a:pt x="44322" y="35347"/>
                  </a:cubicBezTo>
                  <a:cubicBezTo>
                    <a:pt x="44756" y="37516"/>
                    <a:pt x="45071" y="39085"/>
                    <a:pt x="45191" y="39473"/>
                  </a:cubicBezTo>
                  <a:cubicBezTo>
                    <a:pt x="45386" y="40111"/>
                    <a:pt x="45054" y="42118"/>
                    <a:pt x="44669" y="44441"/>
                  </a:cubicBezTo>
                  <a:cubicBezTo>
                    <a:pt x="44403" y="46042"/>
                    <a:pt x="44101" y="47858"/>
                    <a:pt x="43864" y="49796"/>
                  </a:cubicBezTo>
                  <a:cubicBezTo>
                    <a:pt x="43257" y="54742"/>
                    <a:pt x="42207" y="65399"/>
                    <a:pt x="42197" y="65513"/>
                  </a:cubicBezTo>
                  <a:cubicBezTo>
                    <a:pt x="42077" y="67148"/>
                    <a:pt x="41784" y="69007"/>
                    <a:pt x="41501" y="69292"/>
                  </a:cubicBezTo>
                  <a:cubicBezTo>
                    <a:pt x="41278" y="69513"/>
                    <a:pt x="40505" y="69771"/>
                    <a:pt x="39761" y="69771"/>
                  </a:cubicBezTo>
                  <a:cubicBezTo>
                    <a:pt x="39623" y="69771"/>
                    <a:pt x="39486" y="69762"/>
                    <a:pt x="39354" y="69742"/>
                  </a:cubicBezTo>
                  <a:cubicBezTo>
                    <a:pt x="39038" y="69696"/>
                    <a:pt x="38622" y="69567"/>
                    <a:pt x="38434" y="69219"/>
                  </a:cubicBezTo>
                  <a:cubicBezTo>
                    <a:pt x="38157" y="68705"/>
                    <a:pt x="38133" y="64433"/>
                    <a:pt x="38112" y="60665"/>
                  </a:cubicBezTo>
                  <a:cubicBezTo>
                    <a:pt x="38088" y="56556"/>
                    <a:pt x="38062" y="51898"/>
                    <a:pt x="37754" y="49704"/>
                  </a:cubicBezTo>
                  <a:cubicBezTo>
                    <a:pt x="37153" y="45405"/>
                    <a:pt x="37743" y="40264"/>
                    <a:pt x="37750" y="40213"/>
                  </a:cubicBezTo>
                  <a:cubicBezTo>
                    <a:pt x="37756" y="40160"/>
                    <a:pt x="37747" y="40106"/>
                    <a:pt x="37724" y="40057"/>
                  </a:cubicBezTo>
                  <a:cubicBezTo>
                    <a:pt x="37706" y="40023"/>
                    <a:pt x="36027" y="36577"/>
                    <a:pt x="33590" y="32748"/>
                  </a:cubicBezTo>
                  <a:cubicBezTo>
                    <a:pt x="31175" y="28954"/>
                    <a:pt x="28029" y="21461"/>
                    <a:pt x="27999" y="21387"/>
                  </a:cubicBezTo>
                  <a:cubicBezTo>
                    <a:pt x="27953" y="21281"/>
                    <a:pt x="27850" y="21214"/>
                    <a:pt x="27739" y="21214"/>
                  </a:cubicBezTo>
                  <a:cubicBezTo>
                    <a:pt x="27720" y="21214"/>
                    <a:pt x="27699" y="21216"/>
                    <a:pt x="27679" y="21221"/>
                  </a:cubicBezTo>
                  <a:cubicBezTo>
                    <a:pt x="27546" y="21250"/>
                    <a:pt x="27453" y="21368"/>
                    <a:pt x="27458" y="21504"/>
                  </a:cubicBezTo>
                  <a:cubicBezTo>
                    <a:pt x="27462" y="21654"/>
                    <a:pt x="27892" y="36508"/>
                    <a:pt x="27549" y="38913"/>
                  </a:cubicBezTo>
                  <a:cubicBezTo>
                    <a:pt x="27205" y="41314"/>
                    <a:pt x="24579" y="46636"/>
                    <a:pt x="21829" y="49642"/>
                  </a:cubicBezTo>
                  <a:cubicBezTo>
                    <a:pt x="19152" y="52572"/>
                    <a:pt x="5143" y="69416"/>
                    <a:pt x="3998" y="70792"/>
                  </a:cubicBezTo>
                  <a:cubicBezTo>
                    <a:pt x="3861" y="70805"/>
                    <a:pt x="3604" y="70823"/>
                    <a:pt x="3282" y="70823"/>
                  </a:cubicBezTo>
                  <a:cubicBezTo>
                    <a:pt x="2798" y="70823"/>
                    <a:pt x="2169" y="70781"/>
                    <a:pt x="1586" y="70616"/>
                  </a:cubicBezTo>
                  <a:cubicBezTo>
                    <a:pt x="835" y="70400"/>
                    <a:pt x="632" y="70137"/>
                    <a:pt x="580" y="70043"/>
                  </a:cubicBezTo>
                  <a:cubicBezTo>
                    <a:pt x="1249" y="68752"/>
                    <a:pt x="8535" y="54701"/>
                    <a:pt x="10606" y="51383"/>
                  </a:cubicBezTo>
                  <a:cubicBezTo>
                    <a:pt x="12800" y="47873"/>
                    <a:pt x="17889" y="39716"/>
                    <a:pt x="17889" y="39716"/>
                  </a:cubicBezTo>
                  <a:cubicBezTo>
                    <a:pt x="17932" y="39646"/>
                    <a:pt x="17943" y="39559"/>
                    <a:pt x="17918" y="39482"/>
                  </a:cubicBezTo>
                  <a:cubicBezTo>
                    <a:pt x="17897" y="39418"/>
                    <a:pt x="15902" y="33030"/>
                    <a:pt x="15298" y="26382"/>
                  </a:cubicBezTo>
                  <a:cubicBezTo>
                    <a:pt x="14613" y="18836"/>
                    <a:pt x="14547" y="8913"/>
                    <a:pt x="16423" y="3693"/>
                  </a:cubicBezTo>
                  <a:cubicBezTo>
                    <a:pt x="16796" y="2655"/>
                    <a:pt x="17202" y="1657"/>
                    <a:pt x="17657" y="654"/>
                  </a:cubicBezTo>
                  <a:close/>
                  <a:moveTo>
                    <a:pt x="17519" y="1"/>
                  </a:moveTo>
                  <a:cubicBezTo>
                    <a:pt x="17486" y="1"/>
                    <a:pt x="17454" y="6"/>
                    <a:pt x="17423" y="18"/>
                  </a:cubicBezTo>
                  <a:cubicBezTo>
                    <a:pt x="17353" y="44"/>
                    <a:pt x="17296" y="97"/>
                    <a:pt x="17264" y="164"/>
                  </a:cubicBezTo>
                  <a:cubicBezTo>
                    <a:pt x="16754" y="1269"/>
                    <a:pt x="16306" y="2363"/>
                    <a:pt x="15895" y="3505"/>
                  </a:cubicBezTo>
                  <a:cubicBezTo>
                    <a:pt x="13496" y="10182"/>
                    <a:pt x="14403" y="22743"/>
                    <a:pt x="14738" y="26435"/>
                  </a:cubicBezTo>
                  <a:cubicBezTo>
                    <a:pt x="15303" y="32629"/>
                    <a:pt x="17062" y="38598"/>
                    <a:pt x="17345" y="39527"/>
                  </a:cubicBezTo>
                  <a:cubicBezTo>
                    <a:pt x="16735" y="40505"/>
                    <a:pt x="12176" y="47814"/>
                    <a:pt x="10131" y="51086"/>
                  </a:cubicBezTo>
                  <a:cubicBezTo>
                    <a:pt x="7956" y="54564"/>
                    <a:pt x="110" y="69726"/>
                    <a:pt x="31" y="69879"/>
                  </a:cubicBezTo>
                  <a:cubicBezTo>
                    <a:pt x="11" y="69919"/>
                    <a:pt x="1" y="69964"/>
                    <a:pt x="1" y="70008"/>
                  </a:cubicBezTo>
                  <a:cubicBezTo>
                    <a:pt x="1" y="70132"/>
                    <a:pt x="69" y="70766"/>
                    <a:pt x="1433" y="71155"/>
                  </a:cubicBezTo>
                  <a:cubicBezTo>
                    <a:pt x="2079" y="71341"/>
                    <a:pt x="2763" y="71386"/>
                    <a:pt x="3286" y="71386"/>
                  </a:cubicBezTo>
                  <a:cubicBezTo>
                    <a:pt x="3300" y="71386"/>
                    <a:pt x="3313" y="71386"/>
                    <a:pt x="3327" y="71386"/>
                  </a:cubicBezTo>
                  <a:cubicBezTo>
                    <a:pt x="3611" y="71386"/>
                    <a:pt x="3895" y="71371"/>
                    <a:pt x="4178" y="71341"/>
                  </a:cubicBezTo>
                  <a:cubicBezTo>
                    <a:pt x="4249" y="71332"/>
                    <a:pt x="4315" y="71295"/>
                    <a:pt x="4360" y="71242"/>
                  </a:cubicBezTo>
                  <a:cubicBezTo>
                    <a:pt x="4510" y="71059"/>
                    <a:pt x="19477" y="53052"/>
                    <a:pt x="22248" y="50021"/>
                  </a:cubicBezTo>
                  <a:cubicBezTo>
                    <a:pt x="25108" y="46893"/>
                    <a:pt x="27746" y="41524"/>
                    <a:pt x="28108" y="38994"/>
                  </a:cubicBezTo>
                  <a:cubicBezTo>
                    <a:pt x="28397" y="36972"/>
                    <a:pt x="28163" y="26808"/>
                    <a:pt x="28063" y="22953"/>
                  </a:cubicBezTo>
                  <a:lnTo>
                    <a:pt x="28063" y="22953"/>
                  </a:lnTo>
                  <a:cubicBezTo>
                    <a:pt x="29094" y="25312"/>
                    <a:pt x="31306" y="30202"/>
                    <a:pt x="33119" y="33052"/>
                  </a:cubicBezTo>
                  <a:cubicBezTo>
                    <a:pt x="35343" y="36546"/>
                    <a:pt x="36932" y="39718"/>
                    <a:pt x="37185" y="40232"/>
                  </a:cubicBezTo>
                  <a:cubicBezTo>
                    <a:pt x="37111" y="40919"/>
                    <a:pt x="36631" y="45714"/>
                    <a:pt x="37201" y="49783"/>
                  </a:cubicBezTo>
                  <a:cubicBezTo>
                    <a:pt x="37503" y="51940"/>
                    <a:pt x="37530" y="56578"/>
                    <a:pt x="37553" y="60669"/>
                  </a:cubicBezTo>
                  <a:cubicBezTo>
                    <a:pt x="37581" y="65742"/>
                    <a:pt x="37616" y="68880"/>
                    <a:pt x="37941" y="69486"/>
                  </a:cubicBezTo>
                  <a:cubicBezTo>
                    <a:pt x="38179" y="69926"/>
                    <a:pt x="38640" y="70207"/>
                    <a:pt x="39275" y="70301"/>
                  </a:cubicBezTo>
                  <a:cubicBezTo>
                    <a:pt x="39435" y="70324"/>
                    <a:pt x="39600" y="70335"/>
                    <a:pt x="39767" y="70335"/>
                  </a:cubicBezTo>
                  <a:cubicBezTo>
                    <a:pt x="40646" y="70335"/>
                    <a:pt x="41556" y="70034"/>
                    <a:pt x="41901" y="69690"/>
                  </a:cubicBezTo>
                  <a:cubicBezTo>
                    <a:pt x="42471" y="69118"/>
                    <a:pt x="42714" y="66146"/>
                    <a:pt x="42757" y="65562"/>
                  </a:cubicBezTo>
                  <a:cubicBezTo>
                    <a:pt x="42768" y="65454"/>
                    <a:pt x="43817" y="54805"/>
                    <a:pt x="44424" y="49865"/>
                  </a:cubicBezTo>
                  <a:cubicBezTo>
                    <a:pt x="44660" y="47938"/>
                    <a:pt x="44960" y="46130"/>
                    <a:pt x="45224" y="44534"/>
                  </a:cubicBezTo>
                  <a:cubicBezTo>
                    <a:pt x="45653" y="41944"/>
                    <a:pt x="45964" y="40071"/>
                    <a:pt x="45729" y="39310"/>
                  </a:cubicBezTo>
                  <a:cubicBezTo>
                    <a:pt x="45618" y="38947"/>
                    <a:pt x="45290" y="37311"/>
                    <a:pt x="44874" y="35237"/>
                  </a:cubicBezTo>
                  <a:cubicBezTo>
                    <a:pt x="43985" y="30796"/>
                    <a:pt x="42642" y="24084"/>
                    <a:pt x="41520" y="20190"/>
                  </a:cubicBezTo>
                  <a:cubicBezTo>
                    <a:pt x="40270" y="15849"/>
                    <a:pt x="37171" y="8859"/>
                    <a:pt x="35120" y="4234"/>
                  </a:cubicBezTo>
                  <a:cubicBezTo>
                    <a:pt x="34563" y="2977"/>
                    <a:pt x="34096" y="1924"/>
                    <a:pt x="33789" y="1195"/>
                  </a:cubicBezTo>
                  <a:cubicBezTo>
                    <a:pt x="33744" y="1088"/>
                    <a:pt x="33640" y="1023"/>
                    <a:pt x="33531" y="1023"/>
                  </a:cubicBezTo>
                  <a:cubicBezTo>
                    <a:pt x="33498" y="1023"/>
                    <a:pt x="33464" y="1029"/>
                    <a:pt x="33431" y="1042"/>
                  </a:cubicBezTo>
                  <a:cubicBezTo>
                    <a:pt x="31195" y="1879"/>
                    <a:pt x="29014" y="2198"/>
                    <a:pt x="26988" y="2198"/>
                  </a:cubicBezTo>
                  <a:cubicBezTo>
                    <a:pt x="23030" y="2198"/>
                    <a:pt x="19665" y="980"/>
                    <a:pt x="17639" y="28"/>
                  </a:cubicBezTo>
                  <a:cubicBezTo>
                    <a:pt x="17601" y="10"/>
                    <a:pt x="17560" y="1"/>
                    <a:pt x="1751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9"/>
            <p:cNvSpPr/>
            <p:nvPr/>
          </p:nvSpPr>
          <p:spPr>
            <a:xfrm>
              <a:off x="5055175" y="2964518"/>
              <a:ext cx="217551" cy="233233"/>
            </a:xfrm>
            <a:custGeom>
              <a:avLst/>
              <a:gdLst/>
              <a:ahLst/>
              <a:cxnLst/>
              <a:rect l="l" t="t" r="r" b="b"/>
              <a:pathLst>
                <a:path w="11417" h="12240" extrusionOk="0">
                  <a:moveTo>
                    <a:pt x="4" y="0"/>
                  </a:moveTo>
                  <a:lnTo>
                    <a:pt x="4" y="9002"/>
                  </a:lnTo>
                  <a:lnTo>
                    <a:pt x="968" y="9002"/>
                  </a:lnTo>
                  <a:lnTo>
                    <a:pt x="968" y="10150"/>
                  </a:lnTo>
                  <a:lnTo>
                    <a:pt x="1" y="10150"/>
                  </a:lnTo>
                  <a:lnTo>
                    <a:pt x="1" y="12240"/>
                  </a:lnTo>
                  <a:lnTo>
                    <a:pt x="3704" y="12240"/>
                  </a:lnTo>
                  <a:lnTo>
                    <a:pt x="3704" y="11538"/>
                  </a:lnTo>
                  <a:lnTo>
                    <a:pt x="7713" y="11538"/>
                  </a:lnTo>
                  <a:lnTo>
                    <a:pt x="7713" y="12240"/>
                  </a:lnTo>
                  <a:lnTo>
                    <a:pt x="11416" y="12240"/>
                  </a:lnTo>
                  <a:lnTo>
                    <a:pt x="11416" y="10150"/>
                  </a:lnTo>
                  <a:lnTo>
                    <a:pt x="10451" y="10150"/>
                  </a:lnTo>
                  <a:lnTo>
                    <a:pt x="10451" y="9002"/>
                  </a:lnTo>
                  <a:lnTo>
                    <a:pt x="11415" y="9002"/>
                  </a:lnTo>
                  <a:lnTo>
                    <a:pt x="114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9"/>
            <p:cNvSpPr/>
            <p:nvPr/>
          </p:nvSpPr>
          <p:spPr>
            <a:xfrm>
              <a:off x="5049840" y="2959183"/>
              <a:ext cx="228241" cy="243904"/>
            </a:xfrm>
            <a:custGeom>
              <a:avLst/>
              <a:gdLst/>
              <a:ahLst/>
              <a:cxnLst/>
              <a:rect l="l" t="t" r="r" b="b"/>
              <a:pathLst>
                <a:path w="11978" h="12800" extrusionOk="0">
                  <a:moveTo>
                    <a:pt x="11415" y="562"/>
                  </a:moveTo>
                  <a:lnTo>
                    <a:pt x="11415" y="9000"/>
                  </a:lnTo>
                  <a:lnTo>
                    <a:pt x="10732" y="9000"/>
                  </a:lnTo>
                  <a:cubicBezTo>
                    <a:pt x="10576" y="9000"/>
                    <a:pt x="10451" y="9126"/>
                    <a:pt x="10451" y="9282"/>
                  </a:cubicBezTo>
                  <a:lnTo>
                    <a:pt x="10451" y="10430"/>
                  </a:lnTo>
                  <a:cubicBezTo>
                    <a:pt x="10451" y="10584"/>
                    <a:pt x="10576" y="10711"/>
                    <a:pt x="10732" y="10711"/>
                  </a:cubicBezTo>
                  <a:lnTo>
                    <a:pt x="11416" y="10711"/>
                  </a:lnTo>
                  <a:lnTo>
                    <a:pt x="11416" y="12238"/>
                  </a:lnTo>
                  <a:lnTo>
                    <a:pt x="8276" y="12238"/>
                  </a:lnTo>
                  <a:lnTo>
                    <a:pt x="8275" y="11817"/>
                  </a:lnTo>
                  <a:cubicBezTo>
                    <a:pt x="8275" y="11662"/>
                    <a:pt x="8149" y="11537"/>
                    <a:pt x="7993" y="11537"/>
                  </a:cubicBezTo>
                  <a:lnTo>
                    <a:pt x="3984" y="11537"/>
                  </a:lnTo>
                  <a:cubicBezTo>
                    <a:pt x="3829" y="11537"/>
                    <a:pt x="3702" y="11662"/>
                    <a:pt x="3704" y="11817"/>
                  </a:cubicBezTo>
                  <a:lnTo>
                    <a:pt x="3704" y="12238"/>
                  </a:lnTo>
                  <a:lnTo>
                    <a:pt x="562" y="12238"/>
                  </a:lnTo>
                  <a:lnTo>
                    <a:pt x="562" y="10711"/>
                  </a:lnTo>
                  <a:lnTo>
                    <a:pt x="1248" y="10711"/>
                  </a:lnTo>
                  <a:cubicBezTo>
                    <a:pt x="1402" y="10711"/>
                    <a:pt x="1528" y="10584"/>
                    <a:pt x="1528" y="10430"/>
                  </a:cubicBezTo>
                  <a:lnTo>
                    <a:pt x="1528" y="9282"/>
                  </a:lnTo>
                  <a:cubicBezTo>
                    <a:pt x="1528" y="9126"/>
                    <a:pt x="1402" y="9000"/>
                    <a:pt x="1248" y="9000"/>
                  </a:cubicBezTo>
                  <a:lnTo>
                    <a:pt x="564" y="9000"/>
                  </a:lnTo>
                  <a:lnTo>
                    <a:pt x="564" y="562"/>
                  </a:lnTo>
                  <a:close/>
                  <a:moveTo>
                    <a:pt x="284" y="0"/>
                  </a:moveTo>
                  <a:cubicBezTo>
                    <a:pt x="128" y="0"/>
                    <a:pt x="2" y="126"/>
                    <a:pt x="2" y="280"/>
                  </a:cubicBezTo>
                  <a:lnTo>
                    <a:pt x="2" y="9282"/>
                  </a:lnTo>
                  <a:cubicBezTo>
                    <a:pt x="2" y="9436"/>
                    <a:pt x="128" y="9563"/>
                    <a:pt x="284" y="9563"/>
                  </a:cubicBezTo>
                  <a:lnTo>
                    <a:pt x="966" y="9563"/>
                  </a:lnTo>
                  <a:lnTo>
                    <a:pt x="966" y="10148"/>
                  </a:lnTo>
                  <a:lnTo>
                    <a:pt x="281" y="10148"/>
                  </a:lnTo>
                  <a:cubicBezTo>
                    <a:pt x="126" y="10148"/>
                    <a:pt x="1" y="10275"/>
                    <a:pt x="1" y="10430"/>
                  </a:cubicBezTo>
                  <a:lnTo>
                    <a:pt x="1" y="12520"/>
                  </a:lnTo>
                  <a:cubicBezTo>
                    <a:pt x="1" y="12674"/>
                    <a:pt x="126" y="12800"/>
                    <a:pt x="281" y="12800"/>
                  </a:cubicBezTo>
                  <a:lnTo>
                    <a:pt x="3984" y="12800"/>
                  </a:lnTo>
                  <a:cubicBezTo>
                    <a:pt x="4138" y="12800"/>
                    <a:pt x="4265" y="12674"/>
                    <a:pt x="4265" y="12520"/>
                  </a:cubicBezTo>
                  <a:lnTo>
                    <a:pt x="4265" y="12098"/>
                  </a:lnTo>
                  <a:lnTo>
                    <a:pt x="7713" y="12098"/>
                  </a:lnTo>
                  <a:lnTo>
                    <a:pt x="7713" y="12520"/>
                  </a:lnTo>
                  <a:cubicBezTo>
                    <a:pt x="7713" y="12674"/>
                    <a:pt x="7838" y="12800"/>
                    <a:pt x="7993" y="12800"/>
                  </a:cubicBezTo>
                  <a:lnTo>
                    <a:pt x="11696" y="12800"/>
                  </a:lnTo>
                  <a:cubicBezTo>
                    <a:pt x="11852" y="12800"/>
                    <a:pt x="11978" y="12674"/>
                    <a:pt x="11978" y="12520"/>
                  </a:cubicBezTo>
                  <a:lnTo>
                    <a:pt x="11978" y="10430"/>
                  </a:lnTo>
                  <a:cubicBezTo>
                    <a:pt x="11978" y="10275"/>
                    <a:pt x="11852" y="10148"/>
                    <a:pt x="11696" y="10148"/>
                  </a:cubicBezTo>
                  <a:lnTo>
                    <a:pt x="11012" y="10148"/>
                  </a:lnTo>
                  <a:lnTo>
                    <a:pt x="11012" y="9563"/>
                  </a:lnTo>
                  <a:lnTo>
                    <a:pt x="11696" y="9563"/>
                  </a:lnTo>
                  <a:cubicBezTo>
                    <a:pt x="11851" y="9563"/>
                    <a:pt x="11976" y="9436"/>
                    <a:pt x="11976" y="9282"/>
                  </a:cubicBezTo>
                  <a:lnTo>
                    <a:pt x="11976" y="280"/>
                  </a:lnTo>
                  <a:cubicBezTo>
                    <a:pt x="11976" y="126"/>
                    <a:pt x="11851" y="0"/>
                    <a:pt x="116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9"/>
            <p:cNvSpPr/>
            <p:nvPr/>
          </p:nvSpPr>
          <p:spPr>
            <a:xfrm>
              <a:off x="4085943" y="2913203"/>
              <a:ext cx="1280229" cy="76601"/>
            </a:xfrm>
            <a:custGeom>
              <a:avLst/>
              <a:gdLst/>
              <a:ahLst/>
              <a:cxnLst/>
              <a:rect l="l" t="t" r="r" b="b"/>
              <a:pathLst>
                <a:path w="67186" h="4020" extrusionOk="0">
                  <a:moveTo>
                    <a:pt x="1" y="1"/>
                  </a:moveTo>
                  <a:lnTo>
                    <a:pt x="1" y="4019"/>
                  </a:lnTo>
                  <a:lnTo>
                    <a:pt x="67154" y="4019"/>
                  </a:lnTo>
                  <a:cubicBezTo>
                    <a:pt x="67171" y="4019"/>
                    <a:pt x="67186" y="4006"/>
                    <a:pt x="67186" y="3987"/>
                  </a:cubicBezTo>
                  <a:lnTo>
                    <a:pt x="67186" y="35"/>
                  </a:lnTo>
                  <a:cubicBezTo>
                    <a:pt x="67186" y="16"/>
                    <a:pt x="67171" y="1"/>
                    <a:pt x="67154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9"/>
            <p:cNvSpPr/>
            <p:nvPr/>
          </p:nvSpPr>
          <p:spPr>
            <a:xfrm>
              <a:off x="4080588" y="2907868"/>
              <a:ext cx="1290957" cy="87291"/>
            </a:xfrm>
            <a:custGeom>
              <a:avLst/>
              <a:gdLst/>
              <a:ahLst/>
              <a:cxnLst/>
              <a:rect l="l" t="t" r="r" b="b"/>
              <a:pathLst>
                <a:path w="67749" h="4581" extrusionOk="0">
                  <a:moveTo>
                    <a:pt x="66465" y="562"/>
                  </a:moveTo>
                  <a:cubicBezTo>
                    <a:pt x="66863" y="562"/>
                    <a:pt x="67185" y="886"/>
                    <a:pt x="67185" y="1284"/>
                  </a:cubicBezTo>
                  <a:lnTo>
                    <a:pt x="67185" y="3297"/>
                  </a:lnTo>
                  <a:cubicBezTo>
                    <a:pt x="67185" y="3695"/>
                    <a:pt x="66863" y="4018"/>
                    <a:pt x="66465" y="4019"/>
                  </a:cubicBezTo>
                  <a:lnTo>
                    <a:pt x="563" y="4019"/>
                  </a:lnTo>
                  <a:lnTo>
                    <a:pt x="563" y="562"/>
                  </a:lnTo>
                  <a:close/>
                  <a:moveTo>
                    <a:pt x="282" y="1"/>
                  </a:moveTo>
                  <a:cubicBezTo>
                    <a:pt x="127" y="1"/>
                    <a:pt x="0" y="126"/>
                    <a:pt x="0" y="282"/>
                  </a:cubicBezTo>
                  <a:lnTo>
                    <a:pt x="0" y="4299"/>
                  </a:lnTo>
                  <a:cubicBezTo>
                    <a:pt x="0" y="4455"/>
                    <a:pt x="127" y="4581"/>
                    <a:pt x="282" y="4581"/>
                  </a:cubicBezTo>
                  <a:lnTo>
                    <a:pt x="66465" y="4581"/>
                  </a:lnTo>
                  <a:cubicBezTo>
                    <a:pt x="67174" y="4581"/>
                    <a:pt x="67747" y="4006"/>
                    <a:pt x="67748" y="3297"/>
                  </a:cubicBezTo>
                  <a:lnTo>
                    <a:pt x="67748" y="1284"/>
                  </a:lnTo>
                  <a:cubicBezTo>
                    <a:pt x="67747" y="576"/>
                    <a:pt x="67174" y="1"/>
                    <a:pt x="66465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9"/>
            <p:cNvSpPr/>
            <p:nvPr/>
          </p:nvSpPr>
          <p:spPr>
            <a:xfrm>
              <a:off x="4903783" y="2901732"/>
              <a:ext cx="98000" cy="99562"/>
            </a:xfrm>
            <a:custGeom>
              <a:avLst/>
              <a:gdLst/>
              <a:ahLst/>
              <a:cxnLst/>
              <a:rect l="l" t="t" r="r" b="b"/>
              <a:pathLst>
                <a:path w="5143" h="5225" extrusionOk="0">
                  <a:moveTo>
                    <a:pt x="18" y="1"/>
                  </a:moveTo>
                  <a:cubicBezTo>
                    <a:pt x="7" y="1"/>
                    <a:pt x="0" y="9"/>
                    <a:pt x="0" y="18"/>
                  </a:cubicBezTo>
                  <a:lnTo>
                    <a:pt x="0" y="5206"/>
                  </a:lnTo>
                  <a:cubicBezTo>
                    <a:pt x="0" y="5216"/>
                    <a:pt x="7" y="5225"/>
                    <a:pt x="18" y="5225"/>
                  </a:cubicBezTo>
                  <a:lnTo>
                    <a:pt x="5125" y="5225"/>
                  </a:lnTo>
                  <a:cubicBezTo>
                    <a:pt x="5135" y="5225"/>
                    <a:pt x="5143" y="5216"/>
                    <a:pt x="5143" y="5206"/>
                  </a:cubicBezTo>
                  <a:lnTo>
                    <a:pt x="5143" y="18"/>
                  </a:lnTo>
                  <a:cubicBezTo>
                    <a:pt x="5143" y="9"/>
                    <a:pt x="5135" y="1"/>
                    <a:pt x="512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9"/>
            <p:cNvSpPr/>
            <p:nvPr/>
          </p:nvSpPr>
          <p:spPr>
            <a:xfrm>
              <a:off x="4898391" y="2896396"/>
              <a:ext cx="108766" cy="110271"/>
            </a:xfrm>
            <a:custGeom>
              <a:avLst/>
              <a:gdLst/>
              <a:ahLst/>
              <a:cxnLst/>
              <a:rect l="l" t="t" r="r" b="b"/>
              <a:pathLst>
                <a:path w="5708" h="5787" extrusionOk="0">
                  <a:moveTo>
                    <a:pt x="4871" y="562"/>
                  </a:moveTo>
                  <a:cubicBezTo>
                    <a:pt x="5022" y="562"/>
                    <a:pt x="5144" y="685"/>
                    <a:pt x="5144" y="836"/>
                  </a:cubicBezTo>
                  <a:lnTo>
                    <a:pt x="5144" y="4949"/>
                  </a:lnTo>
                  <a:cubicBezTo>
                    <a:pt x="5144" y="5101"/>
                    <a:pt x="5022" y="5223"/>
                    <a:pt x="4871" y="5223"/>
                  </a:cubicBezTo>
                  <a:lnTo>
                    <a:pt x="837" y="5223"/>
                  </a:lnTo>
                  <a:cubicBezTo>
                    <a:pt x="686" y="5223"/>
                    <a:pt x="563" y="5101"/>
                    <a:pt x="563" y="4949"/>
                  </a:cubicBezTo>
                  <a:lnTo>
                    <a:pt x="563" y="835"/>
                  </a:lnTo>
                  <a:cubicBezTo>
                    <a:pt x="563" y="685"/>
                    <a:pt x="686" y="562"/>
                    <a:pt x="837" y="562"/>
                  </a:cubicBezTo>
                  <a:close/>
                  <a:moveTo>
                    <a:pt x="837" y="1"/>
                  </a:moveTo>
                  <a:cubicBezTo>
                    <a:pt x="375" y="1"/>
                    <a:pt x="2" y="374"/>
                    <a:pt x="0" y="836"/>
                  </a:cubicBezTo>
                  <a:lnTo>
                    <a:pt x="0" y="4951"/>
                  </a:lnTo>
                  <a:cubicBezTo>
                    <a:pt x="2" y="5411"/>
                    <a:pt x="375" y="5785"/>
                    <a:pt x="837" y="5786"/>
                  </a:cubicBezTo>
                  <a:lnTo>
                    <a:pt x="4871" y="5786"/>
                  </a:lnTo>
                  <a:cubicBezTo>
                    <a:pt x="5332" y="5785"/>
                    <a:pt x="5707" y="5411"/>
                    <a:pt x="5707" y="4951"/>
                  </a:cubicBezTo>
                  <a:lnTo>
                    <a:pt x="5707" y="836"/>
                  </a:lnTo>
                  <a:cubicBezTo>
                    <a:pt x="5707" y="374"/>
                    <a:pt x="5332" y="1"/>
                    <a:pt x="48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9"/>
            <p:cNvSpPr/>
            <p:nvPr/>
          </p:nvSpPr>
          <p:spPr>
            <a:xfrm>
              <a:off x="3729919" y="2752436"/>
              <a:ext cx="398154" cy="398154"/>
            </a:xfrm>
            <a:custGeom>
              <a:avLst/>
              <a:gdLst/>
              <a:ahLst/>
              <a:cxnLst/>
              <a:rect l="l" t="t" r="r" b="b"/>
              <a:pathLst>
                <a:path w="20895" h="20895" extrusionOk="0">
                  <a:moveTo>
                    <a:pt x="10447" y="1"/>
                  </a:moveTo>
                  <a:cubicBezTo>
                    <a:pt x="7676" y="1"/>
                    <a:pt x="5019" y="1100"/>
                    <a:pt x="3060" y="3061"/>
                  </a:cubicBezTo>
                  <a:cubicBezTo>
                    <a:pt x="1100" y="5019"/>
                    <a:pt x="0" y="7677"/>
                    <a:pt x="0" y="10448"/>
                  </a:cubicBezTo>
                  <a:cubicBezTo>
                    <a:pt x="0" y="13219"/>
                    <a:pt x="1100" y="15876"/>
                    <a:pt x="3060" y="17835"/>
                  </a:cubicBezTo>
                  <a:cubicBezTo>
                    <a:pt x="5019" y="19795"/>
                    <a:pt x="7676" y="20895"/>
                    <a:pt x="10447" y="20895"/>
                  </a:cubicBezTo>
                  <a:cubicBezTo>
                    <a:pt x="13218" y="20895"/>
                    <a:pt x="15876" y="19795"/>
                    <a:pt x="17834" y="17835"/>
                  </a:cubicBezTo>
                  <a:cubicBezTo>
                    <a:pt x="19794" y="15876"/>
                    <a:pt x="20894" y="13219"/>
                    <a:pt x="20894" y="10448"/>
                  </a:cubicBezTo>
                  <a:cubicBezTo>
                    <a:pt x="20894" y="7677"/>
                    <a:pt x="19794" y="5019"/>
                    <a:pt x="17834" y="3061"/>
                  </a:cubicBezTo>
                  <a:cubicBezTo>
                    <a:pt x="15876" y="1100"/>
                    <a:pt x="13218" y="1"/>
                    <a:pt x="1044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9"/>
            <p:cNvSpPr/>
            <p:nvPr/>
          </p:nvSpPr>
          <p:spPr>
            <a:xfrm>
              <a:off x="3724546" y="2747101"/>
              <a:ext cx="408882" cy="408882"/>
            </a:xfrm>
            <a:custGeom>
              <a:avLst/>
              <a:gdLst/>
              <a:ahLst/>
              <a:cxnLst/>
              <a:rect l="l" t="t" r="r" b="b"/>
              <a:pathLst>
                <a:path w="21458" h="21458" extrusionOk="0">
                  <a:moveTo>
                    <a:pt x="10729" y="561"/>
                  </a:moveTo>
                  <a:cubicBezTo>
                    <a:pt x="16335" y="561"/>
                    <a:pt x="20896" y="5123"/>
                    <a:pt x="20896" y="10729"/>
                  </a:cubicBezTo>
                  <a:cubicBezTo>
                    <a:pt x="20896" y="16334"/>
                    <a:pt x="16335" y="20895"/>
                    <a:pt x="10729" y="20895"/>
                  </a:cubicBezTo>
                  <a:cubicBezTo>
                    <a:pt x="5123" y="20895"/>
                    <a:pt x="562" y="16334"/>
                    <a:pt x="562" y="10729"/>
                  </a:cubicBezTo>
                  <a:cubicBezTo>
                    <a:pt x="562" y="5123"/>
                    <a:pt x="5123" y="562"/>
                    <a:pt x="10729" y="562"/>
                  </a:cubicBezTo>
                  <a:lnTo>
                    <a:pt x="10729" y="561"/>
                  </a:lnTo>
                  <a:close/>
                  <a:moveTo>
                    <a:pt x="10729" y="1"/>
                  </a:moveTo>
                  <a:cubicBezTo>
                    <a:pt x="4814" y="1"/>
                    <a:pt x="1" y="4814"/>
                    <a:pt x="1" y="10729"/>
                  </a:cubicBezTo>
                  <a:cubicBezTo>
                    <a:pt x="1" y="16645"/>
                    <a:pt x="4814" y="21458"/>
                    <a:pt x="10729" y="21458"/>
                  </a:cubicBezTo>
                  <a:cubicBezTo>
                    <a:pt x="16645" y="21458"/>
                    <a:pt x="21458" y="16643"/>
                    <a:pt x="21458" y="10728"/>
                  </a:cubicBezTo>
                  <a:cubicBezTo>
                    <a:pt x="21458" y="4812"/>
                    <a:pt x="16645" y="1"/>
                    <a:pt x="1072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9"/>
            <p:cNvSpPr/>
            <p:nvPr/>
          </p:nvSpPr>
          <p:spPr>
            <a:xfrm>
              <a:off x="3848575" y="2819814"/>
              <a:ext cx="160824" cy="263416"/>
            </a:xfrm>
            <a:custGeom>
              <a:avLst/>
              <a:gdLst/>
              <a:ahLst/>
              <a:cxnLst/>
              <a:rect l="l" t="t" r="r" b="b"/>
              <a:pathLst>
                <a:path w="8440" h="13824" extrusionOk="0">
                  <a:moveTo>
                    <a:pt x="4220" y="0"/>
                  </a:moveTo>
                  <a:cubicBezTo>
                    <a:pt x="1890" y="0"/>
                    <a:pt x="1" y="1664"/>
                    <a:pt x="1" y="3716"/>
                  </a:cubicBezTo>
                  <a:cubicBezTo>
                    <a:pt x="1" y="5077"/>
                    <a:pt x="834" y="6264"/>
                    <a:pt x="2072" y="6912"/>
                  </a:cubicBezTo>
                  <a:cubicBezTo>
                    <a:pt x="834" y="7559"/>
                    <a:pt x="1" y="8745"/>
                    <a:pt x="1" y="10106"/>
                  </a:cubicBezTo>
                  <a:cubicBezTo>
                    <a:pt x="1" y="12159"/>
                    <a:pt x="1890" y="13823"/>
                    <a:pt x="4220" y="13823"/>
                  </a:cubicBezTo>
                  <a:cubicBezTo>
                    <a:pt x="6551" y="13823"/>
                    <a:pt x="8439" y="12159"/>
                    <a:pt x="8439" y="10107"/>
                  </a:cubicBezTo>
                  <a:cubicBezTo>
                    <a:pt x="8439" y="8746"/>
                    <a:pt x="7607" y="7559"/>
                    <a:pt x="6368" y="6912"/>
                  </a:cubicBezTo>
                  <a:cubicBezTo>
                    <a:pt x="7607" y="6266"/>
                    <a:pt x="8439" y="5077"/>
                    <a:pt x="8439" y="3716"/>
                  </a:cubicBezTo>
                  <a:cubicBezTo>
                    <a:pt x="8439" y="1664"/>
                    <a:pt x="6551" y="0"/>
                    <a:pt x="4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9"/>
            <p:cNvSpPr/>
            <p:nvPr/>
          </p:nvSpPr>
          <p:spPr>
            <a:xfrm>
              <a:off x="3843220" y="2814441"/>
              <a:ext cx="171533" cy="274144"/>
            </a:xfrm>
            <a:custGeom>
              <a:avLst/>
              <a:gdLst/>
              <a:ahLst/>
              <a:cxnLst/>
              <a:rect l="l" t="t" r="r" b="b"/>
              <a:pathLst>
                <a:path w="9002" h="14387" extrusionOk="0">
                  <a:moveTo>
                    <a:pt x="4501" y="564"/>
                  </a:moveTo>
                  <a:cubicBezTo>
                    <a:pt x="6673" y="564"/>
                    <a:pt x="8439" y="2104"/>
                    <a:pt x="8439" y="3998"/>
                  </a:cubicBezTo>
                  <a:cubicBezTo>
                    <a:pt x="8439" y="5215"/>
                    <a:pt x="7721" y="6316"/>
                    <a:pt x="6518" y="6944"/>
                  </a:cubicBezTo>
                  <a:cubicBezTo>
                    <a:pt x="6317" y="7049"/>
                    <a:pt x="6317" y="7338"/>
                    <a:pt x="6518" y="7443"/>
                  </a:cubicBezTo>
                  <a:cubicBezTo>
                    <a:pt x="7721" y="8072"/>
                    <a:pt x="8439" y="9173"/>
                    <a:pt x="8439" y="10389"/>
                  </a:cubicBezTo>
                  <a:cubicBezTo>
                    <a:pt x="8439" y="12282"/>
                    <a:pt x="6673" y="13824"/>
                    <a:pt x="4501" y="13824"/>
                  </a:cubicBezTo>
                  <a:cubicBezTo>
                    <a:pt x="2330" y="13824"/>
                    <a:pt x="563" y="12282"/>
                    <a:pt x="563" y="10389"/>
                  </a:cubicBezTo>
                  <a:cubicBezTo>
                    <a:pt x="563" y="9173"/>
                    <a:pt x="1281" y="8072"/>
                    <a:pt x="2484" y="7443"/>
                  </a:cubicBezTo>
                  <a:cubicBezTo>
                    <a:pt x="2685" y="7338"/>
                    <a:pt x="2685" y="7049"/>
                    <a:pt x="2484" y="6944"/>
                  </a:cubicBezTo>
                  <a:cubicBezTo>
                    <a:pt x="1281" y="6316"/>
                    <a:pt x="563" y="5215"/>
                    <a:pt x="563" y="3998"/>
                  </a:cubicBezTo>
                  <a:cubicBezTo>
                    <a:pt x="563" y="2104"/>
                    <a:pt x="2330" y="564"/>
                    <a:pt x="4501" y="564"/>
                  </a:cubicBezTo>
                  <a:close/>
                  <a:moveTo>
                    <a:pt x="4501" y="1"/>
                  </a:moveTo>
                  <a:cubicBezTo>
                    <a:pt x="2020" y="1"/>
                    <a:pt x="0" y="1795"/>
                    <a:pt x="0" y="3998"/>
                  </a:cubicBezTo>
                  <a:cubicBezTo>
                    <a:pt x="0" y="5257"/>
                    <a:pt x="681" y="6444"/>
                    <a:pt x="1803" y="7194"/>
                  </a:cubicBezTo>
                  <a:cubicBezTo>
                    <a:pt x="681" y="7943"/>
                    <a:pt x="0" y="9131"/>
                    <a:pt x="0" y="10389"/>
                  </a:cubicBezTo>
                  <a:cubicBezTo>
                    <a:pt x="0" y="12593"/>
                    <a:pt x="2020" y="14387"/>
                    <a:pt x="4501" y="14387"/>
                  </a:cubicBezTo>
                  <a:cubicBezTo>
                    <a:pt x="6982" y="14387"/>
                    <a:pt x="9002" y="12593"/>
                    <a:pt x="9002" y="10389"/>
                  </a:cubicBezTo>
                  <a:cubicBezTo>
                    <a:pt x="9002" y="9131"/>
                    <a:pt x="8322" y="7943"/>
                    <a:pt x="7199" y="7194"/>
                  </a:cubicBezTo>
                  <a:cubicBezTo>
                    <a:pt x="8322" y="6444"/>
                    <a:pt x="9002" y="5257"/>
                    <a:pt x="9002" y="3998"/>
                  </a:cubicBezTo>
                  <a:cubicBezTo>
                    <a:pt x="9002" y="1795"/>
                    <a:pt x="6982" y="1"/>
                    <a:pt x="450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9"/>
            <p:cNvSpPr/>
            <p:nvPr/>
          </p:nvSpPr>
          <p:spPr>
            <a:xfrm>
              <a:off x="4744636" y="2935878"/>
              <a:ext cx="144913" cy="81841"/>
            </a:xfrm>
            <a:custGeom>
              <a:avLst/>
              <a:gdLst/>
              <a:ahLst/>
              <a:cxnLst/>
              <a:rect l="l" t="t" r="r" b="b"/>
              <a:pathLst>
                <a:path w="7605" h="4295" extrusionOk="0">
                  <a:moveTo>
                    <a:pt x="6557" y="1"/>
                  </a:moveTo>
                  <a:cubicBezTo>
                    <a:pt x="6528" y="1"/>
                    <a:pt x="6495" y="5"/>
                    <a:pt x="6459" y="13"/>
                  </a:cubicBezTo>
                  <a:cubicBezTo>
                    <a:pt x="5806" y="157"/>
                    <a:pt x="5444" y="883"/>
                    <a:pt x="5444" y="883"/>
                  </a:cubicBezTo>
                  <a:cubicBezTo>
                    <a:pt x="5444" y="883"/>
                    <a:pt x="5396" y="168"/>
                    <a:pt x="5069" y="168"/>
                  </a:cubicBezTo>
                  <a:cubicBezTo>
                    <a:pt x="4992" y="168"/>
                    <a:pt x="4900" y="207"/>
                    <a:pt x="4791" y="303"/>
                  </a:cubicBezTo>
                  <a:cubicBezTo>
                    <a:pt x="4210" y="811"/>
                    <a:pt x="3774" y="1464"/>
                    <a:pt x="3774" y="1464"/>
                  </a:cubicBezTo>
                  <a:cubicBezTo>
                    <a:pt x="3774" y="1464"/>
                    <a:pt x="3717" y="387"/>
                    <a:pt x="3454" y="387"/>
                  </a:cubicBezTo>
                  <a:cubicBezTo>
                    <a:pt x="3419" y="387"/>
                    <a:pt x="3381" y="405"/>
                    <a:pt x="3339" y="447"/>
                  </a:cubicBezTo>
                  <a:cubicBezTo>
                    <a:pt x="2976" y="811"/>
                    <a:pt x="1598" y="2771"/>
                    <a:pt x="1598" y="2771"/>
                  </a:cubicBezTo>
                  <a:lnTo>
                    <a:pt x="1" y="2917"/>
                  </a:lnTo>
                  <a:cubicBezTo>
                    <a:pt x="1" y="2917"/>
                    <a:pt x="3266" y="4295"/>
                    <a:pt x="4283" y="4295"/>
                  </a:cubicBezTo>
                  <a:cubicBezTo>
                    <a:pt x="5300" y="4295"/>
                    <a:pt x="6460" y="3278"/>
                    <a:pt x="7041" y="2044"/>
                  </a:cubicBezTo>
                  <a:cubicBezTo>
                    <a:pt x="7523" y="1021"/>
                    <a:pt x="7605" y="447"/>
                    <a:pt x="7411" y="447"/>
                  </a:cubicBezTo>
                  <a:cubicBezTo>
                    <a:pt x="7371" y="447"/>
                    <a:pt x="7320" y="471"/>
                    <a:pt x="7258" y="520"/>
                  </a:cubicBezTo>
                  <a:lnTo>
                    <a:pt x="6532" y="1101"/>
                  </a:lnTo>
                  <a:cubicBezTo>
                    <a:pt x="6532" y="1101"/>
                    <a:pt x="7049" y="1"/>
                    <a:pt x="65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9"/>
            <p:cNvSpPr/>
            <p:nvPr/>
          </p:nvSpPr>
          <p:spPr>
            <a:xfrm>
              <a:off x="4738977" y="2930543"/>
              <a:ext cx="158976" cy="92550"/>
            </a:xfrm>
            <a:custGeom>
              <a:avLst/>
              <a:gdLst/>
              <a:ahLst/>
              <a:cxnLst/>
              <a:rect l="l" t="t" r="r" b="b"/>
              <a:pathLst>
                <a:path w="8343" h="4857" extrusionOk="0">
                  <a:moveTo>
                    <a:pt x="6787" y="580"/>
                  </a:moveTo>
                  <a:cubicBezTo>
                    <a:pt x="6776" y="730"/>
                    <a:pt x="6689" y="1021"/>
                    <a:pt x="6575" y="1261"/>
                  </a:cubicBezTo>
                  <a:cubicBezTo>
                    <a:pt x="6520" y="1381"/>
                    <a:pt x="6553" y="1521"/>
                    <a:pt x="6655" y="1602"/>
                  </a:cubicBezTo>
                  <a:cubicBezTo>
                    <a:pt x="6707" y="1642"/>
                    <a:pt x="6769" y="1662"/>
                    <a:pt x="6830" y="1662"/>
                  </a:cubicBezTo>
                  <a:cubicBezTo>
                    <a:pt x="6892" y="1662"/>
                    <a:pt x="6954" y="1642"/>
                    <a:pt x="7005" y="1601"/>
                  </a:cubicBezTo>
                  <a:lnTo>
                    <a:pt x="7465" y="1235"/>
                  </a:lnTo>
                  <a:lnTo>
                    <a:pt x="7465" y="1235"/>
                  </a:lnTo>
                  <a:cubicBezTo>
                    <a:pt x="7404" y="1451"/>
                    <a:pt x="7290" y="1766"/>
                    <a:pt x="7083" y="2205"/>
                  </a:cubicBezTo>
                  <a:cubicBezTo>
                    <a:pt x="6523" y="3396"/>
                    <a:pt x="5446" y="4293"/>
                    <a:pt x="4580" y="4293"/>
                  </a:cubicBezTo>
                  <a:cubicBezTo>
                    <a:pt x="4017" y="4293"/>
                    <a:pt x="2583" y="3793"/>
                    <a:pt x="1485" y="3370"/>
                  </a:cubicBezTo>
                  <a:lnTo>
                    <a:pt x="1920" y="3331"/>
                  </a:lnTo>
                  <a:cubicBezTo>
                    <a:pt x="2001" y="3323"/>
                    <a:pt x="2077" y="3280"/>
                    <a:pt x="2124" y="3213"/>
                  </a:cubicBezTo>
                  <a:cubicBezTo>
                    <a:pt x="2456" y="2740"/>
                    <a:pt x="3299" y="1562"/>
                    <a:pt x="3698" y="1082"/>
                  </a:cubicBezTo>
                  <a:cubicBezTo>
                    <a:pt x="3749" y="1305"/>
                    <a:pt x="3779" y="1531"/>
                    <a:pt x="3791" y="1758"/>
                  </a:cubicBezTo>
                  <a:cubicBezTo>
                    <a:pt x="3800" y="1925"/>
                    <a:pt x="3936" y="2026"/>
                    <a:pt x="4074" y="2026"/>
                  </a:cubicBezTo>
                  <a:cubicBezTo>
                    <a:pt x="4161" y="2026"/>
                    <a:pt x="4248" y="1986"/>
                    <a:pt x="4306" y="1900"/>
                  </a:cubicBezTo>
                  <a:cubicBezTo>
                    <a:pt x="4310" y="1894"/>
                    <a:pt x="4726" y="1273"/>
                    <a:pt x="5273" y="794"/>
                  </a:cubicBezTo>
                  <a:cubicBezTo>
                    <a:pt x="5309" y="764"/>
                    <a:pt x="5335" y="746"/>
                    <a:pt x="5344" y="736"/>
                  </a:cubicBezTo>
                  <a:cubicBezTo>
                    <a:pt x="5394" y="808"/>
                    <a:pt x="5449" y="1010"/>
                    <a:pt x="5461" y="1182"/>
                  </a:cubicBezTo>
                  <a:cubicBezTo>
                    <a:pt x="5470" y="1309"/>
                    <a:pt x="5562" y="1414"/>
                    <a:pt x="5685" y="1439"/>
                  </a:cubicBezTo>
                  <a:cubicBezTo>
                    <a:pt x="5704" y="1443"/>
                    <a:pt x="5722" y="1445"/>
                    <a:pt x="5741" y="1445"/>
                  </a:cubicBezTo>
                  <a:cubicBezTo>
                    <a:pt x="5845" y="1445"/>
                    <a:pt x="5943" y="1386"/>
                    <a:pt x="5992" y="1289"/>
                  </a:cubicBezTo>
                  <a:cubicBezTo>
                    <a:pt x="5995" y="1283"/>
                    <a:pt x="6283" y="732"/>
                    <a:pt x="6787" y="580"/>
                  </a:cubicBezTo>
                  <a:close/>
                  <a:moveTo>
                    <a:pt x="6854" y="1"/>
                  </a:moveTo>
                  <a:cubicBezTo>
                    <a:pt x="6807" y="1"/>
                    <a:pt x="6755" y="6"/>
                    <a:pt x="6698" y="19"/>
                  </a:cubicBezTo>
                  <a:cubicBezTo>
                    <a:pt x="6345" y="97"/>
                    <a:pt x="6066" y="309"/>
                    <a:pt x="5866" y="519"/>
                  </a:cubicBezTo>
                  <a:cubicBezTo>
                    <a:pt x="5796" y="383"/>
                    <a:pt x="5697" y="265"/>
                    <a:pt x="5556" y="205"/>
                  </a:cubicBezTo>
                  <a:cubicBezTo>
                    <a:pt x="5504" y="183"/>
                    <a:pt x="5440" y="166"/>
                    <a:pt x="5367" y="166"/>
                  </a:cubicBezTo>
                  <a:cubicBezTo>
                    <a:pt x="5240" y="166"/>
                    <a:pt x="5083" y="216"/>
                    <a:pt x="4904" y="373"/>
                  </a:cubicBezTo>
                  <a:cubicBezTo>
                    <a:pt x="4675" y="574"/>
                    <a:pt x="4462" y="794"/>
                    <a:pt x="4266" y="1029"/>
                  </a:cubicBezTo>
                  <a:cubicBezTo>
                    <a:pt x="4150" y="512"/>
                    <a:pt x="3959" y="440"/>
                    <a:pt x="3887" y="411"/>
                  </a:cubicBezTo>
                  <a:cubicBezTo>
                    <a:pt x="3858" y="400"/>
                    <a:pt x="3810" y="386"/>
                    <a:pt x="3751" y="386"/>
                  </a:cubicBezTo>
                  <a:cubicBezTo>
                    <a:pt x="3664" y="386"/>
                    <a:pt x="3551" y="416"/>
                    <a:pt x="3438" y="529"/>
                  </a:cubicBezTo>
                  <a:cubicBezTo>
                    <a:pt x="3105" y="862"/>
                    <a:pt x="2052" y="2340"/>
                    <a:pt x="1740" y="2782"/>
                  </a:cubicBezTo>
                  <a:lnTo>
                    <a:pt x="273" y="2917"/>
                  </a:lnTo>
                  <a:cubicBezTo>
                    <a:pt x="143" y="2927"/>
                    <a:pt x="40" y="3024"/>
                    <a:pt x="19" y="3153"/>
                  </a:cubicBezTo>
                  <a:cubicBezTo>
                    <a:pt x="0" y="3280"/>
                    <a:pt x="69" y="3405"/>
                    <a:pt x="189" y="3455"/>
                  </a:cubicBezTo>
                  <a:cubicBezTo>
                    <a:pt x="528" y="3598"/>
                    <a:pt x="3537" y="4856"/>
                    <a:pt x="4580" y="4856"/>
                  </a:cubicBezTo>
                  <a:cubicBezTo>
                    <a:pt x="5668" y="4856"/>
                    <a:pt x="6934" y="3841"/>
                    <a:pt x="7592" y="2445"/>
                  </a:cubicBezTo>
                  <a:cubicBezTo>
                    <a:pt x="8343" y="848"/>
                    <a:pt x="8042" y="612"/>
                    <a:pt x="7930" y="523"/>
                  </a:cubicBezTo>
                  <a:cubicBezTo>
                    <a:pt x="7890" y="492"/>
                    <a:pt x="7814" y="446"/>
                    <a:pt x="7708" y="446"/>
                  </a:cubicBezTo>
                  <a:cubicBezTo>
                    <a:pt x="7618" y="446"/>
                    <a:pt x="7508" y="479"/>
                    <a:pt x="7380" y="582"/>
                  </a:cubicBezTo>
                  <a:lnTo>
                    <a:pt x="7348" y="608"/>
                  </a:lnTo>
                  <a:cubicBezTo>
                    <a:pt x="7355" y="442"/>
                    <a:pt x="7325" y="287"/>
                    <a:pt x="7234" y="173"/>
                  </a:cubicBezTo>
                  <a:cubicBezTo>
                    <a:pt x="7177" y="102"/>
                    <a:pt x="7061" y="1"/>
                    <a:pt x="6854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4791664" y="2963756"/>
              <a:ext cx="24924" cy="38758"/>
            </a:xfrm>
            <a:custGeom>
              <a:avLst/>
              <a:gdLst/>
              <a:ahLst/>
              <a:cxnLst/>
              <a:rect l="l" t="t" r="r" b="b"/>
              <a:pathLst>
                <a:path w="1308" h="2034" extrusionOk="0">
                  <a:moveTo>
                    <a:pt x="1307" y="1"/>
                  </a:moveTo>
                  <a:lnTo>
                    <a:pt x="1" y="2034"/>
                  </a:lnTo>
                  <a:cubicBezTo>
                    <a:pt x="1089" y="1744"/>
                    <a:pt x="1307" y="1"/>
                    <a:pt x="13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4785966" y="2958306"/>
              <a:ext cx="36338" cy="49562"/>
            </a:xfrm>
            <a:custGeom>
              <a:avLst/>
              <a:gdLst/>
              <a:ahLst/>
              <a:cxnLst/>
              <a:rect l="l" t="t" r="r" b="b"/>
              <a:pathLst>
                <a:path w="1907" h="2601" extrusionOk="0">
                  <a:moveTo>
                    <a:pt x="1606" y="0"/>
                  </a:moveTo>
                  <a:cubicBezTo>
                    <a:pt x="1464" y="0"/>
                    <a:pt x="1341" y="108"/>
                    <a:pt x="1326" y="253"/>
                  </a:cubicBezTo>
                  <a:cubicBezTo>
                    <a:pt x="1325" y="268"/>
                    <a:pt x="1108" y="1812"/>
                    <a:pt x="227" y="2047"/>
                  </a:cubicBezTo>
                  <a:cubicBezTo>
                    <a:pt x="90" y="2084"/>
                    <a:pt x="1" y="2216"/>
                    <a:pt x="20" y="2356"/>
                  </a:cubicBezTo>
                  <a:cubicBezTo>
                    <a:pt x="38" y="2496"/>
                    <a:pt x="157" y="2600"/>
                    <a:pt x="297" y="2600"/>
                  </a:cubicBezTo>
                  <a:cubicBezTo>
                    <a:pt x="298" y="2600"/>
                    <a:pt x="299" y="2600"/>
                    <a:pt x="300" y="2600"/>
                  </a:cubicBezTo>
                  <a:cubicBezTo>
                    <a:pt x="323" y="2600"/>
                    <a:pt x="348" y="2597"/>
                    <a:pt x="371" y="2591"/>
                  </a:cubicBezTo>
                  <a:cubicBezTo>
                    <a:pt x="1628" y="2256"/>
                    <a:pt x="1873" y="401"/>
                    <a:pt x="1884" y="322"/>
                  </a:cubicBezTo>
                  <a:cubicBezTo>
                    <a:pt x="1907" y="166"/>
                    <a:pt x="1796" y="23"/>
                    <a:pt x="1640" y="3"/>
                  </a:cubicBezTo>
                  <a:cubicBezTo>
                    <a:pt x="1628" y="1"/>
                    <a:pt x="1617" y="0"/>
                    <a:pt x="160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4820704" y="2952704"/>
              <a:ext cx="27668" cy="60881"/>
            </a:xfrm>
            <a:custGeom>
              <a:avLst/>
              <a:gdLst/>
              <a:ahLst/>
              <a:cxnLst/>
              <a:rect l="l" t="t" r="r" b="b"/>
              <a:pathLst>
                <a:path w="1452" h="3195" extrusionOk="0">
                  <a:moveTo>
                    <a:pt x="1452" y="0"/>
                  </a:moveTo>
                  <a:lnTo>
                    <a:pt x="1" y="3194"/>
                  </a:lnTo>
                  <a:cubicBezTo>
                    <a:pt x="871" y="2758"/>
                    <a:pt x="1452" y="1"/>
                    <a:pt x="1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4814930" y="2947464"/>
              <a:ext cx="39234" cy="71475"/>
            </a:xfrm>
            <a:custGeom>
              <a:avLst/>
              <a:gdLst/>
              <a:ahLst/>
              <a:cxnLst/>
              <a:rect l="l" t="t" r="r" b="b"/>
              <a:pathLst>
                <a:path w="2059" h="3751" extrusionOk="0">
                  <a:moveTo>
                    <a:pt x="1752" y="1"/>
                  </a:moveTo>
                  <a:cubicBezTo>
                    <a:pt x="1625" y="1"/>
                    <a:pt x="1511" y="88"/>
                    <a:pt x="1481" y="217"/>
                  </a:cubicBezTo>
                  <a:cubicBezTo>
                    <a:pt x="1266" y="1232"/>
                    <a:pt x="724" y="2944"/>
                    <a:pt x="178" y="3219"/>
                  </a:cubicBezTo>
                  <a:cubicBezTo>
                    <a:pt x="62" y="3275"/>
                    <a:pt x="0" y="3407"/>
                    <a:pt x="30" y="3534"/>
                  </a:cubicBezTo>
                  <a:cubicBezTo>
                    <a:pt x="60" y="3661"/>
                    <a:pt x="174" y="3751"/>
                    <a:pt x="304" y="3751"/>
                  </a:cubicBezTo>
                  <a:cubicBezTo>
                    <a:pt x="347" y="3751"/>
                    <a:pt x="390" y="3741"/>
                    <a:pt x="429" y="3720"/>
                  </a:cubicBezTo>
                  <a:cubicBezTo>
                    <a:pt x="1393" y="3238"/>
                    <a:pt x="1968" y="630"/>
                    <a:pt x="2031" y="334"/>
                  </a:cubicBezTo>
                  <a:cubicBezTo>
                    <a:pt x="2058" y="184"/>
                    <a:pt x="1961" y="38"/>
                    <a:pt x="1812" y="7"/>
                  </a:cubicBezTo>
                  <a:cubicBezTo>
                    <a:pt x="1792" y="3"/>
                    <a:pt x="1772" y="1"/>
                    <a:pt x="175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4846961" y="2956877"/>
              <a:ext cx="22180" cy="55317"/>
            </a:xfrm>
            <a:custGeom>
              <a:avLst/>
              <a:gdLst/>
              <a:ahLst/>
              <a:cxnLst/>
              <a:rect l="l" t="t" r="r" b="b"/>
              <a:pathLst>
                <a:path w="1164" h="2903" extrusionOk="0">
                  <a:moveTo>
                    <a:pt x="1163" y="0"/>
                  </a:moveTo>
                  <a:lnTo>
                    <a:pt x="1" y="2903"/>
                  </a:lnTo>
                  <a:cubicBezTo>
                    <a:pt x="510" y="2176"/>
                    <a:pt x="1163" y="1"/>
                    <a:pt x="11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4840883" y="2951504"/>
              <a:ext cx="34223" cy="66026"/>
            </a:xfrm>
            <a:custGeom>
              <a:avLst/>
              <a:gdLst/>
              <a:ahLst/>
              <a:cxnLst/>
              <a:rect l="l" t="t" r="r" b="b"/>
              <a:pathLst>
                <a:path w="1796" h="3465" extrusionOk="0">
                  <a:moveTo>
                    <a:pt x="1481" y="0"/>
                  </a:moveTo>
                  <a:cubicBezTo>
                    <a:pt x="1360" y="0"/>
                    <a:pt x="1248" y="79"/>
                    <a:pt x="1213" y="201"/>
                  </a:cubicBezTo>
                  <a:cubicBezTo>
                    <a:pt x="1207" y="222"/>
                    <a:pt x="566" y="2343"/>
                    <a:pt x="90" y="3023"/>
                  </a:cubicBezTo>
                  <a:cubicBezTo>
                    <a:pt x="1" y="3150"/>
                    <a:pt x="31" y="3325"/>
                    <a:pt x="160" y="3414"/>
                  </a:cubicBezTo>
                  <a:cubicBezTo>
                    <a:pt x="206" y="3447"/>
                    <a:pt x="263" y="3465"/>
                    <a:pt x="320" y="3465"/>
                  </a:cubicBezTo>
                  <a:cubicBezTo>
                    <a:pt x="412" y="3465"/>
                    <a:pt x="498" y="3421"/>
                    <a:pt x="550" y="3345"/>
                  </a:cubicBezTo>
                  <a:cubicBezTo>
                    <a:pt x="1078" y="2591"/>
                    <a:pt x="1723" y="453"/>
                    <a:pt x="1751" y="362"/>
                  </a:cubicBezTo>
                  <a:cubicBezTo>
                    <a:pt x="1796" y="214"/>
                    <a:pt x="1711" y="56"/>
                    <a:pt x="1563" y="12"/>
                  </a:cubicBezTo>
                  <a:cubicBezTo>
                    <a:pt x="1535" y="4"/>
                    <a:pt x="1508" y="0"/>
                    <a:pt x="148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9"/>
            <p:cNvSpPr/>
            <p:nvPr/>
          </p:nvSpPr>
          <p:spPr>
            <a:xfrm>
              <a:off x="4270967" y="2130728"/>
              <a:ext cx="148038" cy="292799"/>
            </a:xfrm>
            <a:custGeom>
              <a:avLst/>
              <a:gdLst/>
              <a:ahLst/>
              <a:cxnLst/>
              <a:rect l="l" t="t" r="r" b="b"/>
              <a:pathLst>
                <a:path w="7769" h="15366" extrusionOk="0">
                  <a:moveTo>
                    <a:pt x="1370" y="1"/>
                  </a:moveTo>
                  <a:cubicBezTo>
                    <a:pt x="1370" y="1"/>
                    <a:pt x="1984" y="4124"/>
                    <a:pt x="1195" y="5791"/>
                  </a:cubicBezTo>
                  <a:cubicBezTo>
                    <a:pt x="945" y="6320"/>
                    <a:pt x="523" y="6698"/>
                    <a:pt x="1" y="6979"/>
                  </a:cubicBezTo>
                  <a:cubicBezTo>
                    <a:pt x="576" y="8931"/>
                    <a:pt x="2912" y="13287"/>
                    <a:pt x="4185" y="14855"/>
                  </a:cubicBezTo>
                  <a:cubicBezTo>
                    <a:pt x="4473" y="15209"/>
                    <a:pt x="4733" y="15365"/>
                    <a:pt x="4975" y="15365"/>
                  </a:cubicBezTo>
                  <a:cubicBezTo>
                    <a:pt x="6081" y="15365"/>
                    <a:pt x="6780" y="12079"/>
                    <a:pt x="7769" y="9450"/>
                  </a:cubicBezTo>
                  <a:cubicBezTo>
                    <a:pt x="6509" y="8706"/>
                    <a:pt x="6020" y="7220"/>
                    <a:pt x="6020" y="5966"/>
                  </a:cubicBezTo>
                  <a:cubicBezTo>
                    <a:pt x="6020" y="4650"/>
                    <a:pt x="6809" y="2808"/>
                    <a:pt x="6809" y="2808"/>
                  </a:cubicBezTo>
                  <a:cubicBezTo>
                    <a:pt x="6809" y="2808"/>
                    <a:pt x="2511" y="1"/>
                    <a:pt x="13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9"/>
            <p:cNvSpPr/>
            <p:nvPr/>
          </p:nvSpPr>
          <p:spPr>
            <a:xfrm>
              <a:off x="4265117" y="2125393"/>
              <a:ext cx="159833" cy="303489"/>
            </a:xfrm>
            <a:custGeom>
              <a:avLst/>
              <a:gdLst/>
              <a:ahLst/>
              <a:cxnLst/>
              <a:rect l="l" t="t" r="r" b="b"/>
              <a:pathLst>
                <a:path w="8388" h="15927" extrusionOk="0">
                  <a:moveTo>
                    <a:pt x="2006" y="618"/>
                  </a:moveTo>
                  <a:lnTo>
                    <a:pt x="2006" y="618"/>
                  </a:lnTo>
                  <a:cubicBezTo>
                    <a:pt x="3018" y="908"/>
                    <a:pt x="5254" y="2218"/>
                    <a:pt x="6769" y="3196"/>
                  </a:cubicBezTo>
                  <a:cubicBezTo>
                    <a:pt x="6556" y="3734"/>
                    <a:pt x="6046" y="5146"/>
                    <a:pt x="6046" y="6244"/>
                  </a:cubicBezTo>
                  <a:cubicBezTo>
                    <a:pt x="6046" y="7445"/>
                    <a:pt x="6495" y="8988"/>
                    <a:pt x="7734" y="9844"/>
                  </a:cubicBezTo>
                  <a:cubicBezTo>
                    <a:pt x="7510" y="10455"/>
                    <a:pt x="7301" y="11092"/>
                    <a:pt x="7097" y="11712"/>
                  </a:cubicBezTo>
                  <a:cubicBezTo>
                    <a:pt x="6556" y="13369"/>
                    <a:pt x="5941" y="15246"/>
                    <a:pt x="5332" y="15358"/>
                  </a:cubicBezTo>
                  <a:cubicBezTo>
                    <a:pt x="5317" y="15361"/>
                    <a:pt x="5302" y="15362"/>
                    <a:pt x="5286" y="15362"/>
                  </a:cubicBezTo>
                  <a:cubicBezTo>
                    <a:pt x="5082" y="15362"/>
                    <a:pt x="4864" y="15148"/>
                    <a:pt x="4711" y="14957"/>
                  </a:cubicBezTo>
                  <a:cubicBezTo>
                    <a:pt x="3487" y="13453"/>
                    <a:pt x="1289" y="9346"/>
                    <a:pt x="643" y="7392"/>
                  </a:cubicBezTo>
                  <a:cubicBezTo>
                    <a:pt x="1160" y="7073"/>
                    <a:pt x="1526" y="6679"/>
                    <a:pt x="1756" y="6189"/>
                  </a:cubicBezTo>
                  <a:cubicBezTo>
                    <a:pt x="2437" y="4752"/>
                    <a:pt x="2140" y="1695"/>
                    <a:pt x="2006" y="618"/>
                  </a:cubicBezTo>
                  <a:close/>
                  <a:moveTo>
                    <a:pt x="1675" y="1"/>
                  </a:moveTo>
                  <a:cubicBezTo>
                    <a:pt x="1504" y="1"/>
                    <a:pt x="1374" y="153"/>
                    <a:pt x="1400" y="323"/>
                  </a:cubicBezTo>
                  <a:cubicBezTo>
                    <a:pt x="1406" y="362"/>
                    <a:pt x="1992" y="4380"/>
                    <a:pt x="1249" y="5951"/>
                  </a:cubicBezTo>
                  <a:cubicBezTo>
                    <a:pt x="1040" y="6389"/>
                    <a:pt x="690" y="6736"/>
                    <a:pt x="174" y="7014"/>
                  </a:cubicBezTo>
                  <a:cubicBezTo>
                    <a:pt x="57" y="7077"/>
                    <a:pt x="0" y="7213"/>
                    <a:pt x="38" y="7341"/>
                  </a:cubicBezTo>
                  <a:cubicBezTo>
                    <a:pt x="611" y="9282"/>
                    <a:pt x="2946" y="13680"/>
                    <a:pt x="4274" y="15313"/>
                  </a:cubicBezTo>
                  <a:cubicBezTo>
                    <a:pt x="4606" y="15721"/>
                    <a:pt x="4944" y="15927"/>
                    <a:pt x="5281" y="15927"/>
                  </a:cubicBezTo>
                  <a:cubicBezTo>
                    <a:pt x="5332" y="15927"/>
                    <a:pt x="5383" y="15923"/>
                    <a:pt x="5434" y="15914"/>
                  </a:cubicBezTo>
                  <a:cubicBezTo>
                    <a:pt x="6371" y="15740"/>
                    <a:pt x="6928" y="14041"/>
                    <a:pt x="7632" y="11890"/>
                  </a:cubicBezTo>
                  <a:cubicBezTo>
                    <a:pt x="7857" y="11205"/>
                    <a:pt x="8089" y="10494"/>
                    <a:pt x="8340" y="9831"/>
                  </a:cubicBezTo>
                  <a:cubicBezTo>
                    <a:pt x="8388" y="9702"/>
                    <a:pt x="8337" y="9559"/>
                    <a:pt x="8219" y="9489"/>
                  </a:cubicBezTo>
                  <a:cubicBezTo>
                    <a:pt x="7031" y="8788"/>
                    <a:pt x="6608" y="7354"/>
                    <a:pt x="6608" y="6247"/>
                  </a:cubicBezTo>
                  <a:cubicBezTo>
                    <a:pt x="6608" y="5006"/>
                    <a:pt x="7367" y="3218"/>
                    <a:pt x="7374" y="3199"/>
                  </a:cubicBezTo>
                  <a:cubicBezTo>
                    <a:pt x="7430" y="3074"/>
                    <a:pt x="7384" y="2928"/>
                    <a:pt x="7271" y="2853"/>
                  </a:cubicBezTo>
                  <a:cubicBezTo>
                    <a:pt x="6823" y="2560"/>
                    <a:pt x="2868" y="1"/>
                    <a:pt x="1677" y="1"/>
                  </a:cubicBezTo>
                  <a:cubicBezTo>
                    <a:pt x="1677" y="1"/>
                    <a:pt x="1676" y="1"/>
                    <a:pt x="1675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9"/>
            <p:cNvSpPr/>
            <p:nvPr/>
          </p:nvSpPr>
          <p:spPr>
            <a:xfrm>
              <a:off x="3892630" y="2293668"/>
              <a:ext cx="561932" cy="719231"/>
            </a:xfrm>
            <a:custGeom>
              <a:avLst/>
              <a:gdLst/>
              <a:ahLst/>
              <a:cxnLst/>
              <a:rect l="l" t="t" r="r" b="b"/>
              <a:pathLst>
                <a:path w="29490" h="37745" extrusionOk="0">
                  <a:moveTo>
                    <a:pt x="14359" y="1"/>
                  </a:moveTo>
                  <a:cubicBezTo>
                    <a:pt x="14359" y="1"/>
                    <a:pt x="11024" y="371"/>
                    <a:pt x="9291" y="3708"/>
                  </a:cubicBezTo>
                  <a:cubicBezTo>
                    <a:pt x="7560" y="7046"/>
                    <a:pt x="0" y="22197"/>
                    <a:pt x="645" y="23103"/>
                  </a:cubicBezTo>
                  <a:cubicBezTo>
                    <a:pt x="4320" y="28273"/>
                    <a:pt x="17690" y="31992"/>
                    <a:pt x="19051" y="33351"/>
                  </a:cubicBezTo>
                  <a:cubicBezTo>
                    <a:pt x="20410" y="34710"/>
                    <a:pt x="22146" y="36337"/>
                    <a:pt x="23505" y="37203"/>
                  </a:cubicBezTo>
                  <a:cubicBezTo>
                    <a:pt x="24148" y="37612"/>
                    <a:pt x="25097" y="37745"/>
                    <a:pt x="25970" y="37745"/>
                  </a:cubicBezTo>
                  <a:cubicBezTo>
                    <a:pt x="26941" y="37745"/>
                    <a:pt x="27819" y="37581"/>
                    <a:pt x="28079" y="37451"/>
                  </a:cubicBezTo>
                  <a:cubicBezTo>
                    <a:pt x="28572" y="37203"/>
                    <a:pt x="28944" y="36090"/>
                    <a:pt x="28079" y="36090"/>
                  </a:cubicBezTo>
                  <a:cubicBezTo>
                    <a:pt x="27214" y="36090"/>
                    <a:pt x="26771" y="35466"/>
                    <a:pt x="26647" y="34971"/>
                  </a:cubicBezTo>
                  <a:cubicBezTo>
                    <a:pt x="26621" y="34869"/>
                    <a:pt x="26665" y="34830"/>
                    <a:pt x="26757" y="34830"/>
                  </a:cubicBezTo>
                  <a:cubicBezTo>
                    <a:pt x="27035" y="34830"/>
                    <a:pt x="27753" y="35181"/>
                    <a:pt x="28332" y="35181"/>
                  </a:cubicBezTo>
                  <a:cubicBezTo>
                    <a:pt x="28484" y="35181"/>
                    <a:pt x="28626" y="35156"/>
                    <a:pt x="28748" y="35095"/>
                  </a:cubicBezTo>
                  <a:cubicBezTo>
                    <a:pt x="29489" y="34725"/>
                    <a:pt x="27088" y="33372"/>
                    <a:pt x="26348" y="32753"/>
                  </a:cubicBezTo>
                  <a:cubicBezTo>
                    <a:pt x="25607" y="32136"/>
                    <a:pt x="24988" y="31270"/>
                    <a:pt x="23999" y="31270"/>
                  </a:cubicBezTo>
                  <a:cubicBezTo>
                    <a:pt x="23011" y="31270"/>
                    <a:pt x="21154" y="31248"/>
                    <a:pt x="21154" y="31248"/>
                  </a:cubicBezTo>
                  <a:cubicBezTo>
                    <a:pt x="21154" y="31248"/>
                    <a:pt x="16599" y="27949"/>
                    <a:pt x="13849" y="25493"/>
                  </a:cubicBezTo>
                  <a:cubicBezTo>
                    <a:pt x="10143" y="22185"/>
                    <a:pt x="6876" y="20401"/>
                    <a:pt x="6876" y="20401"/>
                  </a:cubicBezTo>
                  <a:lnTo>
                    <a:pt x="15225" y="6675"/>
                  </a:lnTo>
                  <a:lnTo>
                    <a:pt x="143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9"/>
            <p:cNvSpPr/>
            <p:nvPr/>
          </p:nvSpPr>
          <p:spPr>
            <a:xfrm>
              <a:off x="3890801" y="2288332"/>
              <a:ext cx="558273" cy="729845"/>
            </a:xfrm>
            <a:custGeom>
              <a:avLst/>
              <a:gdLst/>
              <a:ahLst/>
              <a:cxnLst/>
              <a:rect l="l" t="t" r="r" b="b"/>
              <a:pathLst>
                <a:path w="29298" h="38302" extrusionOk="0">
                  <a:moveTo>
                    <a:pt x="14455" y="0"/>
                  </a:moveTo>
                  <a:cubicBezTo>
                    <a:pt x="14444" y="0"/>
                    <a:pt x="14434" y="1"/>
                    <a:pt x="14423" y="2"/>
                  </a:cubicBezTo>
                  <a:cubicBezTo>
                    <a:pt x="14281" y="18"/>
                    <a:pt x="10917" y="428"/>
                    <a:pt x="9137" y="3860"/>
                  </a:cubicBezTo>
                  <a:cubicBezTo>
                    <a:pt x="8325" y="5426"/>
                    <a:pt x="5981" y="10083"/>
                    <a:pt x="3919" y="14477"/>
                  </a:cubicBezTo>
                  <a:cubicBezTo>
                    <a:pt x="0" y="22828"/>
                    <a:pt x="333" y="23295"/>
                    <a:pt x="511" y="23546"/>
                  </a:cubicBezTo>
                  <a:cubicBezTo>
                    <a:pt x="3062" y="27132"/>
                    <a:pt x="10112" y="30001"/>
                    <a:pt x="14776" y="31900"/>
                  </a:cubicBezTo>
                  <a:cubicBezTo>
                    <a:pt x="16803" y="32724"/>
                    <a:pt x="18553" y="33437"/>
                    <a:pt x="18947" y="33831"/>
                  </a:cubicBezTo>
                  <a:cubicBezTo>
                    <a:pt x="20817" y="35699"/>
                    <a:pt x="22331" y="37007"/>
                    <a:pt x="23451" y="37721"/>
                  </a:cubicBezTo>
                  <a:cubicBezTo>
                    <a:pt x="24142" y="38160"/>
                    <a:pt x="25135" y="38301"/>
                    <a:pt x="26050" y="38301"/>
                  </a:cubicBezTo>
                  <a:cubicBezTo>
                    <a:pt x="27090" y="38301"/>
                    <a:pt x="28026" y="38119"/>
                    <a:pt x="28299" y="37982"/>
                  </a:cubicBezTo>
                  <a:cubicBezTo>
                    <a:pt x="28745" y="37760"/>
                    <a:pt x="29061" y="37107"/>
                    <a:pt x="28951" y="36638"/>
                  </a:cubicBezTo>
                  <a:cubicBezTo>
                    <a:pt x="28870" y="36296"/>
                    <a:pt x="28580" y="36090"/>
                    <a:pt x="28173" y="36090"/>
                  </a:cubicBezTo>
                  <a:cubicBezTo>
                    <a:pt x="27631" y="36090"/>
                    <a:pt x="27288" y="35785"/>
                    <a:pt x="27116" y="35451"/>
                  </a:cubicBezTo>
                  <a:lnTo>
                    <a:pt x="27116" y="35451"/>
                  </a:lnTo>
                  <a:cubicBezTo>
                    <a:pt x="27176" y="35469"/>
                    <a:pt x="27237" y="35489"/>
                    <a:pt x="27292" y="35505"/>
                  </a:cubicBezTo>
                  <a:cubicBezTo>
                    <a:pt x="27625" y="35610"/>
                    <a:pt x="28041" y="35740"/>
                    <a:pt x="28429" y="35740"/>
                  </a:cubicBezTo>
                  <a:cubicBezTo>
                    <a:pt x="28620" y="35740"/>
                    <a:pt x="28805" y="35708"/>
                    <a:pt x="28970" y="35626"/>
                  </a:cubicBezTo>
                  <a:cubicBezTo>
                    <a:pt x="29209" y="35507"/>
                    <a:pt x="29257" y="35319"/>
                    <a:pt x="29263" y="35216"/>
                  </a:cubicBezTo>
                  <a:cubicBezTo>
                    <a:pt x="29298" y="34728"/>
                    <a:pt x="28590" y="34203"/>
                    <a:pt x="27422" y="33395"/>
                  </a:cubicBezTo>
                  <a:cubicBezTo>
                    <a:pt x="27104" y="33175"/>
                    <a:pt x="26804" y="32968"/>
                    <a:pt x="26623" y="32817"/>
                  </a:cubicBezTo>
                  <a:cubicBezTo>
                    <a:pt x="26457" y="32679"/>
                    <a:pt x="26298" y="32527"/>
                    <a:pt x="26137" y="32377"/>
                  </a:cubicBezTo>
                  <a:cubicBezTo>
                    <a:pt x="25564" y="31831"/>
                    <a:pt x="24969" y="31268"/>
                    <a:pt x="24095" y="31268"/>
                  </a:cubicBezTo>
                  <a:cubicBezTo>
                    <a:pt x="23239" y="31268"/>
                    <a:pt x="21725" y="31254"/>
                    <a:pt x="21343" y="31249"/>
                  </a:cubicBezTo>
                  <a:cubicBezTo>
                    <a:pt x="20750" y="30816"/>
                    <a:pt x="16653" y="27813"/>
                    <a:pt x="14133" y="25564"/>
                  </a:cubicBezTo>
                  <a:cubicBezTo>
                    <a:pt x="11035" y="22799"/>
                    <a:pt x="8208" y="21074"/>
                    <a:pt x="7363" y="20581"/>
                  </a:cubicBezTo>
                  <a:lnTo>
                    <a:pt x="15562" y="7100"/>
                  </a:lnTo>
                  <a:cubicBezTo>
                    <a:pt x="15641" y="6968"/>
                    <a:pt x="15597" y="6797"/>
                    <a:pt x="15466" y="6717"/>
                  </a:cubicBezTo>
                  <a:cubicBezTo>
                    <a:pt x="15420" y="6689"/>
                    <a:pt x="15370" y="6676"/>
                    <a:pt x="15320" y="6676"/>
                  </a:cubicBezTo>
                  <a:cubicBezTo>
                    <a:pt x="15226" y="6676"/>
                    <a:pt x="15134" y="6723"/>
                    <a:pt x="15081" y="6809"/>
                  </a:cubicBezTo>
                  <a:lnTo>
                    <a:pt x="6732" y="20537"/>
                  </a:lnTo>
                  <a:cubicBezTo>
                    <a:pt x="6649" y="20674"/>
                    <a:pt x="6697" y="20852"/>
                    <a:pt x="6837" y="20929"/>
                  </a:cubicBezTo>
                  <a:cubicBezTo>
                    <a:pt x="6871" y="20947"/>
                    <a:pt x="10122" y="22738"/>
                    <a:pt x="13758" y="25983"/>
                  </a:cubicBezTo>
                  <a:cubicBezTo>
                    <a:pt x="16488" y="28420"/>
                    <a:pt x="21040" y="31723"/>
                    <a:pt x="21085" y="31757"/>
                  </a:cubicBezTo>
                  <a:cubicBezTo>
                    <a:pt x="21132" y="31791"/>
                    <a:pt x="21189" y="31810"/>
                    <a:pt x="21247" y="31811"/>
                  </a:cubicBezTo>
                  <a:cubicBezTo>
                    <a:pt x="21247" y="31811"/>
                    <a:pt x="23107" y="31831"/>
                    <a:pt x="24097" y="31831"/>
                  </a:cubicBezTo>
                  <a:cubicBezTo>
                    <a:pt x="24746" y="31831"/>
                    <a:pt x="25234" y="32295"/>
                    <a:pt x="25752" y="32785"/>
                  </a:cubicBezTo>
                  <a:cubicBezTo>
                    <a:pt x="25921" y="32944"/>
                    <a:pt x="26089" y="33103"/>
                    <a:pt x="26264" y="33249"/>
                  </a:cubicBezTo>
                  <a:cubicBezTo>
                    <a:pt x="26465" y="33417"/>
                    <a:pt x="26775" y="33631"/>
                    <a:pt x="27103" y="33859"/>
                  </a:cubicBezTo>
                  <a:cubicBezTo>
                    <a:pt x="27577" y="34185"/>
                    <a:pt x="28534" y="34846"/>
                    <a:pt x="28685" y="35138"/>
                  </a:cubicBezTo>
                  <a:cubicBezTo>
                    <a:pt x="28611" y="35168"/>
                    <a:pt x="28523" y="35180"/>
                    <a:pt x="28426" y="35180"/>
                  </a:cubicBezTo>
                  <a:cubicBezTo>
                    <a:pt x="28130" y="35180"/>
                    <a:pt x="27756" y="35062"/>
                    <a:pt x="27460" y="34970"/>
                  </a:cubicBezTo>
                  <a:cubicBezTo>
                    <a:pt x="27210" y="34891"/>
                    <a:pt x="27010" y="34828"/>
                    <a:pt x="26848" y="34828"/>
                  </a:cubicBezTo>
                  <a:cubicBezTo>
                    <a:pt x="26737" y="34828"/>
                    <a:pt x="26644" y="34858"/>
                    <a:pt x="26566" y="34932"/>
                  </a:cubicBezTo>
                  <a:cubicBezTo>
                    <a:pt x="26508" y="34987"/>
                    <a:pt x="26417" y="35110"/>
                    <a:pt x="26470" y="35320"/>
                  </a:cubicBezTo>
                  <a:cubicBezTo>
                    <a:pt x="26624" y="35934"/>
                    <a:pt x="27163" y="36652"/>
                    <a:pt x="28175" y="36652"/>
                  </a:cubicBezTo>
                  <a:cubicBezTo>
                    <a:pt x="28377" y="36652"/>
                    <a:pt x="28395" y="36727"/>
                    <a:pt x="28405" y="36767"/>
                  </a:cubicBezTo>
                  <a:cubicBezTo>
                    <a:pt x="28455" y="36981"/>
                    <a:pt x="28259" y="37374"/>
                    <a:pt x="28048" y="37479"/>
                  </a:cubicBezTo>
                  <a:cubicBezTo>
                    <a:pt x="27823" y="37591"/>
                    <a:pt x="26986" y="37744"/>
                    <a:pt x="26061" y="37744"/>
                  </a:cubicBezTo>
                  <a:cubicBezTo>
                    <a:pt x="25238" y="37744"/>
                    <a:pt x="24345" y="37623"/>
                    <a:pt x="23753" y="37245"/>
                  </a:cubicBezTo>
                  <a:cubicBezTo>
                    <a:pt x="22668" y="36555"/>
                    <a:pt x="21184" y="35272"/>
                    <a:pt x="19345" y="33433"/>
                  </a:cubicBezTo>
                  <a:cubicBezTo>
                    <a:pt x="18871" y="32959"/>
                    <a:pt x="17242" y="32297"/>
                    <a:pt x="14989" y="31379"/>
                  </a:cubicBezTo>
                  <a:cubicBezTo>
                    <a:pt x="10383" y="29505"/>
                    <a:pt x="3425" y="26674"/>
                    <a:pt x="986" y="23253"/>
                  </a:cubicBezTo>
                  <a:cubicBezTo>
                    <a:pt x="713" y="22192"/>
                    <a:pt x="6557" y="10057"/>
                    <a:pt x="9636" y="4118"/>
                  </a:cubicBezTo>
                  <a:cubicBezTo>
                    <a:pt x="11274" y="962"/>
                    <a:pt x="14454" y="564"/>
                    <a:pt x="14486" y="561"/>
                  </a:cubicBezTo>
                  <a:cubicBezTo>
                    <a:pt x="14640" y="543"/>
                    <a:pt x="14751" y="403"/>
                    <a:pt x="14734" y="250"/>
                  </a:cubicBezTo>
                  <a:cubicBezTo>
                    <a:pt x="14719" y="106"/>
                    <a:pt x="14596" y="0"/>
                    <a:pt x="14455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9"/>
            <p:cNvSpPr/>
            <p:nvPr/>
          </p:nvSpPr>
          <p:spPr>
            <a:xfrm>
              <a:off x="3898308" y="2547004"/>
              <a:ext cx="556254" cy="465895"/>
            </a:xfrm>
            <a:custGeom>
              <a:avLst/>
              <a:gdLst/>
              <a:ahLst/>
              <a:cxnLst/>
              <a:rect l="l" t="t" r="r" b="b"/>
              <a:pathLst>
                <a:path w="29192" h="24450" extrusionOk="0">
                  <a:moveTo>
                    <a:pt x="4262" y="1"/>
                  </a:moveTo>
                  <a:cubicBezTo>
                    <a:pt x="2037" y="4688"/>
                    <a:pt x="0" y="9319"/>
                    <a:pt x="347" y="9808"/>
                  </a:cubicBezTo>
                  <a:cubicBezTo>
                    <a:pt x="4022" y="14978"/>
                    <a:pt x="17392" y="18697"/>
                    <a:pt x="18753" y="20056"/>
                  </a:cubicBezTo>
                  <a:cubicBezTo>
                    <a:pt x="20112" y="21415"/>
                    <a:pt x="21848" y="23042"/>
                    <a:pt x="23207" y="23908"/>
                  </a:cubicBezTo>
                  <a:cubicBezTo>
                    <a:pt x="23850" y="24317"/>
                    <a:pt x="24799" y="24450"/>
                    <a:pt x="25672" y="24450"/>
                  </a:cubicBezTo>
                  <a:cubicBezTo>
                    <a:pt x="26643" y="24450"/>
                    <a:pt x="27521" y="24286"/>
                    <a:pt x="27781" y="24156"/>
                  </a:cubicBezTo>
                  <a:cubicBezTo>
                    <a:pt x="28274" y="23908"/>
                    <a:pt x="28646" y="22795"/>
                    <a:pt x="27781" y="22795"/>
                  </a:cubicBezTo>
                  <a:cubicBezTo>
                    <a:pt x="26916" y="22795"/>
                    <a:pt x="26473" y="22171"/>
                    <a:pt x="26349" y="21676"/>
                  </a:cubicBezTo>
                  <a:cubicBezTo>
                    <a:pt x="26323" y="21574"/>
                    <a:pt x="26367" y="21535"/>
                    <a:pt x="26459" y="21535"/>
                  </a:cubicBezTo>
                  <a:cubicBezTo>
                    <a:pt x="26737" y="21535"/>
                    <a:pt x="27455" y="21886"/>
                    <a:pt x="28034" y="21886"/>
                  </a:cubicBezTo>
                  <a:cubicBezTo>
                    <a:pt x="28186" y="21886"/>
                    <a:pt x="28328" y="21861"/>
                    <a:pt x="28450" y="21800"/>
                  </a:cubicBezTo>
                  <a:cubicBezTo>
                    <a:pt x="29191" y="21429"/>
                    <a:pt x="26792" y="20077"/>
                    <a:pt x="26050" y="19458"/>
                  </a:cubicBezTo>
                  <a:cubicBezTo>
                    <a:pt x="25309" y="18840"/>
                    <a:pt x="24690" y="17975"/>
                    <a:pt x="23701" y="17975"/>
                  </a:cubicBezTo>
                  <a:cubicBezTo>
                    <a:pt x="22713" y="17975"/>
                    <a:pt x="20856" y="17953"/>
                    <a:pt x="20856" y="17953"/>
                  </a:cubicBezTo>
                  <a:cubicBezTo>
                    <a:pt x="20856" y="17953"/>
                    <a:pt x="16301" y="14654"/>
                    <a:pt x="13551" y="12198"/>
                  </a:cubicBezTo>
                  <a:cubicBezTo>
                    <a:pt x="9845" y="8890"/>
                    <a:pt x="6578" y="7106"/>
                    <a:pt x="6578" y="7106"/>
                  </a:cubicBezTo>
                  <a:lnTo>
                    <a:pt x="9919" y="1614"/>
                  </a:lnTo>
                  <a:cubicBezTo>
                    <a:pt x="7727" y="240"/>
                    <a:pt x="5424" y="15"/>
                    <a:pt x="4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9"/>
            <p:cNvSpPr/>
            <p:nvPr/>
          </p:nvSpPr>
          <p:spPr>
            <a:xfrm>
              <a:off x="3890286" y="2541669"/>
              <a:ext cx="558788" cy="476508"/>
            </a:xfrm>
            <a:custGeom>
              <a:avLst/>
              <a:gdLst/>
              <a:ahLst/>
              <a:cxnLst/>
              <a:rect l="l" t="t" r="r" b="b"/>
              <a:pathLst>
                <a:path w="29325" h="25007" extrusionOk="0">
                  <a:moveTo>
                    <a:pt x="4859" y="567"/>
                  </a:moveTo>
                  <a:cubicBezTo>
                    <a:pt x="6001" y="600"/>
                    <a:pt x="8006" y="845"/>
                    <a:pt x="9955" y="1989"/>
                  </a:cubicBezTo>
                  <a:lnTo>
                    <a:pt x="6761" y="7242"/>
                  </a:lnTo>
                  <a:cubicBezTo>
                    <a:pt x="6676" y="7379"/>
                    <a:pt x="6724" y="7557"/>
                    <a:pt x="6866" y="7634"/>
                  </a:cubicBezTo>
                  <a:cubicBezTo>
                    <a:pt x="6898" y="7652"/>
                    <a:pt x="10146" y="9440"/>
                    <a:pt x="13786" y="12688"/>
                  </a:cubicBezTo>
                  <a:cubicBezTo>
                    <a:pt x="16517" y="15125"/>
                    <a:pt x="21067" y="18428"/>
                    <a:pt x="21112" y="18462"/>
                  </a:cubicBezTo>
                  <a:cubicBezTo>
                    <a:pt x="21160" y="18496"/>
                    <a:pt x="21217" y="18515"/>
                    <a:pt x="21276" y="18516"/>
                  </a:cubicBezTo>
                  <a:cubicBezTo>
                    <a:pt x="21276" y="18516"/>
                    <a:pt x="23134" y="18536"/>
                    <a:pt x="24124" y="18536"/>
                  </a:cubicBezTo>
                  <a:cubicBezTo>
                    <a:pt x="24773" y="18536"/>
                    <a:pt x="25261" y="18999"/>
                    <a:pt x="25781" y="19489"/>
                  </a:cubicBezTo>
                  <a:cubicBezTo>
                    <a:pt x="25948" y="19649"/>
                    <a:pt x="26118" y="19808"/>
                    <a:pt x="26293" y="19954"/>
                  </a:cubicBezTo>
                  <a:cubicBezTo>
                    <a:pt x="26492" y="20122"/>
                    <a:pt x="26803" y="20336"/>
                    <a:pt x="27131" y="20564"/>
                  </a:cubicBezTo>
                  <a:cubicBezTo>
                    <a:pt x="27605" y="20890"/>
                    <a:pt x="28561" y="21551"/>
                    <a:pt x="28712" y="21843"/>
                  </a:cubicBezTo>
                  <a:cubicBezTo>
                    <a:pt x="28638" y="21873"/>
                    <a:pt x="28550" y="21885"/>
                    <a:pt x="28453" y="21885"/>
                  </a:cubicBezTo>
                  <a:cubicBezTo>
                    <a:pt x="28158" y="21885"/>
                    <a:pt x="27783" y="21767"/>
                    <a:pt x="27489" y="21675"/>
                  </a:cubicBezTo>
                  <a:cubicBezTo>
                    <a:pt x="27238" y="21596"/>
                    <a:pt x="27037" y="21533"/>
                    <a:pt x="26876" y="21533"/>
                  </a:cubicBezTo>
                  <a:cubicBezTo>
                    <a:pt x="26765" y="21533"/>
                    <a:pt x="26672" y="21563"/>
                    <a:pt x="26593" y="21637"/>
                  </a:cubicBezTo>
                  <a:cubicBezTo>
                    <a:pt x="26536" y="21692"/>
                    <a:pt x="26446" y="21815"/>
                    <a:pt x="26498" y="22025"/>
                  </a:cubicBezTo>
                  <a:cubicBezTo>
                    <a:pt x="26653" y="22639"/>
                    <a:pt x="27191" y="23357"/>
                    <a:pt x="28202" y="23357"/>
                  </a:cubicBezTo>
                  <a:cubicBezTo>
                    <a:pt x="28406" y="23357"/>
                    <a:pt x="28423" y="23432"/>
                    <a:pt x="28432" y="23472"/>
                  </a:cubicBezTo>
                  <a:cubicBezTo>
                    <a:pt x="28483" y="23686"/>
                    <a:pt x="28286" y="24079"/>
                    <a:pt x="28076" y="24184"/>
                  </a:cubicBezTo>
                  <a:cubicBezTo>
                    <a:pt x="27851" y="24296"/>
                    <a:pt x="27014" y="24449"/>
                    <a:pt x="26089" y="24449"/>
                  </a:cubicBezTo>
                  <a:cubicBezTo>
                    <a:pt x="25266" y="24449"/>
                    <a:pt x="24373" y="24328"/>
                    <a:pt x="23780" y="23950"/>
                  </a:cubicBezTo>
                  <a:cubicBezTo>
                    <a:pt x="22696" y="23260"/>
                    <a:pt x="21213" y="21977"/>
                    <a:pt x="19374" y="20138"/>
                  </a:cubicBezTo>
                  <a:cubicBezTo>
                    <a:pt x="18900" y="19664"/>
                    <a:pt x="17271" y="19002"/>
                    <a:pt x="15016" y="18084"/>
                  </a:cubicBezTo>
                  <a:cubicBezTo>
                    <a:pt x="10411" y="16210"/>
                    <a:pt x="3452" y="13379"/>
                    <a:pt x="1013" y="9958"/>
                  </a:cubicBezTo>
                  <a:cubicBezTo>
                    <a:pt x="964" y="9762"/>
                    <a:pt x="1096" y="8511"/>
                    <a:pt x="4859" y="567"/>
                  </a:cubicBezTo>
                  <a:close/>
                  <a:moveTo>
                    <a:pt x="4686" y="1"/>
                  </a:moveTo>
                  <a:cubicBezTo>
                    <a:pt x="4562" y="13"/>
                    <a:pt x="4476" y="62"/>
                    <a:pt x="4429" y="161"/>
                  </a:cubicBezTo>
                  <a:cubicBezTo>
                    <a:pt x="1" y="9494"/>
                    <a:pt x="350" y="9987"/>
                    <a:pt x="538" y="10251"/>
                  </a:cubicBezTo>
                  <a:cubicBezTo>
                    <a:pt x="3089" y="13837"/>
                    <a:pt x="10139" y="16706"/>
                    <a:pt x="14803" y="18605"/>
                  </a:cubicBezTo>
                  <a:cubicBezTo>
                    <a:pt x="16830" y="19429"/>
                    <a:pt x="18580" y="20142"/>
                    <a:pt x="18974" y="20536"/>
                  </a:cubicBezTo>
                  <a:cubicBezTo>
                    <a:pt x="20844" y="22404"/>
                    <a:pt x="22358" y="23712"/>
                    <a:pt x="23478" y="24426"/>
                  </a:cubicBezTo>
                  <a:cubicBezTo>
                    <a:pt x="24169" y="24865"/>
                    <a:pt x="25162" y="25006"/>
                    <a:pt x="26077" y="25006"/>
                  </a:cubicBezTo>
                  <a:cubicBezTo>
                    <a:pt x="27117" y="25006"/>
                    <a:pt x="28053" y="24824"/>
                    <a:pt x="28326" y="24687"/>
                  </a:cubicBezTo>
                  <a:cubicBezTo>
                    <a:pt x="28772" y="24465"/>
                    <a:pt x="29088" y="23812"/>
                    <a:pt x="28978" y="23343"/>
                  </a:cubicBezTo>
                  <a:cubicBezTo>
                    <a:pt x="28897" y="23001"/>
                    <a:pt x="28606" y="22795"/>
                    <a:pt x="28200" y="22795"/>
                  </a:cubicBezTo>
                  <a:cubicBezTo>
                    <a:pt x="27658" y="22795"/>
                    <a:pt x="27315" y="22490"/>
                    <a:pt x="27143" y="22156"/>
                  </a:cubicBezTo>
                  <a:lnTo>
                    <a:pt x="27143" y="22156"/>
                  </a:lnTo>
                  <a:cubicBezTo>
                    <a:pt x="27203" y="22174"/>
                    <a:pt x="27264" y="22194"/>
                    <a:pt x="27318" y="22210"/>
                  </a:cubicBezTo>
                  <a:cubicBezTo>
                    <a:pt x="27652" y="22315"/>
                    <a:pt x="28068" y="22445"/>
                    <a:pt x="28455" y="22445"/>
                  </a:cubicBezTo>
                  <a:cubicBezTo>
                    <a:pt x="28647" y="22445"/>
                    <a:pt x="28831" y="22413"/>
                    <a:pt x="28995" y="22331"/>
                  </a:cubicBezTo>
                  <a:cubicBezTo>
                    <a:pt x="29236" y="22212"/>
                    <a:pt x="29282" y="22024"/>
                    <a:pt x="29290" y="21921"/>
                  </a:cubicBezTo>
                  <a:cubicBezTo>
                    <a:pt x="29325" y="21433"/>
                    <a:pt x="28617" y="20908"/>
                    <a:pt x="27449" y="20100"/>
                  </a:cubicBezTo>
                  <a:cubicBezTo>
                    <a:pt x="27131" y="19881"/>
                    <a:pt x="26831" y="19673"/>
                    <a:pt x="26650" y="19522"/>
                  </a:cubicBezTo>
                  <a:cubicBezTo>
                    <a:pt x="26484" y="19384"/>
                    <a:pt x="26323" y="19232"/>
                    <a:pt x="26164" y="19080"/>
                  </a:cubicBezTo>
                  <a:cubicBezTo>
                    <a:pt x="25590" y="18536"/>
                    <a:pt x="24995" y="17973"/>
                    <a:pt x="24122" y="17973"/>
                  </a:cubicBezTo>
                  <a:cubicBezTo>
                    <a:pt x="23266" y="17973"/>
                    <a:pt x="21752" y="17957"/>
                    <a:pt x="21369" y="17954"/>
                  </a:cubicBezTo>
                  <a:cubicBezTo>
                    <a:pt x="20777" y="17521"/>
                    <a:pt x="16680" y="14518"/>
                    <a:pt x="14160" y="12268"/>
                  </a:cubicBezTo>
                  <a:cubicBezTo>
                    <a:pt x="11062" y="9504"/>
                    <a:pt x="8235" y="7779"/>
                    <a:pt x="7390" y="7286"/>
                  </a:cubicBezTo>
                  <a:lnTo>
                    <a:pt x="10581" y="2040"/>
                  </a:lnTo>
                  <a:cubicBezTo>
                    <a:pt x="10659" y="1909"/>
                    <a:pt x="10619" y="1736"/>
                    <a:pt x="10489" y="1655"/>
                  </a:cubicBezTo>
                  <a:cubicBezTo>
                    <a:pt x="8246" y="250"/>
                    <a:pt x="5889" y="15"/>
                    <a:pt x="468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9"/>
            <p:cNvSpPr/>
            <p:nvPr/>
          </p:nvSpPr>
          <p:spPr>
            <a:xfrm>
              <a:off x="4220147" y="1881641"/>
              <a:ext cx="299278" cy="334987"/>
            </a:xfrm>
            <a:custGeom>
              <a:avLst/>
              <a:gdLst/>
              <a:ahLst/>
              <a:cxnLst/>
              <a:rect l="l" t="t" r="r" b="b"/>
              <a:pathLst>
                <a:path w="15706" h="17580" extrusionOk="0">
                  <a:moveTo>
                    <a:pt x="12548" y="1"/>
                  </a:moveTo>
                  <a:lnTo>
                    <a:pt x="12532" y="12"/>
                  </a:lnTo>
                  <a:cubicBezTo>
                    <a:pt x="11458" y="1872"/>
                    <a:pt x="8354" y="2973"/>
                    <a:pt x="6979" y="3396"/>
                  </a:cubicBezTo>
                  <a:cubicBezTo>
                    <a:pt x="5468" y="3861"/>
                    <a:pt x="7676" y="4907"/>
                    <a:pt x="7444" y="6303"/>
                  </a:cubicBezTo>
                  <a:cubicBezTo>
                    <a:pt x="7211" y="7698"/>
                    <a:pt x="4189" y="8512"/>
                    <a:pt x="4189" y="8512"/>
                  </a:cubicBezTo>
                  <a:cubicBezTo>
                    <a:pt x="4189" y="8512"/>
                    <a:pt x="3324" y="6653"/>
                    <a:pt x="2096" y="6653"/>
                  </a:cubicBezTo>
                  <a:cubicBezTo>
                    <a:pt x="868" y="6653"/>
                    <a:pt x="0" y="9462"/>
                    <a:pt x="702" y="10955"/>
                  </a:cubicBezTo>
                  <a:cubicBezTo>
                    <a:pt x="1184" y="11981"/>
                    <a:pt x="2041" y="12142"/>
                    <a:pt x="2530" y="12142"/>
                  </a:cubicBezTo>
                  <a:cubicBezTo>
                    <a:pt x="2751" y="12142"/>
                    <a:pt x="2897" y="12109"/>
                    <a:pt x="2897" y="12109"/>
                  </a:cubicBezTo>
                  <a:lnTo>
                    <a:pt x="2897" y="12109"/>
                  </a:lnTo>
                  <a:cubicBezTo>
                    <a:pt x="2897" y="12109"/>
                    <a:pt x="2809" y="14740"/>
                    <a:pt x="4476" y="15529"/>
                  </a:cubicBezTo>
                  <a:cubicBezTo>
                    <a:pt x="6143" y="16319"/>
                    <a:pt x="8951" y="17372"/>
                    <a:pt x="10003" y="17547"/>
                  </a:cubicBezTo>
                  <a:cubicBezTo>
                    <a:pt x="10130" y="17568"/>
                    <a:pt x="10258" y="17579"/>
                    <a:pt x="10384" y="17579"/>
                  </a:cubicBezTo>
                  <a:cubicBezTo>
                    <a:pt x="11302" y="17579"/>
                    <a:pt x="12162" y="17005"/>
                    <a:pt x="12548" y="15618"/>
                  </a:cubicBezTo>
                  <a:cubicBezTo>
                    <a:pt x="12985" y="14038"/>
                    <a:pt x="13249" y="10792"/>
                    <a:pt x="13249" y="10792"/>
                  </a:cubicBezTo>
                  <a:cubicBezTo>
                    <a:pt x="13249" y="10792"/>
                    <a:pt x="14829" y="9740"/>
                    <a:pt x="15266" y="9126"/>
                  </a:cubicBezTo>
                  <a:cubicBezTo>
                    <a:pt x="15705" y="8512"/>
                    <a:pt x="14126" y="7897"/>
                    <a:pt x="13688" y="7020"/>
                  </a:cubicBezTo>
                  <a:cubicBezTo>
                    <a:pt x="13249" y="6142"/>
                    <a:pt x="13249" y="5441"/>
                    <a:pt x="13424" y="4211"/>
                  </a:cubicBezTo>
                  <a:cubicBezTo>
                    <a:pt x="13601" y="2983"/>
                    <a:pt x="12548" y="1"/>
                    <a:pt x="125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9"/>
            <p:cNvSpPr/>
            <p:nvPr/>
          </p:nvSpPr>
          <p:spPr>
            <a:xfrm>
              <a:off x="4218337" y="1876439"/>
              <a:ext cx="304842" cy="345581"/>
            </a:xfrm>
            <a:custGeom>
              <a:avLst/>
              <a:gdLst/>
              <a:ahLst/>
              <a:cxnLst/>
              <a:rect l="l" t="t" r="r" b="b"/>
              <a:pathLst>
                <a:path w="15998" h="18136" extrusionOk="0">
                  <a:moveTo>
                    <a:pt x="12552" y="892"/>
                  </a:moveTo>
                  <a:cubicBezTo>
                    <a:pt x="12880" y="1920"/>
                    <a:pt x="13354" y="3654"/>
                    <a:pt x="13242" y="4446"/>
                  </a:cubicBezTo>
                  <a:cubicBezTo>
                    <a:pt x="13061" y="5706"/>
                    <a:pt x="13058" y="6473"/>
                    <a:pt x="13532" y="7419"/>
                  </a:cubicBezTo>
                  <a:cubicBezTo>
                    <a:pt x="13741" y="7839"/>
                    <a:pt x="14156" y="8186"/>
                    <a:pt x="14523" y="8492"/>
                  </a:cubicBezTo>
                  <a:cubicBezTo>
                    <a:pt x="14927" y="8830"/>
                    <a:pt x="15228" y="9100"/>
                    <a:pt x="15134" y="9234"/>
                  </a:cubicBezTo>
                  <a:cubicBezTo>
                    <a:pt x="14798" y="9704"/>
                    <a:pt x="13615" y="10545"/>
                    <a:pt x="13188" y="10831"/>
                  </a:cubicBezTo>
                  <a:cubicBezTo>
                    <a:pt x="13117" y="10879"/>
                    <a:pt x="13071" y="10957"/>
                    <a:pt x="13064" y="11043"/>
                  </a:cubicBezTo>
                  <a:cubicBezTo>
                    <a:pt x="13061" y="11075"/>
                    <a:pt x="12797" y="14281"/>
                    <a:pt x="12371" y="15815"/>
                  </a:cubicBezTo>
                  <a:cubicBezTo>
                    <a:pt x="12056" y="16949"/>
                    <a:pt x="11379" y="17572"/>
                    <a:pt x="10487" y="17572"/>
                  </a:cubicBezTo>
                  <a:cubicBezTo>
                    <a:pt x="10376" y="17572"/>
                    <a:pt x="10262" y="17563"/>
                    <a:pt x="10144" y="17543"/>
                  </a:cubicBezTo>
                  <a:cubicBezTo>
                    <a:pt x="9112" y="17371"/>
                    <a:pt x="6284" y="16302"/>
                    <a:pt x="4691" y="15548"/>
                  </a:cubicBezTo>
                  <a:cubicBezTo>
                    <a:pt x="3214" y="14848"/>
                    <a:pt x="3273" y="12414"/>
                    <a:pt x="3273" y="12390"/>
                  </a:cubicBezTo>
                  <a:cubicBezTo>
                    <a:pt x="3278" y="12231"/>
                    <a:pt x="3149" y="12100"/>
                    <a:pt x="2990" y="12100"/>
                  </a:cubicBezTo>
                  <a:cubicBezTo>
                    <a:pt x="2972" y="12100"/>
                    <a:pt x="2951" y="12102"/>
                    <a:pt x="2931" y="12106"/>
                  </a:cubicBezTo>
                  <a:cubicBezTo>
                    <a:pt x="2915" y="12109"/>
                    <a:pt x="2796" y="12134"/>
                    <a:pt x="2621" y="12134"/>
                  </a:cubicBezTo>
                  <a:cubicBezTo>
                    <a:pt x="2205" y="12134"/>
                    <a:pt x="1469" y="11996"/>
                    <a:pt x="1051" y="11107"/>
                  </a:cubicBezTo>
                  <a:cubicBezTo>
                    <a:pt x="606" y="10162"/>
                    <a:pt x="871" y="8636"/>
                    <a:pt x="1399" y="7805"/>
                  </a:cubicBezTo>
                  <a:cubicBezTo>
                    <a:pt x="1541" y="7582"/>
                    <a:pt x="1832" y="7207"/>
                    <a:pt x="2191" y="7207"/>
                  </a:cubicBezTo>
                  <a:cubicBezTo>
                    <a:pt x="3049" y="7207"/>
                    <a:pt x="3809" y="8432"/>
                    <a:pt x="4029" y="8905"/>
                  </a:cubicBezTo>
                  <a:cubicBezTo>
                    <a:pt x="4076" y="9005"/>
                    <a:pt x="4176" y="9067"/>
                    <a:pt x="4283" y="9067"/>
                  </a:cubicBezTo>
                  <a:cubicBezTo>
                    <a:pt x="4307" y="9067"/>
                    <a:pt x="4332" y="9063"/>
                    <a:pt x="4357" y="9056"/>
                  </a:cubicBezTo>
                  <a:cubicBezTo>
                    <a:pt x="4685" y="8969"/>
                    <a:pt x="7561" y="8152"/>
                    <a:pt x="7817" y="6622"/>
                  </a:cubicBezTo>
                  <a:cubicBezTo>
                    <a:pt x="7939" y="5887"/>
                    <a:pt x="7512" y="5270"/>
                    <a:pt x="7169" y="4774"/>
                  </a:cubicBezTo>
                  <a:cubicBezTo>
                    <a:pt x="7009" y="4544"/>
                    <a:pt x="6790" y="4227"/>
                    <a:pt x="6826" y="4121"/>
                  </a:cubicBezTo>
                  <a:cubicBezTo>
                    <a:pt x="6829" y="4112"/>
                    <a:pt x="6866" y="4029"/>
                    <a:pt x="7157" y="3939"/>
                  </a:cubicBezTo>
                  <a:cubicBezTo>
                    <a:pt x="8687" y="3469"/>
                    <a:pt x="11296" y="2476"/>
                    <a:pt x="12552" y="892"/>
                  </a:cubicBezTo>
                  <a:close/>
                  <a:moveTo>
                    <a:pt x="12638" y="0"/>
                  </a:moveTo>
                  <a:cubicBezTo>
                    <a:pt x="12571" y="0"/>
                    <a:pt x="12505" y="22"/>
                    <a:pt x="12451" y="65"/>
                  </a:cubicBezTo>
                  <a:cubicBezTo>
                    <a:pt x="12424" y="87"/>
                    <a:pt x="12400" y="115"/>
                    <a:pt x="12383" y="145"/>
                  </a:cubicBezTo>
                  <a:cubicBezTo>
                    <a:pt x="11409" y="1834"/>
                    <a:pt x="8587" y="2910"/>
                    <a:pt x="6992" y="3400"/>
                  </a:cubicBezTo>
                  <a:cubicBezTo>
                    <a:pt x="6606" y="3519"/>
                    <a:pt x="6378" y="3694"/>
                    <a:pt x="6295" y="3937"/>
                  </a:cubicBezTo>
                  <a:cubicBezTo>
                    <a:pt x="6166" y="4312"/>
                    <a:pt x="6428" y="4693"/>
                    <a:pt x="6707" y="5094"/>
                  </a:cubicBezTo>
                  <a:cubicBezTo>
                    <a:pt x="7007" y="5527"/>
                    <a:pt x="7348" y="6018"/>
                    <a:pt x="7262" y="6529"/>
                  </a:cubicBezTo>
                  <a:cubicBezTo>
                    <a:pt x="7111" y="7445"/>
                    <a:pt x="5331" y="8173"/>
                    <a:pt x="4429" y="8450"/>
                  </a:cubicBezTo>
                  <a:cubicBezTo>
                    <a:pt x="4143" y="7926"/>
                    <a:pt x="3323" y="6643"/>
                    <a:pt x="2191" y="6643"/>
                  </a:cubicBezTo>
                  <a:cubicBezTo>
                    <a:pt x="1720" y="6643"/>
                    <a:pt x="1283" y="6940"/>
                    <a:pt x="925" y="7503"/>
                  </a:cubicBezTo>
                  <a:cubicBezTo>
                    <a:pt x="320" y="8455"/>
                    <a:pt x="1" y="10197"/>
                    <a:pt x="542" y="11346"/>
                  </a:cubicBezTo>
                  <a:cubicBezTo>
                    <a:pt x="1046" y="12417"/>
                    <a:pt x="1973" y="12699"/>
                    <a:pt x="2623" y="12699"/>
                  </a:cubicBezTo>
                  <a:cubicBezTo>
                    <a:pt x="2655" y="12699"/>
                    <a:pt x="2686" y="12698"/>
                    <a:pt x="2716" y="12697"/>
                  </a:cubicBezTo>
                  <a:cubicBezTo>
                    <a:pt x="2751" y="13465"/>
                    <a:pt x="2989" y="15363"/>
                    <a:pt x="4450" y="16055"/>
                  </a:cubicBezTo>
                  <a:cubicBezTo>
                    <a:pt x="6085" y="16830"/>
                    <a:pt x="8948" y="17912"/>
                    <a:pt x="10051" y="18097"/>
                  </a:cubicBezTo>
                  <a:cubicBezTo>
                    <a:pt x="10198" y="18122"/>
                    <a:pt x="10348" y="18134"/>
                    <a:pt x="10497" y="18135"/>
                  </a:cubicBezTo>
                  <a:cubicBezTo>
                    <a:pt x="11642" y="18135"/>
                    <a:pt x="12527" y="17351"/>
                    <a:pt x="12914" y="15964"/>
                  </a:cubicBezTo>
                  <a:cubicBezTo>
                    <a:pt x="13309" y="14542"/>
                    <a:pt x="13558" y="11860"/>
                    <a:pt x="13614" y="11221"/>
                  </a:cubicBezTo>
                  <a:cubicBezTo>
                    <a:pt x="13992" y="10963"/>
                    <a:pt x="15195" y="10115"/>
                    <a:pt x="15592" y="9560"/>
                  </a:cubicBezTo>
                  <a:cubicBezTo>
                    <a:pt x="15997" y="8991"/>
                    <a:pt x="15406" y="8496"/>
                    <a:pt x="14884" y="8059"/>
                  </a:cubicBezTo>
                  <a:cubicBezTo>
                    <a:pt x="14560" y="7787"/>
                    <a:pt x="14193" y="7481"/>
                    <a:pt x="14035" y="7166"/>
                  </a:cubicBezTo>
                  <a:cubicBezTo>
                    <a:pt x="13626" y="6349"/>
                    <a:pt x="13631" y="5690"/>
                    <a:pt x="13798" y="4523"/>
                  </a:cubicBezTo>
                  <a:cubicBezTo>
                    <a:pt x="13981" y="3243"/>
                    <a:pt x="12952" y="304"/>
                    <a:pt x="12908" y="180"/>
                  </a:cubicBezTo>
                  <a:cubicBezTo>
                    <a:pt x="12877" y="94"/>
                    <a:pt x="12800" y="34"/>
                    <a:pt x="12713" y="10"/>
                  </a:cubicBezTo>
                  <a:cubicBezTo>
                    <a:pt x="12688" y="3"/>
                    <a:pt x="12663" y="0"/>
                    <a:pt x="12638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9"/>
            <p:cNvSpPr/>
            <p:nvPr/>
          </p:nvSpPr>
          <p:spPr>
            <a:xfrm>
              <a:off x="4435088" y="1999535"/>
              <a:ext cx="13319" cy="33251"/>
            </a:xfrm>
            <a:custGeom>
              <a:avLst/>
              <a:gdLst/>
              <a:ahLst/>
              <a:cxnLst/>
              <a:rect l="l" t="t" r="r" b="b"/>
              <a:pathLst>
                <a:path w="699" h="1745" extrusionOk="0">
                  <a:moveTo>
                    <a:pt x="350" y="0"/>
                  </a:moveTo>
                  <a:cubicBezTo>
                    <a:pt x="158" y="0"/>
                    <a:pt x="0" y="391"/>
                    <a:pt x="0" y="872"/>
                  </a:cubicBezTo>
                  <a:cubicBezTo>
                    <a:pt x="0" y="1354"/>
                    <a:pt x="156" y="1745"/>
                    <a:pt x="350" y="1745"/>
                  </a:cubicBezTo>
                  <a:cubicBezTo>
                    <a:pt x="543" y="1745"/>
                    <a:pt x="699" y="1354"/>
                    <a:pt x="699" y="872"/>
                  </a:cubicBezTo>
                  <a:cubicBezTo>
                    <a:pt x="699" y="391"/>
                    <a:pt x="543" y="0"/>
                    <a:pt x="350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9"/>
            <p:cNvSpPr/>
            <p:nvPr/>
          </p:nvSpPr>
          <p:spPr>
            <a:xfrm>
              <a:off x="4412507" y="1966951"/>
              <a:ext cx="43998" cy="26868"/>
            </a:xfrm>
            <a:custGeom>
              <a:avLst/>
              <a:gdLst/>
              <a:ahLst/>
              <a:cxnLst/>
              <a:rect l="l" t="t" r="r" b="b"/>
              <a:pathLst>
                <a:path w="2309" h="1410" extrusionOk="0">
                  <a:moveTo>
                    <a:pt x="1783" y="0"/>
                  </a:moveTo>
                  <a:cubicBezTo>
                    <a:pt x="1021" y="0"/>
                    <a:pt x="257" y="835"/>
                    <a:pt x="163" y="942"/>
                  </a:cubicBezTo>
                  <a:cubicBezTo>
                    <a:pt x="1" y="1124"/>
                    <a:pt x="129" y="1410"/>
                    <a:pt x="371" y="1410"/>
                  </a:cubicBezTo>
                  <a:cubicBezTo>
                    <a:pt x="452" y="1410"/>
                    <a:pt x="529" y="1376"/>
                    <a:pt x="581" y="1317"/>
                  </a:cubicBezTo>
                  <a:cubicBezTo>
                    <a:pt x="771" y="1103"/>
                    <a:pt x="1359" y="562"/>
                    <a:pt x="1781" y="562"/>
                  </a:cubicBezTo>
                  <a:cubicBezTo>
                    <a:pt x="1826" y="562"/>
                    <a:pt x="1869" y="568"/>
                    <a:pt x="1910" y="581"/>
                  </a:cubicBezTo>
                  <a:cubicBezTo>
                    <a:pt x="1938" y="590"/>
                    <a:pt x="1966" y="594"/>
                    <a:pt x="1994" y="594"/>
                  </a:cubicBezTo>
                  <a:cubicBezTo>
                    <a:pt x="2111" y="594"/>
                    <a:pt x="2221" y="520"/>
                    <a:pt x="2260" y="402"/>
                  </a:cubicBezTo>
                  <a:cubicBezTo>
                    <a:pt x="2308" y="258"/>
                    <a:pt x="2232" y="100"/>
                    <a:pt x="2088" y="49"/>
                  </a:cubicBezTo>
                  <a:cubicBezTo>
                    <a:pt x="1987" y="15"/>
                    <a:pt x="1885" y="0"/>
                    <a:pt x="178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9"/>
            <p:cNvSpPr/>
            <p:nvPr/>
          </p:nvSpPr>
          <p:spPr>
            <a:xfrm>
              <a:off x="4398121" y="2109368"/>
              <a:ext cx="58537" cy="23800"/>
            </a:xfrm>
            <a:custGeom>
              <a:avLst/>
              <a:gdLst/>
              <a:ahLst/>
              <a:cxnLst/>
              <a:rect l="l" t="t" r="r" b="b"/>
              <a:pathLst>
                <a:path w="3072" h="1249" extrusionOk="0">
                  <a:moveTo>
                    <a:pt x="312" y="1"/>
                  </a:moveTo>
                  <a:cubicBezTo>
                    <a:pt x="236" y="1"/>
                    <a:pt x="159" y="32"/>
                    <a:pt x="104" y="93"/>
                  </a:cubicBezTo>
                  <a:cubicBezTo>
                    <a:pt x="0" y="209"/>
                    <a:pt x="11" y="387"/>
                    <a:pt x="126" y="490"/>
                  </a:cubicBezTo>
                  <a:cubicBezTo>
                    <a:pt x="805" y="1103"/>
                    <a:pt x="1519" y="1249"/>
                    <a:pt x="2045" y="1249"/>
                  </a:cubicBezTo>
                  <a:cubicBezTo>
                    <a:pt x="2506" y="1249"/>
                    <a:pt x="2823" y="1138"/>
                    <a:pt x="2850" y="1128"/>
                  </a:cubicBezTo>
                  <a:cubicBezTo>
                    <a:pt x="2996" y="1074"/>
                    <a:pt x="3072" y="913"/>
                    <a:pt x="3019" y="767"/>
                  </a:cubicBezTo>
                  <a:cubicBezTo>
                    <a:pt x="2978" y="653"/>
                    <a:pt x="2870" y="581"/>
                    <a:pt x="2754" y="581"/>
                  </a:cubicBezTo>
                  <a:cubicBezTo>
                    <a:pt x="2723" y="581"/>
                    <a:pt x="2691" y="587"/>
                    <a:pt x="2659" y="598"/>
                  </a:cubicBezTo>
                  <a:cubicBezTo>
                    <a:pt x="2639" y="605"/>
                    <a:pt x="2400" y="687"/>
                    <a:pt x="2049" y="687"/>
                  </a:cubicBezTo>
                  <a:cubicBezTo>
                    <a:pt x="1631" y="687"/>
                    <a:pt x="1054" y="571"/>
                    <a:pt x="501" y="73"/>
                  </a:cubicBezTo>
                  <a:cubicBezTo>
                    <a:pt x="447" y="25"/>
                    <a:pt x="379" y="1"/>
                    <a:pt x="31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9"/>
            <p:cNvSpPr/>
            <p:nvPr/>
          </p:nvSpPr>
          <p:spPr>
            <a:xfrm>
              <a:off x="3779024" y="4211877"/>
              <a:ext cx="221324" cy="195276"/>
            </a:xfrm>
            <a:custGeom>
              <a:avLst/>
              <a:gdLst/>
              <a:ahLst/>
              <a:cxnLst/>
              <a:rect l="l" t="t" r="r" b="b"/>
              <a:pathLst>
                <a:path w="11615" h="10248" extrusionOk="0">
                  <a:moveTo>
                    <a:pt x="2098" y="1"/>
                  </a:moveTo>
                  <a:cubicBezTo>
                    <a:pt x="2098" y="1"/>
                    <a:pt x="0" y="4207"/>
                    <a:pt x="82" y="4777"/>
                  </a:cubicBezTo>
                  <a:cubicBezTo>
                    <a:pt x="164" y="5347"/>
                    <a:pt x="4319" y="8363"/>
                    <a:pt x="6275" y="9422"/>
                  </a:cubicBezTo>
                  <a:cubicBezTo>
                    <a:pt x="7237" y="9943"/>
                    <a:pt x="8573" y="10247"/>
                    <a:pt x="9654" y="10247"/>
                  </a:cubicBezTo>
                  <a:cubicBezTo>
                    <a:pt x="10771" y="10247"/>
                    <a:pt x="11615" y="9923"/>
                    <a:pt x="11490" y="9177"/>
                  </a:cubicBezTo>
                  <a:cubicBezTo>
                    <a:pt x="11245" y="7712"/>
                    <a:pt x="7905" y="6733"/>
                    <a:pt x="7090" y="4534"/>
                  </a:cubicBezTo>
                  <a:cubicBezTo>
                    <a:pt x="6275" y="2333"/>
                    <a:pt x="5958" y="1054"/>
                    <a:pt x="5958" y="1054"/>
                  </a:cubicBezTo>
                  <a:cubicBezTo>
                    <a:pt x="5958" y="1054"/>
                    <a:pt x="5901" y="1057"/>
                    <a:pt x="5796" y="1057"/>
                  </a:cubicBezTo>
                  <a:cubicBezTo>
                    <a:pt x="5283" y="1057"/>
                    <a:pt x="3637" y="975"/>
                    <a:pt x="20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9"/>
            <p:cNvSpPr/>
            <p:nvPr/>
          </p:nvSpPr>
          <p:spPr>
            <a:xfrm>
              <a:off x="3773650" y="4206542"/>
              <a:ext cx="230889" cy="205946"/>
            </a:xfrm>
            <a:custGeom>
              <a:avLst/>
              <a:gdLst/>
              <a:ahLst/>
              <a:cxnLst/>
              <a:rect l="l" t="t" r="r" b="b"/>
              <a:pathLst>
                <a:path w="12117" h="10808" extrusionOk="0">
                  <a:moveTo>
                    <a:pt x="2496" y="679"/>
                  </a:moveTo>
                  <a:cubicBezTo>
                    <a:pt x="3971" y="1516"/>
                    <a:pt x="5463" y="1614"/>
                    <a:pt x="6024" y="1618"/>
                  </a:cubicBezTo>
                  <a:cubicBezTo>
                    <a:pt x="6148" y="2072"/>
                    <a:pt x="6481" y="3214"/>
                    <a:pt x="7108" y="4910"/>
                  </a:cubicBezTo>
                  <a:cubicBezTo>
                    <a:pt x="7569" y="6152"/>
                    <a:pt x="8744" y="7004"/>
                    <a:pt x="9781" y="7754"/>
                  </a:cubicBezTo>
                  <a:cubicBezTo>
                    <a:pt x="10613" y="8356"/>
                    <a:pt x="11399" y="8926"/>
                    <a:pt x="11495" y="9504"/>
                  </a:cubicBezTo>
                  <a:cubicBezTo>
                    <a:pt x="11527" y="9698"/>
                    <a:pt x="11467" y="9838"/>
                    <a:pt x="11300" y="9956"/>
                  </a:cubicBezTo>
                  <a:cubicBezTo>
                    <a:pt x="11019" y="10157"/>
                    <a:pt x="10528" y="10251"/>
                    <a:pt x="9947" y="10251"/>
                  </a:cubicBezTo>
                  <a:cubicBezTo>
                    <a:pt x="8926" y="10251"/>
                    <a:pt x="7625" y="9962"/>
                    <a:pt x="6691" y="9456"/>
                  </a:cubicBezTo>
                  <a:cubicBezTo>
                    <a:pt x="4541" y="8292"/>
                    <a:pt x="831" y="5499"/>
                    <a:pt x="643" y="5024"/>
                  </a:cubicBezTo>
                  <a:cubicBezTo>
                    <a:pt x="627" y="4679"/>
                    <a:pt x="1551" y="2595"/>
                    <a:pt x="2496" y="679"/>
                  </a:cubicBezTo>
                  <a:close/>
                  <a:moveTo>
                    <a:pt x="2381" y="0"/>
                  </a:moveTo>
                  <a:cubicBezTo>
                    <a:pt x="2278" y="0"/>
                    <a:pt x="2178" y="56"/>
                    <a:pt x="2129" y="155"/>
                  </a:cubicBezTo>
                  <a:cubicBezTo>
                    <a:pt x="1486" y="1445"/>
                    <a:pt x="1" y="4504"/>
                    <a:pt x="85" y="5096"/>
                  </a:cubicBezTo>
                  <a:cubicBezTo>
                    <a:pt x="198" y="5887"/>
                    <a:pt x="4757" y="9047"/>
                    <a:pt x="6422" y="9950"/>
                  </a:cubicBezTo>
                  <a:cubicBezTo>
                    <a:pt x="7372" y="10464"/>
                    <a:pt x="8776" y="10808"/>
                    <a:pt x="9945" y="10808"/>
                  </a:cubicBezTo>
                  <a:cubicBezTo>
                    <a:pt x="10634" y="10808"/>
                    <a:pt x="11241" y="10688"/>
                    <a:pt x="11626" y="10415"/>
                  </a:cubicBezTo>
                  <a:cubicBezTo>
                    <a:pt x="11966" y="10172"/>
                    <a:pt x="12116" y="9816"/>
                    <a:pt x="12049" y="9412"/>
                  </a:cubicBezTo>
                  <a:cubicBezTo>
                    <a:pt x="11915" y="8606"/>
                    <a:pt x="11078" y="8000"/>
                    <a:pt x="10111" y="7300"/>
                  </a:cubicBezTo>
                  <a:cubicBezTo>
                    <a:pt x="9138" y="6596"/>
                    <a:pt x="8035" y="5797"/>
                    <a:pt x="7634" y="4716"/>
                  </a:cubicBezTo>
                  <a:cubicBezTo>
                    <a:pt x="6837" y="2559"/>
                    <a:pt x="6516" y="1278"/>
                    <a:pt x="6513" y="1267"/>
                  </a:cubicBezTo>
                  <a:cubicBezTo>
                    <a:pt x="6482" y="1140"/>
                    <a:pt x="6369" y="1053"/>
                    <a:pt x="6241" y="1053"/>
                  </a:cubicBezTo>
                  <a:cubicBezTo>
                    <a:pt x="6235" y="1053"/>
                    <a:pt x="6229" y="1053"/>
                    <a:pt x="6223" y="1054"/>
                  </a:cubicBezTo>
                  <a:cubicBezTo>
                    <a:pt x="6220" y="1054"/>
                    <a:pt x="6175" y="1056"/>
                    <a:pt x="6095" y="1056"/>
                  </a:cubicBezTo>
                  <a:cubicBezTo>
                    <a:pt x="5636" y="1056"/>
                    <a:pt x="4021" y="986"/>
                    <a:pt x="2530" y="43"/>
                  </a:cubicBezTo>
                  <a:cubicBezTo>
                    <a:pt x="2483" y="14"/>
                    <a:pt x="2432" y="0"/>
                    <a:pt x="238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9"/>
            <p:cNvSpPr/>
            <p:nvPr/>
          </p:nvSpPr>
          <p:spPr>
            <a:xfrm>
              <a:off x="3780186" y="4284687"/>
              <a:ext cx="219742" cy="122466"/>
            </a:xfrm>
            <a:custGeom>
              <a:avLst/>
              <a:gdLst/>
              <a:ahLst/>
              <a:cxnLst/>
              <a:rect l="l" t="t" r="r" b="b"/>
              <a:pathLst>
                <a:path w="11532" h="6427" extrusionOk="0">
                  <a:moveTo>
                    <a:pt x="291" y="1"/>
                  </a:moveTo>
                  <a:cubicBezTo>
                    <a:pt x="113" y="460"/>
                    <a:pt x="1" y="818"/>
                    <a:pt x="21" y="958"/>
                  </a:cubicBezTo>
                  <a:cubicBezTo>
                    <a:pt x="103" y="1528"/>
                    <a:pt x="4258" y="4542"/>
                    <a:pt x="6214" y="5603"/>
                  </a:cubicBezTo>
                  <a:cubicBezTo>
                    <a:pt x="7175" y="6123"/>
                    <a:pt x="8509" y="6427"/>
                    <a:pt x="9589" y="6427"/>
                  </a:cubicBezTo>
                  <a:cubicBezTo>
                    <a:pt x="10694" y="6427"/>
                    <a:pt x="11532" y="6109"/>
                    <a:pt x="11429" y="5380"/>
                  </a:cubicBezTo>
                  <a:lnTo>
                    <a:pt x="11429" y="5380"/>
                  </a:lnTo>
                  <a:cubicBezTo>
                    <a:pt x="11107" y="5424"/>
                    <a:pt x="10751" y="5453"/>
                    <a:pt x="10364" y="5453"/>
                  </a:cubicBezTo>
                  <a:cubicBezTo>
                    <a:pt x="9408" y="5453"/>
                    <a:pt x="8269" y="5279"/>
                    <a:pt x="7027" y="4741"/>
                  </a:cubicBezTo>
                  <a:cubicBezTo>
                    <a:pt x="4010" y="3433"/>
                    <a:pt x="1084" y="758"/>
                    <a:pt x="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9"/>
            <p:cNvSpPr/>
            <p:nvPr/>
          </p:nvSpPr>
          <p:spPr>
            <a:xfrm>
              <a:off x="3774908" y="4279313"/>
              <a:ext cx="229441" cy="133156"/>
            </a:xfrm>
            <a:custGeom>
              <a:avLst/>
              <a:gdLst/>
              <a:ahLst/>
              <a:cxnLst/>
              <a:rect l="l" t="t" r="r" b="b"/>
              <a:pathLst>
                <a:path w="12041" h="6988" extrusionOk="0">
                  <a:moveTo>
                    <a:pt x="686" y="777"/>
                  </a:moveTo>
                  <a:cubicBezTo>
                    <a:pt x="1796" y="1801"/>
                    <a:pt x="4455" y="4094"/>
                    <a:pt x="7192" y="5281"/>
                  </a:cubicBezTo>
                  <a:cubicBezTo>
                    <a:pt x="8325" y="5772"/>
                    <a:pt x="9478" y="6017"/>
                    <a:pt x="10633" y="6017"/>
                  </a:cubicBezTo>
                  <a:cubicBezTo>
                    <a:pt x="10883" y="6017"/>
                    <a:pt x="11132" y="6005"/>
                    <a:pt x="11381" y="5982"/>
                  </a:cubicBezTo>
                  <a:lnTo>
                    <a:pt x="11381" y="5982"/>
                  </a:lnTo>
                  <a:cubicBezTo>
                    <a:pt x="11340" y="6047"/>
                    <a:pt x="11286" y="6101"/>
                    <a:pt x="11222" y="6143"/>
                  </a:cubicBezTo>
                  <a:cubicBezTo>
                    <a:pt x="10941" y="6338"/>
                    <a:pt x="10455" y="6429"/>
                    <a:pt x="9880" y="6429"/>
                  </a:cubicBezTo>
                  <a:cubicBezTo>
                    <a:pt x="8858" y="6429"/>
                    <a:pt x="7555" y="6141"/>
                    <a:pt x="6625" y="5637"/>
                  </a:cubicBezTo>
                  <a:cubicBezTo>
                    <a:pt x="4475" y="4473"/>
                    <a:pt x="765" y="1680"/>
                    <a:pt x="577" y="1205"/>
                  </a:cubicBezTo>
                  <a:cubicBezTo>
                    <a:pt x="577" y="1193"/>
                    <a:pt x="577" y="1101"/>
                    <a:pt x="686" y="777"/>
                  </a:cubicBezTo>
                  <a:close/>
                  <a:moveTo>
                    <a:pt x="568" y="1"/>
                  </a:moveTo>
                  <a:cubicBezTo>
                    <a:pt x="457" y="1"/>
                    <a:pt x="349" y="65"/>
                    <a:pt x="305" y="181"/>
                  </a:cubicBezTo>
                  <a:cubicBezTo>
                    <a:pt x="21" y="914"/>
                    <a:pt x="0" y="1142"/>
                    <a:pt x="19" y="1279"/>
                  </a:cubicBezTo>
                  <a:cubicBezTo>
                    <a:pt x="132" y="2069"/>
                    <a:pt x="4691" y="5228"/>
                    <a:pt x="6356" y="6131"/>
                  </a:cubicBezTo>
                  <a:cubicBezTo>
                    <a:pt x="7302" y="6643"/>
                    <a:pt x="8709" y="6987"/>
                    <a:pt x="9879" y="6987"/>
                  </a:cubicBezTo>
                  <a:cubicBezTo>
                    <a:pt x="10558" y="6987"/>
                    <a:pt x="11159" y="6871"/>
                    <a:pt x="11543" y="6604"/>
                  </a:cubicBezTo>
                  <a:cubicBezTo>
                    <a:pt x="11884" y="6367"/>
                    <a:pt x="12040" y="6019"/>
                    <a:pt x="11985" y="5624"/>
                  </a:cubicBezTo>
                  <a:cubicBezTo>
                    <a:pt x="11965" y="5482"/>
                    <a:pt x="11844" y="5381"/>
                    <a:pt x="11706" y="5381"/>
                  </a:cubicBezTo>
                  <a:cubicBezTo>
                    <a:pt x="11693" y="5381"/>
                    <a:pt x="11681" y="5381"/>
                    <a:pt x="11668" y="5383"/>
                  </a:cubicBezTo>
                  <a:cubicBezTo>
                    <a:pt x="11323" y="5431"/>
                    <a:pt x="10976" y="5455"/>
                    <a:pt x="10630" y="5455"/>
                  </a:cubicBezTo>
                  <a:cubicBezTo>
                    <a:pt x="9553" y="5455"/>
                    <a:pt x="8476" y="5223"/>
                    <a:pt x="7417" y="4763"/>
                  </a:cubicBezTo>
                  <a:cubicBezTo>
                    <a:pt x="4458" y="3483"/>
                    <a:pt x="1574" y="855"/>
                    <a:pt x="760" y="79"/>
                  </a:cubicBezTo>
                  <a:cubicBezTo>
                    <a:pt x="705" y="26"/>
                    <a:pt x="636" y="1"/>
                    <a:pt x="56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4" name="Google Shape;414;p29"/>
          <p:cNvSpPr txBox="1">
            <a:spLocks noGrp="1"/>
          </p:cNvSpPr>
          <p:nvPr>
            <p:ph type="title" idx="2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01</a:t>
            </a:r>
            <a:endParaRPr/>
          </a:p>
        </p:txBody>
      </p:sp>
      <p:sp>
        <p:nvSpPr>
          <p:cNvPr id="415" name="Google Shape;415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6"/>
          <p:cNvSpPr txBox="1">
            <a:spLocks noGrp="1"/>
          </p:cNvSpPr>
          <p:nvPr>
            <p:ph type="title"/>
          </p:nvPr>
        </p:nvSpPr>
        <p:spPr>
          <a:xfrm>
            <a:off x="626625" y="249250"/>
            <a:ext cx="79806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C++: Main</a:t>
            </a:r>
            <a:endParaRPr sz="3000"/>
          </a:p>
        </p:txBody>
      </p:sp>
      <p:sp>
        <p:nvSpPr>
          <p:cNvPr id="1303" name="Google Shape;1303;p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30</a:t>
            </a:fld>
            <a:endParaRPr/>
          </a:p>
        </p:txBody>
      </p:sp>
      <p:pic>
        <p:nvPicPr>
          <p:cNvPr id="1304" name="Google Shape;130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013" y="895750"/>
            <a:ext cx="7035978" cy="3942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57"/>
          <p:cNvSpPr txBox="1">
            <a:spLocks noGrp="1"/>
          </p:cNvSpPr>
          <p:nvPr>
            <p:ph type="title"/>
          </p:nvPr>
        </p:nvSpPr>
        <p:spPr>
          <a:xfrm>
            <a:off x="626625" y="249250"/>
            <a:ext cx="79806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C++: Main</a:t>
            </a:r>
            <a:endParaRPr sz="3000"/>
          </a:p>
        </p:txBody>
      </p:sp>
      <p:sp>
        <p:nvSpPr>
          <p:cNvPr id="1310" name="Google Shape;1310;p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31</a:t>
            </a:fld>
            <a:endParaRPr/>
          </a:p>
        </p:txBody>
      </p:sp>
      <p:pic>
        <p:nvPicPr>
          <p:cNvPr id="1311" name="Google Shape;131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138" y="895750"/>
            <a:ext cx="6641720" cy="39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58"/>
          <p:cNvSpPr txBox="1">
            <a:spLocks noGrp="1"/>
          </p:cNvSpPr>
          <p:nvPr>
            <p:ph type="title"/>
          </p:nvPr>
        </p:nvSpPr>
        <p:spPr>
          <a:xfrm>
            <a:off x="876325" y="1585025"/>
            <a:ext cx="4559100" cy="8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/>
              <a:t>REFERÊNCIAS</a:t>
            </a:r>
            <a:endParaRPr sz="4400"/>
          </a:p>
        </p:txBody>
      </p:sp>
      <p:sp>
        <p:nvSpPr>
          <p:cNvPr id="1317" name="Google Shape;1317;p58"/>
          <p:cNvSpPr/>
          <p:nvPr/>
        </p:nvSpPr>
        <p:spPr>
          <a:xfrm>
            <a:off x="3902050" y="1314599"/>
            <a:ext cx="4279065" cy="3330851"/>
          </a:xfrm>
          <a:custGeom>
            <a:avLst/>
            <a:gdLst/>
            <a:ahLst/>
            <a:cxnLst/>
            <a:rect l="l" t="t" r="r" b="b"/>
            <a:pathLst>
              <a:path w="209681" h="163217" extrusionOk="0">
                <a:moveTo>
                  <a:pt x="126215" y="0"/>
                </a:moveTo>
                <a:cubicBezTo>
                  <a:pt x="125383" y="0"/>
                  <a:pt x="124543" y="14"/>
                  <a:pt x="123697" y="42"/>
                </a:cubicBezTo>
                <a:cubicBezTo>
                  <a:pt x="87871" y="1241"/>
                  <a:pt x="57324" y="25234"/>
                  <a:pt x="32056" y="44028"/>
                </a:cubicBezTo>
                <a:cubicBezTo>
                  <a:pt x="6790" y="62820"/>
                  <a:pt x="0" y="92011"/>
                  <a:pt x="14709" y="114804"/>
                </a:cubicBezTo>
                <a:cubicBezTo>
                  <a:pt x="29416" y="137597"/>
                  <a:pt x="52798" y="127999"/>
                  <a:pt x="82590" y="142793"/>
                </a:cubicBezTo>
                <a:cubicBezTo>
                  <a:pt x="107746" y="155286"/>
                  <a:pt x="115695" y="163217"/>
                  <a:pt x="137537" y="163217"/>
                </a:cubicBezTo>
                <a:cubicBezTo>
                  <a:pt x="141563" y="163217"/>
                  <a:pt x="146062" y="162947"/>
                  <a:pt x="151227" y="162387"/>
                </a:cubicBezTo>
                <a:cubicBezTo>
                  <a:pt x="184414" y="158788"/>
                  <a:pt x="209680" y="122000"/>
                  <a:pt x="205910" y="82814"/>
                </a:cubicBezTo>
                <a:cubicBezTo>
                  <a:pt x="202138" y="43628"/>
                  <a:pt x="182150" y="23634"/>
                  <a:pt x="182150" y="23634"/>
                </a:cubicBezTo>
                <a:cubicBezTo>
                  <a:pt x="182150" y="23634"/>
                  <a:pt x="160581" y="0"/>
                  <a:pt x="1262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8" name="Google Shape;1318;p58"/>
          <p:cNvGrpSpPr/>
          <p:nvPr/>
        </p:nvGrpSpPr>
        <p:grpSpPr>
          <a:xfrm>
            <a:off x="6025569" y="1547598"/>
            <a:ext cx="1524512" cy="3199926"/>
            <a:chOff x="5431588" y="1307171"/>
            <a:chExt cx="1423580" cy="2988072"/>
          </a:xfrm>
        </p:grpSpPr>
        <p:sp>
          <p:nvSpPr>
            <p:cNvPr id="1319" name="Google Shape;1319;p58"/>
            <p:cNvSpPr/>
            <p:nvPr/>
          </p:nvSpPr>
          <p:spPr>
            <a:xfrm>
              <a:off x="5536047" y="1312545"/>
              <a:ext cx="1313785" cy="2977344"/>
            </a:xfrm>
            <a:custGeom>
              <a:avLst/>
              <a:gdLst/>
              <a:ahLst/>
              <a:cxnLst/>
              <a:rect l="l" t="t" r="r" b="b"/>
              <a:pathLst>
                <a:path w="68947" h="156250" extrusionOk="0">
                  <a:moveTo>
                    <a:pt x="145" y="0"/>
                  </a:moveTo>
                  <a:cubicBezTo>
                    <a:pt x="65" y="0"/>
                    <a:pt x="0" y="64"/>
                    <a:pt x="0" y="145"/>
                  </a:cubicBezTo>
                  <a:lnTo>
                    <a:pt x="0" y="156105"/>
                  </a:lnTo>
                  <a:cubicBezTo>
                    <a:pt x="0" y="156185"/>
                    <a:pt x="65" y="156249"/>
                    <a:pt x="145" y="156249"/>
                  </a:cubicBezTo>
                  <a:lnTo>
                    <a:pt x="63378" y="156249"/>
                  </a:lnTo>
                  <a:cubicBezTo>
                    <a:pt x="66452" y="156249"/>
                    <a:pt x="68946" y="153757"/>
                    <a:pt x="68946" y="150682"/>
                  </a:cubicBezTo>
                  <a:lnTo>
                    <a:pt x="68946" y="5305"/>
                  </a:lnTo>
                  <a:cubicBezTo>
                    <a:pt x="68946" y="2375"/>
                    <a:pt x="66570" y="0"/>
                    <a:pt x="636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58"/>
            <p:cNvSpPr/>
            <p:nvPr/>
          </p:nvSpPr>
          <p:spPr>
            <a:xfrm>
              <a:off x="5530674" y="1307171"/>
              <a:ext cx="1324494" cy="2988072"/>
            </a:xfrm>
            <a:custGeom>
              <a:avLst/>
              <a:gdLst/>
              <a:ahLst/>
              <a:cxnLst/>
              <a:rect l="l" t="t" r="r" b="b"/>
              <a:pathLst>
                <a:path w="69509" h="156813" extrusionOk="0">
                  <a:moveTo>
                    <a:pt x="64778" y="564"/>
                  </a:moveTo>
                  <a:cubicBezTo>
                    <a:pt x="67077" y="564"/>
                    <a:pt x="68947" y="2433"/>
                    <a:pt x="68947" y="4732"/>
                  </a:cubicBezTo>
                  <a:lnTo>
                    <a:pt x="68947" y="152083"/>
                  </a:lnTo>
                  <a:cubicBezTo>
                    <a:pt x="68947" y="154380"/>
                    <a:pt x="67077" y="156250"/>
                    <a:pt x="64778" y="156250"/>
                  </a:cubicBezTo>
                  <a:lnTo>
                    <a:pt x="4731" y="156250"/>
                  </a:lnTo>
                  <a:cubicBezTo>
                    <a:pt x="2432" y="156250"/>
                    <a:pt x="562" y="154380"/>
                    <a:pt x="562" y="152083"/>
                  </a:cubicBezTo>
                  <a:lnTo>
                    <a:pt x="562" y="4732"/>
                  </a:lnTo>
                  <a:cubicBezTo>
                    <a:pt x="562" y="2433"/>
                    <a:pt x="2432" y="564"/>
                    <a:pt x="4731" y="564"/>
                  </a:cubicBezTo>
                  <a:close/>
                  <a:moveTo>
                    <a:pt x="4731" y="1"/>
                  </a:moveTo>
                  <a:cubicBezTo>
                    <a:pt x="2123" y="1"/>
                    <a:pt x="1" y="2123"/>
                    <a:pt x="1" y="4732"/>
                  </a:cubicBezTo>
                  <a:lnTo>
                    <a:pt x="1" y="152083"/>
                  </a:lnTo>
                  <a:cubicBezTo>
                    <a:pt x="1" y="154691"/>
                    <a:pt x="2123" y="156813"/>
                    <a:pt x="4731" y="156813"/>
                  </a:cubicBezTo>
                  <a:lnTo>
                    <a:pt x="64778" y="156813"/>
                  </a:lnTo>
                  <a:cubicBezTo>
                    <a:pt x="67386" y="156813"/>
                    <a:pt x="69508" y="154691"/>
                    <a:pt x="69508" y="152083"/>
                  </a:cubicBezTo>
                  <a:lnTo>
                    <a:pt x="69508" y="4732"/>
                  </a:lnTo>
                  <a:cubicBezTo>
                    <a:pt x="69508" y="2123"/>
                    <a:pt x="67386" y="1"/>
                    <a:pt x="6477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58"/>
            <p:cNvSpPr/>
            <p:nvPr/>
          </p:nvSpPr>
          <p:spPr>
            <a:xfrm>
              <a:off x="6788418" y="1565043"/>
              <a:ext cx="35004" cy="268733"/>
            </a:xfrm>
            <a:custGeom>
              <a:avLst/>
              <a:gdLst/>
              <a:ahLst/>
              <a:cxnLst/>
              <a:rect l="l" t="t" r="r" b="b"/>
              <a:pathLst>
                <a:path w="1837" h="14103" extrusionOk="0">
                  <a:moveTo>
                    <a:pt x="919" y="1"/>
                  </a:moveTo>
                  <a:cubicBezTo>
                    <a:pt x="416" y="1"/>
                    <a:pt x="8" y="403"/>
                    <a:pt x="0" y="906"/>
                  </a:cubicBezTo>
                  <a:lnTo>
                    <a:pt x="0" y="13185"/>
                  </a:lnTo>
                  <a:cubicBezTo>
                    <a:pt x="0" y="13691"/>
                    <a:pt x="412" y="14103"/>
                    <a:pt x="919" y="14103"/>
                  </a:cubicBezTo>
                  <a:cubicBezTo>
                    <a:pt x="1425" y="14103"/>
                    <a:pt x="1837" y="13691"/>
                    <a:pt x="1837" y="13184"/>
                  </a:cubicBezTo>
                  <a:lnTo>
                    <a:pt x="1837" y="906"/>
                  </a:lnTo>
                  <a:cubicBezTo>
                    <a:pt x="1829" y="403"/>
                    <a:pt x="1421" y="1"/>
                    <a:pt x="91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58"/>
            <p:cNvSpPr/>
            <p:nvPr/>
          </p:nvSpPr>
          <p:spPr>
            <a:xfrm>
              <a:off x="6788418" y="1885033"/>
              <a:ext cx="35004" cy="165512"/>
            </a:xfrm>
            <a:custGeom>
              <a:avLst/>
              <a:gdLst/>
              <a:ahLst/>
              <a:cxnLst/>
              <a:rect l="l" t="t" r="r" b="b"/>
              <a:pathLst>
                <a:path w="1837" h="8686" extrusionOk="0">
                  <a:moveTo>
                    <a:pt x="919" y="0"/>
                  </a:moveTo>
                  <a:cubicBezTo>
                    <a:pt x="416" y="0"/>
                    <a:pt x="8" y="403"/>
                    <a:pt x="0" y="906"/>
                  </a:cubicBezTo>
                  <a:lnTo>
                    <a:pt x="0" y="7767"/>
                  </a:lnTo>
                  <a:cubicBezTo>
                    <a:pt x="0" y="8274"/>
                    <a:pt x="412" y="8686"/>
                    <a:pt x="919" y="8686"/>
                  </a:cubicBezTo>
                  <a:cubicBezTo>
                    <a:pt x="1425" y="8684"/>
                    <a:pt x="1837" y="8274"/>
                    <a:pt x="1837" y="7767"/>
                  </a:cubicBezTo>
                  <a:lnTo>
                    <a:pt x="1837" y="906"/>
                  </a:lnTo>
                  <a:cubicBezTo>
                    <a:pt x="1829" y="403"/>
                    <a:pt x="1421" y="0"/>
                    <a:pt x="91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58"/>
            <p:cNvSpPr/>
            <p:nvPr/>
          </p:nvSpPr>
          <p:spPr>
            <a:xfrm>
              <a:off x="5436923" y="1312545"/>
              <a:ext cx="1313766" cy="2977344"/>
            </a:xfrm>
            <a:custGeom>
              <a:avLst/>
              <a:gdLst/>
              <a:ahLst/>
              <a:cxnLst/>
              <a:rect l="l" t="t" r="r" b="b"/>
              <a:pathLst>
                <a:path w="68946" h="156250" extrusionOk="0">
                  <a:moveTo>
                    <a:pt x="4728" y="0"/>
                  </a:moveTo>
                  <a:cubicBezTo>
                    <a:pt x="2118" y="0"/>
                    <a:pt x="0" y="2118"/>
                    <a:pt x="0" y="4730"/>
                  </a:cubicBezTo>
                  <a:lnTo>
                    <a:pt x="0" y="151516"/>
                  </a:lnTo>
                  <a:cubicBezTo>
                    <a:pt x="0" y="154130"/>
                    <a:pt x="2119" y="156249"/>
                    <a:pt x="4734" y="156249"/>
                  </a:cubicBezTo>
                  <a:lnTo>
                    <a:pt x="63850" y="156249"/>
                  </a:lnTo>
                  <a:cubicBezTo>
                    <a:pt x="66663" y="156249"/>
                    <a:pt x="68946" y="153968"/>
                    <a:pt x="68946" y="151153"/>
                  </a:cubicBezTo>
                  <a:lnTo>
                    <a:pt x="68946" y="4485"/>
                  </a:lnTo>
                  <a:cubicBezTo>
                    <a:pt x="68946" y="2009"/>
                    <a:pt x="66938" y="0"/>
                    <a:pt x="6446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58"/>
            <p:cNvSpPr/>
            <p:nvPr/>
          </p:nvSpPr>
          <p:spPr>
            <a:xfrm>
              <a:off x="5431588" y="1307171"/>
              <a:ext cx="1324475" cy="2988072"/>
            </a:xfrm>
            <a:custGeom>
              <a:avLst/>
              <a:gdLst/>
              <a:ahLst/>
              <a:cxnLst/>
              <a:rect l="l" t="t" r="r" b="b"/>
              <a:pathLst>
                <a:path w="69508" h="156813" extrusionOk="0">
                  <a:moveTo>
                    <a:pt x="64778" y="564"/>
                  </a:moveTo>
                  <a:cubicBezTo>
                    <a:pt x="67075" y="564"/>
                    <a:pt x="68944" y="2433"/>
                    <a:pt x="68944" y="4732"/>
                  </a:cubicBezTo>
                  <a:lnTo>
                    <a:pt x="68944" y="152083"/>
                  </a:lnTo>
                  <a:cubicBezTo>
                    <a:pt x="68944" y="154380"/>
                    <a:pt x="67075" y="156250"/>
                    <a:pt x="64778" y="156250"/>
                  </a:cubicBezTo>
                  <a:lnTo>
                    <a:pt x="4730" y="156250"/>
                  </a:lnTo>
                  <a:cubicBezTo>
                    <a:pt x="2431" y="156250"/>
                    <a:pt x="562" y="154380"/>
                    <a:pt x="562" y="152083"/>
                  </a:cubicBezTo>
                  <a:lnTo>
                    <a:pt x="562" y="4732"/>
                  </a:lnTo>
                  <a:cubicBezTo>
                    <a:pt x="562" y="2433"/>
                    <a:pt x="2431" y="564"/>
                    <a:pt x="4730" y="564"/>
                  </a:cubicBezTo>
                  <a:close/>
                  <a:moveTo>
                    <a:pt x="4730" y="1"/>
                  </a:moveTo>
                  <a:cubicBezTo>
                    <a:pt x="2121" y="1"/>
                    <a:pt x="0" y="2123"/>
                    <a:pt x="0" y="4732"/>
                  </a:cubicBezTo>
                  <a:lnTo>
                    <a:pt x="0" y="152083"/>
                  </a:lnTo>
                  <a:cubicBezTo>
                    <a:pt x="0" y="154691"/>
                    <a:pt x="2121" y="156813"/>
                    <a:pt x="4730" y="156813"/>
                  </a:cubicBezTo>
                  <a:lnTo>
                    <a:pt x="64778" y="156813"/>
                  </a:lnTo>
                  <a:cubicBezTo>
                    <a:pt x="67385" y="156813"/>
                    <a:pt x="69507" y="154691"/>
                    <a:pt x="69507" y="152083"/>
                  </a:cubicBezTo>
                  <a:lnTo>
                    <a:pt x="69507" y="4732"/>
                  </a:lnTo>
                  <a:cubicBezTo>
                    <a:pt x="69507" y="2123"/>
                    <a:pt x="67385" y="1"/>
                    <a:pt x="6477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58"/>
            <p:cNvSpPr/>
            <p:nvPr/>
          </p:nvSpPr>
          <p:spPr>
            <a:xfrm>
              <a:off x="5524405" y="1510774"/>
              <a:ext cx="1138841" cy="2553675"/>
            </a:xfrm>
            <a:custGeom>
              <a:avLst/>
              <a:gdLst/>
              <a:ahLst/>
              <a:cxnLst/>
              <a:rect l="l" t="t" r="r" b="b"/>
              <a:pathLst>
                <a:path w="59766" h="134016" extrusionOk="0">
                  <a:moveTo>
                    <a:pt x="0" y="0"/>
                  </a:moveTo>
                  <a:lnTo>
                    <a:pt x="0" y="134015"/>
                  </a:lnTo>
                  <a:lnTo>
                    <a:pt x="59765" y="134015"/>
                  </a:lnTo>
                  <a:lnTo>
                    <a:pt x="5976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58"/>
            <p:cNvSpPr/>
            <p:nvPr/>
          </p:nvSpPr>
          <p:spPr>
            <a:xfrm>
              <a:off x="5908897" y="1413079"/>
              <a:ext cx="334834" cy="32146"/>
            </a:xfrm>
            <a:custGeom>
              <a:avLst/>
              <a:gdLst/>
              <a:ahLst/>
              <a:cxnLst/>
              <a:rect l="l" t="t" r="r" b="b"/>
              <a:pathLst>
                <a:path w="17572" h="1687" extrusionOk="0">
                  <a:moveTo>
                    <a:pt x="831" y="1"/>
                  </a:moveTo>
                  <a:cubicBezTo>
                    <a:pt x="371" y="8"/>
                    <a:pt x="0" y="383"/>
                    <a:pt x="0" y="844"/>
                  </a:cubicBezTo>
                  <a:cubicBezTo>
                    <a:pt x="0" y="1305"/>
                    <a:pt x="371" y="1680"/>
                    <a:pt x="831" y="1687"/>
                  </a:cubicBezTo>
                  <a:lnTo>
                    <a:pt x="16742" y="1687"/>
                  </a:lnTo>
                  <a:cubicBezTo>
                    <a:pt x="17203" y="1680"/>
                    <a:pt x="17572" y="1305"/>
                    <a:pt x="17572" y="844"/>
                  </a:cubicBezTo>
                  <a:cubicBezTo>
                    <a:pt x="17572" y="383"/>
                    <a:pt x="17203" y="8"/>
                    <a:pt x="167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58"/>
            <p:cNvSpPr/>
            <p:nvPr/>
          </p:nvSpPr>
          <p:spPr>
            <a:xfrm>
              <a:off x="5994701" y="4116888"/>
              <a:ext cx="58308" cy="75839"/>
            </a:xfrm>
            <a:custGeom>
              <a:avLst/>
              <a:gdLst/>
              <a:ahLst/>
              <a:cxnLst/>
              <a:rect l="l" t="t" r="r" b="b"/>
              <a:pathLst>
                <a:path w="3060" h="3980" extrusionOk="0">
                  <a:moveTo>
                    <a:pt x="1531" y="1"/>
                  </a:moveTo>
                  <a:cubicBezTo>
                    <a:pt x="685" y="1"/>
                    <a:pt x="1" y="892"/>
                    <a:pt x="1" y="1990"/>
                  </a:cubicBezTo>
                  <a:cubicBezTo>
                    <a:pt x="1" y="3088"/>
                    <a:pt x="685" y="3979"/>
                    <a:pt x="1529" y="3979"/>
                  </a:cubicBezTo>
                  <a:cubicBezTo>
                    <a:pt x="2374" y="3979"/>
                    <a:pt x="3059" y="3088"/>
                    <a:pt x="3059" y="1990"/>
                  </a:cubicBezTo>
                  <a:cubicBezTo>
                    <a:pt x="3059" y="892"/>
                    <a:pt x="2375" y="1"/>
                    <a:pt x="1531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58"/>
            <p:cNvSpPr/>
            <p:nvPr/>
          </p:nvSpPr>
          <p:spPr>
            <a:xfrm>
              <a:off x="5896301" y="1685680"/>
              <a:ext cx="395010" cy="460597"/>
            </a:xfrm>
            <a:custGeom>
              <a:avLst/>
              <a:gdLst/>
              <a:ahLst/>
              <a:cxnLst/>
              <a:rect l="l" t="t" r="r" b="b"/>
              <a:pathLst>
                <a:path w="20730" h="24172" extrusionOk="0">
                  <a:moveTo>
                    <a:pt x="10366" y="1"/>
                  </a:moveTo>
                  <a:cubicBezTo>
                    <a:pt x="7617" y="1"/>
                    <a:pt x="4980" y="1274"/>
                    <a:pt x="3036" y="3541"/>
                  </a:cubicBezTo>
                  <a:cubicBezTo>
                    <a:pt x="1093" y="5807"/>
                    <a:pt x="0" y="8881"/>
                    <a:pt x="0" y="12086"/>
                  </a:cubicBezTo>
                  <a:cubicBezTo>
                    <a:pt x="0" y="15291"/>
                    <a:pt x="1093" y="18366"/>
                    <a:pt x="3036" y="20632"/>
                  </a:cubicBezTo>
                  <a:cubicBezTo>
                    <a:pt x="4980" y="22899"/>
                    <a:pt x="7617" y="24172"/>
                    <a:pt x="10366" y="24172"/>
                  </a:cubicBezTo>
                  <a:cubicBezTo>
                    <a:pt x="13113" y="24172"/>
                    <a:pt x="15750" y="22899"/>
                    <a:pt x="17694" y="20632"/>
                  </a:cubicBezTo>
                  <a:cubicBezTo>
                    <a:pt x="19639" y="18366"/>
                    <a:pt x="20730" y="15291"/>
                    <a:pt x="20730" y="12086"/>
                  </a:cubicBezTo>
                  <a:cubicBezTo>
                    <a:pt x="20730" y="8881"/>
                    <a:pt x="19639" y="5807"/>
                    <a:pt x="17694" y="3541"/>
                  </a:cubicBezTo>
                  <a:cubicBezTo>
                    <a:pt x="15750" y="1274"/>
                    <a:pt x="13113" y="1"/>
                    <a:pt x="10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58"/>
            <p:cNvSpPr/>
            <p:nvPr/>
          </p:nvSpPr>
          <p:spPr>
            <a:xfrm>
              <a:off x="6018806" y="1738157"/>
              <a:ext cx="150001" cy="174906"/>
            </a:xfrm>
            <a:custGeom>
              <a:avLst/>
              <a:gdLst/>
              <a:ahLst/>
              <a:cxnLst/>
              <a:rect l="l" t="t" r="r" b="b"/>
              <a:pathLst>
                <a:path w="7872" h="9179" extrusionOk="0">
                  <a:moveTo>
                    <a:pt x="3937" y="1"/>
                  </a:moveTo>
                  <a:cubicBezTo>
                    <a:pt x="1762" y="1"/>
                    <a:pt x="0" y="2055"/>
                    <a:pt x="0" y="4590"/>
                  </a:cubicBezTo>
                  <a:cubicBezTo>
                    <a:pt x="0" y="7125"/>
                    <a:pt x="1762" y="9179"/>
                    <a:pt x="3937" y="9179"/>
                  </a:cubicBezTo>
                  <a:cubicBezTo>
                    <a:pt x="6110" y="9179"/>
                    <a:pt x="7872" y="7125"/>
                    <a:pt x="7872" y="4590"/>
                  </a:cubicBezTo>
                  <a:cubicBezTo>
                    <a:pt x="7872" y="2055"/>
                    <a:pt x="6110" y="1"/>
                    <a:pt x="393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58"/>
            <p:cNvSpPr/>
            <p:nvPr/>
          </p:nvSpPr>
          <p:spPr>
            <a:xfrm>
              <a:off x="6013432" y="1732803"/>
              <a:ext cx="160748" cy="185634"/>
            </a:xfrm>
            <a:custGeom>
              <a:avLst/>
              <a:gdLst/>
              <a:ahLst/>
              <a:cxnLst/>
              <a:rect l="l" t="t" r="r" b="b"/>
              <a:pathLst>
                <a:path w="8436" h="9742" extrusionOk="0">
                  <a:moveTo>
                    <a:pt x="4219" y="562"/>
                  </a:moveTo>
                  <a:cubicBezTo>
                    <a:pt x="6234" y="562"/>
                    <a:pt x="7874" y="2494"/>
                    <a:pt x="7874" y="4871"/>
                  </a:cubicBezTo>
                  <a:cubicBezTo>
                    <a:pt x="7874" y="7247"/>
                    <a:pt x="6234" y="9180"/>
                    <a:pt x="4219" y="9180"/>
                  </a:cubicBezTo>
                  <a:cubicBezTo>
                    <a:pt x="2203" y="9180"/>
                    <a:pt x="562" y="7247"/>
                    <a:pt x="562" y="4871"/>
                  </a:cubicBezTo>
                  <a:cubicBezTo>
                    <a:pt x="562" y="2494"/>
                    <a:pt x="2203" y="562"/>
                    <a:pt x="4219" y="562"/>
                  </a:cubicBezTo>
                  <a:close/>
                  <a:moveTo>
                    <a:pt x="4219" y="0"/>
                  </a:moveTo>
                  <a:cubicBezTo>
                    <a:pt x="1892" y="0"/>
                    <a:pt x="1" y="2185"/>
                    <a:pt x="1" y="4871"/>
                  </a:cubicBezTo>
                  <a:cubicBezTo>
                    <a:pt x="1" y="7556"/>
                    <a:pt x="1892" y="9741"/>
                    <a:pt x="4219" y="9741"/>
                  </a:cubicBezTo>
                  <a:cubicBezTo>
                    <a:pt x="6544" y="9741"/>
                    <a:pt x="8435" y="7556"/>
                    <a:pt x="8435" y="4871"/>
                  </a:cubicBezTo>
                  <a:cubicBezTo>
                    <a:pt x="8435" y="2185"/>
                    <a:pt x="6544" y="0"/>
                    <a:pt x="421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58"/>
            <p:cNvSpPr/>
            <p:nvPr/>
          </p:nvSpPr>
          <p:spPr>
            <a:xfrm>
              <a:off x="5957544" y="1936386"/>
              <a:ext cx="272525" cy="209891"/>
            </a:xfrm>
            <a:custGeom>
              <a:avLst/>
              <a:gdLst/>
              <a:ahLst/>
              <a:cxnLst/>
              <a:rect l="l" t="t" r="r" b="b"/>
              <a:pathLst>
                <a:path w="14302" h="11015" extrusionOk="0">
                  <a:moveTo>
                    <a:pt x="7152" y="1"/>
                  </a:moveTo>
                  <a:cubicBezTo>
                    <a:pt x="3202" y="1"/>
                    <a:pt x="1" y="3014"/>
                    <a:pt x="1" y="6731"/>
                  </a:cubicBezTo>
                  <a:cubicBezTo>
                    <a:pt x="4" y="7077"/>
                    <a:pt x="34" y="7421"/>
                    <a:pt x="93" y="7763"/>
                  </a:cubicBezTo>
                  <a:cubicBezTo>
                    <a:pt x="1945" y="9775"/>
                    <a:pt x="4421" y="11015"/>
                    <a:pt x="7152" y="11015"/>
                  </a:cubicBezTo>
                  <a:cubicBezTo>
                    <a:pt x="9882" y="11015"/>
                    <a:pt x="12358" y="9775"/>
                    <a:pt x="14209" y="7763"/>
                  </a:cubicBezTo>
                  <a:cubicBezTo>
                    <a:pt x="14268" y="7421"/>
                    <a:pt x="14298" y="7077"/>
                    <a:pt x="14301" y="6731"/>
                  </a:cubicBezTo>
                  <a:cubicBezTo>
                    <a:pt x="14301" y="3014"/>
                    <a:pt x="11100" y="1"/>
                    <a:pt x="715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58"/>
            <p:cNvSpPr/>
            <p:nvPr/>
          </p:nvSpPr>
          <p:spPr>
            <a:xfrm>
              <a:off x="5952190" y="1931032"/>
              <a:ext cx="283234" cy="220619"/>
            </a:xfrm>
            <a:custGeom>
              <a:avLst/>
              <a:gdLst/>
              <a:ahLst/>
              <a:cxnLst/>
              <a:rect l="l" t="t" r="r" b="b"/>
              <a:pathLst>
                <a:path w="14864" h="11578" extrusionOk="0">
                  <a:moveTo>
                    <a:pt x="7433" y="562"/>
                  </a:moveTo>
                  <a:cubicBezTo>
                    <a:pt x="11220" y="562"/>
                    <a:pt x="14302" y="3455"/>
                    <a:pt x="14302" y="7012"/>
                  </a:cubicBezTo>
                  <a:cubicBezTo>
                    <a:pt x="14299" y="7314"/>
                    <a:pt x="14274" y="7616"/>
                    <a:pt x="14226" y="7915"/>
                  </a:cubicBezTo>
                  <a:cubicBezTo>
                    <a:pt x="12358" y="9913"/>
                    <a:pt x="9949" y="11014"/>
                    <a:pt x="7433" y="11014"/>
                  </a:cubicBezTo>
                  <a:cubicBezTo>
                    <a:pt x="4917" y="11014"/>
                    <a:pt x="2506" y="9915"/>
                    <a:pt x="638" y="7915"/>
                  </a:cubicBezTo>
                  <a:cubicBezTo>
                    <a:pt x="590" y="7616"/>
                    <a:pt x="565" y="7314"/>
                    <a:pt x="563" y="7012"/>
                  </a:cubicBezTo>
                  <a:cubicBezTo>
                    <a:pt x="563" y="3455"/>
                    <a:pt x="3644" y="562"/>
                    <a:pt x="7433" y="562"/>
                  </a:cubicBezTo>
                  <a:close/>
                  <a:moveTo>
                    <a:pt x="7433" y="0"/>
                  </a:moveTo>
                  <a:cubicBezTo>
                    <a:pt x="3334" y="0"/>
                    <a:pt x="0" y="3146"/>
                    <a:pt x="0" y="7012"/>
                  </a:cubicBezTo>
                  <a:cubicBezTo>
                    <a:pt x="0" y="7345"/>
                    <a:pt x="31" y="7688"/>
                    <a:pt x="97" y="8089"/>
                  </a:cubicBezTo>
                  <a:cubicBezTo>
                    <a:pt x="105" y="8143"/>
                    <a:pt x="130" y="8194"/>
                    <a:pt x="167" y="8235"/>
                  </a:cubicBezTo>
                  <a:cubicBezTo>
                    <a:pt x="2152" y="10390"/>
                    <a:pt x="4732" y="11577"/>
                    <a:pt x="7433" y="11577"/>
                  </a:cubicBezTo>
                  <a:cubicBezTo>
                    <a:pt x="10134" y="11577"/>
                    <a:pt x="12714" y="10390"/>
                    <a:pt x="14697" y="8235"/>
                  </a:cubicBezTo>
                  <a:cubicBezTo>
                    <a:pt x="14734" y="8194"/>
                    <a:pt x="14759" y="8143"/>
                    <a:pt x="14767" y="8089"/>
                  </a:cubicBezTo>
                  <a:cubicBezTo>
                    <a:pt x="14833" y="7688"/>
                    <a:pt x="14864" y="7345"/>
                    <a:pt x="14864" y="7012"/>
                  </a:cubicBezTo>
                  <a:cubicBezTo>
                    <a:pt x="14864" y="3146"/>
                    <a:pt x="11530" y="0"/>
                    <a:pt x="743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58"/>
            <p:cNvSpPr/>
            <p:nvPr/>
          </p:nvSpPr>
          <p:spPr>
            <a:xfrm>
              <a:off x="5807695" y="2262875"/>
              <a:ext cx="572222" cy="655835"/>
            </a:xfrm>
            <a:custGeom>
              <a:avLst/>
              <a:gdLst/>
              <a:ahLst/>
              <a:cxnLst/>
              <a:rect l="l" t="t" r="r" b="b"/>
              <a:pathLst>
                <a:path w="30030" h="34418" extrusionOk="0">
                  <a:moveTo>
                    <a:pt x="15016" y="5228"/>
                  </a:moveTo>
                  <a:cubicBezTo>
                    <a:pt x="20632" y="5228"/>
                    <a:pt x="25203" y="10176"/>
                    <a:pt x="25203" y="16261"/>
                  </a:cubicBezTo>
                  <a:lnTo>
                    <a:pt x="25203" y="29190"/>
                  </a:lnTo>
                  <a:lnTo>
                    <a:pt x="4827" y="29190"/>
                  </a:lnTo>
                  <a:lnTo>
                    <a:pt x="4827" y="16261"/>
                  </a:lnTo>
                  <a:cubicBezTo>
                    <a:pt x="4827" y="10176"/>
                    <a:pt x="9398" y="5228"/>
                    <a:pt x="15016" y="5228"/>
                  </a:cubicBezTo>
                  <a:close/>
                  <a:moveTo>
                    <a:pt x="15016" y="1"/>
                  </a:moveTo>
                  <a:cubicBezTo>
                    <a:pt x="6736" y="1"/>
                    <a:pt x="1" y="7294"/>
                    <a:pt x="1" y="16261"/>
                  </a:cubicBezTo>
                  <a:lnTo>
                    <a:pt x="1" y="31804"/>
                  </a:lnTo>
                  <a:cubicBezTo>
                    <a:pt x="1" y="33248"/>
                    <a:pt x="1082" y="34417"/>
                    <a:pt x="2415" y="34417"/>
                  </a:cubicBezTo>
                  <a:lnTo>
                    <a:pt x="27617" y="34417"/>
                  </a:lnTo>
                  <a:cubicBezTo>
                    <a:pt x="28950" y="34417"/>
                    <a:pt x="30029" y="33248"/>
                    <a:pt x="30029" y="31804"/>
                  </a:cubicBezTo>
                  <a:lnTo>
                    <a:pt x="30029" y="16261"/>
                  </a:lnTo>
                  <a:cubicBezTo>
                    <a:pt x="30029" y="7294"/>
                    <a:pt x="23294" y="1"/>
                    <a:pt x="1501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58"/>
            <p:cNvSpPr/>
            <p:nvPr/>
          </p:nvSpPr>
          <p:spPr>
            <a:xfrm>
              <a:off x="5760458" y="2716555"/>
              <a:ext cx="666715" cy="630778"/>
            </a:xfrm>
            <a:custGeom>
              <a:avLst/>
              <a:gdLst/>
              <a:ahLst/>
              <a:cxnLst/>
              <a:rect l="l" t="t" r="r" b="b"/>
              <a:pathLst>
                <a:path w="34989" h="33103" extrusionOk="0">
                  <a:moveTo>
                    <a:pt x="1" y="1"/>
                  </a:moveTo>
                  <a:lnTo>
                    <a:pt x="1" y="33102"/>
                  </a:lnTo>
                  <a:lnTo>
                    <a:pt x="34989" y="33102"/>
                  </a:lnTo>
                  <a:lnTo>
                    <a:pt x="34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58"/>
            <p:cNvSpPr/>
            <p:nvPr/>
          </p:nvSpPr>
          <p:spPr>
            <a:xfrm>
              <a:off x="6003181" y="2875188"/>
              <a:ext cx="187806" cy="275745"/>
            </a:xfrm>
            <a:custGeom>
              <a:avLst/>
              <a:gdLst/>
              <a:ahLst/>
              <a:cxnLst/>
              <a:rect l="l" t="t" r="r" b="b"/>
              <a:pathLst>
                <a:path w="9856" h="14471" extrusionOk="0">
                  <a:moveTo>
                    <a:pt x="4927" y="1"/>
                  </a:moveTo>
                  <a:cubicBezTo>
                    <a:pt x="2633" y="1"/>
                    <a:pt x="772" y="2016"/>
                    <a:pt x="772" y="4502"/>
                  </a:cubicBezTo>
                  <a:cubicBezTo>
                    <a:pt x="772" y="6052"/>
                    <a:pt x="1496" y="7417"/>
                    <a:pt x="2595" y="8227"/>
                  </a:cubicBezTo>
                  <a:lnTo>
                    <a:pt x="1" y="14470"/>
                  </a:lnTo>
                  <a:lnTo>
                    <a:pt x="9856" y="14470"/>
                  </a:lnTo>
                  <a:lnTo>
                    <a:pt x="7261" y="8227"/>
                  </a:lnTo>
                  <a:cubicBezTo>
                    <a:pt x="8361" y="7417"/>
                    <a:pt x="9084" y="6050"/>
                    <a:pt x="9084" y="4502"/>
                  </a:cubicBezTo>
                  <a:cubicBezTo>
                    <a:pt x="9084" y="2016"/>
                    <a:pt x="7223" y="1"/>
                    <a:pt x="492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58"/>
            <p:cNvSpPr/>
            <p:nvPr/>
          </p:nvSpPr>
          <p:spPr>
            <a:xfrm>
              <a:off x="5996759" y="2869853"/>
              <a:ext cx="200611" cy="286435"/>
            </a:xfrm>
            <a:custGeom>
              <a:avLst/>
              <a:gdLst/>
              <a:ahLst/>
              <a:cxnLst/>
              <a:rect l="l" t="t" r="r" b="b"/>
              <a:pathLst>
                <a:path w="10528" h="15032" extrusionOk="0">
                  <a:moveTo>
                    <a:pt x="5264" y="562"/>
                  </a:moveTo>
                  <a:cubicBezTo>
                    <a:pt x="7401" y="562"/>
                    <a:pt x="9139" y="2455"/>
                    <a:pt x="9139" y="4782"/>
                  </a:cubicBezTo>
                  <a:cubicBezTo>
                    <a:pt x="9139" y="6185"/>
                    <a:pt x="8501" y="7493"/>
                    <a:pt x="7430" y="8280"/>
                  </a:cubicBezTo>
                  <a:cubicBezTo>
                    <a:pt x="7327" y="8356"/>
                    <a:pt x="7287" y="8495"/>
                    <a:pt x="7337" y="8614"/>
                  </a:cubicBezTo>
                  <a:lnTo>
                    <a:pt x="9771" y="14469"/>
                  </a:lnTo>
                  <a:lnTo>
                    <a:pt x="759" y="14469"/>
                  </a:lnTo>
                  <a:lnTo>
                    <a:pt x="3192" y="8614"/>
                  </a:lnTo>
                  <a:cubicBezTo>
                    <a:pt x="3241" y="8495"/>
                    <a:pt x="3204" y="8356"/>
                    <a:pt x="3099" y="8280"/>
                  </a:cubicBezTo>
                  <a:cubicBezTo>
                    <a:pt x="2028" y="7493"/>
                    <a:pt x="1391" y="6185"/>
                    <a:pt x="1391" y="4782"/>
                  </a:cubicBezTo>
                  <a:cubicBezTo>
                    <a:pt x="1391" y="2455"/>
                    <a:pt x="3129" y="562"/>
                    <a:pt x="5264" y="562"/>
                  </a:cubicBezTo>
                  <a:close/>
                  <a:moveTo>
                    <a:pt x="5264" y="1"/>
                  </a:moveTo>
                  <a:cubicBezTo>
                    <a:pt x="2819" y="1"/>
                    <a:pt x="828" y="2146"/>
                    <a:pt x="828" y="4782"/>
                  </a:cubicBezTo>
                  <a:cubicBezTo>
                    <a:pt x="828" y="6285"/>
                    <a:pt x="1483" y="7696"/>
                    <a:pt x="2591" y="8598"/>
                  </a:cubicBezTo>
                  <a:lnTo>
                    <a:pt x="78" y="14642"/>
                  </a:lnTo>
                  <a:cubicBezTo>
                    <a:pt x="1" y="14827"/>
                    <a:pt x="136" y="15030"/>
                    <a:pt x="338" y="15032"/>
                  </a:cubicBezTo>
                  <a:lnTo>
                    <a:pt x="10193" y="15032"/>
                  </a:lnTo>
                  <a:cubicBezTo>
                    <a:pt x="10392" y="15032"/>
                    <a:pt x="10528" y="14827"/>
                    <a:pt x="10452" y="14642"/>
                  </a:cubicBezTo>
                  <a:lnTo>
                    <a:pt x="7939" y="8598"/>
                  </a:lnTo>
                  <a:cubicBezTo>
                    <a:pt x="9046" y="7696"/>
                    <a:pt x="9701" y="6285"/>
                    <a:pt x="9701" y="4782"/>
                  </a:cubicBezTo>
                  <a:cubicBezTo>
                    <a:pt x="9701" y="2146"/>
                    <a:pt x="7712" y="1"/>
                    <a:pt x="5264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58"/>
            <p:cNvSpPr/>
            <p:nvPr/>
          </p:nvSpPr>
          <p:spPr>
            <a:xfrm>
              <a:off x="5887574" y="2853485"/>
              <a:ext cx="775672" cy="1061878"/>
            </a:xfrm>
            <a:custGeom>
              <a:avLst/>
              <a:gdLst/>
              <a:ahLst/>
              <a:cxnLst/>
              <a:rect l="l" t="t" r="r" b="b"/>
              <a:pathLst>
                <a:path w="40707" h="55727" extrusionOk="0">
                  <a:moveTo>
                    <a:pt x="40706" y="1"/>
                  </a:moveTo>
                  <a:lnTo>
                    <a:pt x="100" y="55240"/>
                  </a:lnTo>
                  <a:cubicBezTo>
                    <a:pt x="1" y="55375"/>
                    <a:pt x="30" y="55568"/>
                    <a:pt x="165" y="55667"/>
                  </a:cubicBezTo>
                  <a:cubicBezTo>
                    <a:pt x="220" y="55707"/>
                    <a:pt x="283" y="55727"/>
                    <a:pt x="346" y="55727"/>
                  </a:cubicBezTo>
                  <a:cubicBezTo>
                    <a:pt x="441" y="55727"/>
                    <a:pt x="534" y="55683"/>
                    <a:pt x="594" y="55601"/>
                  </a:cubicBezTo>
                  <a:lnTo>
                    <a:pt x="40706" y="1035"/>
                  </a:lnTo>
                  <a:lnTo>
                    <a:pt x="40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58"/>
            <p:cNvSpPr/>
            <p:nvPr/>
          </p:nvSpPr>
          <p:spPr>
            <a:xfrm>
              <a:off x="6507643" y="1676190"/>
              <a:ext cx="155603" cy="218351"/>
            </a:xfrm>
            <a:custGeom>
              <a:avLst/>
              <a:gdLst/>
              <a:ahLst/>
              <a:cxnLst/>
              <a:rect l="l" t="t" r="r" b="b"/>
              <a:pathLst>
                <a:path w="8166" h="11459" extrusionOk="0">
                  <a:moveTo>
                    <a:pt x="8165" y="0"/>
                  </a:moveTo>
                  <a:lnTo>
                    <a:pt x="95" y="10977"/>
                  </a:lnTo>
                  <a:cubicBezTo>
                    <a:pt x="1" y="11112"/>
                    <a:pt x="31" y="11300"/>
                    <a:pt x="165" y="11398"/>
                  </a:cubicBezTo>
                  <a:cubicBezTo>
                    <a:pt x="220" y="11438"/>
                    <a:pt x="284" y="11458"/>
                    <a:pt x="347" y="11458"/>
                  </a:cubicBezTo>
                  <a:cubicBezTo>
                    <a:pt x="439" y="11458"/>
                    <a:pt x="529" y="11417"/>
                    <a:pt x="590" y="11338"/>
                  </a:cubicBezTo>
                  <a:lnTo>
                    <a:pt x="8165" y="1034"/>
                  </a:lnTo>
                  <a:lnTo>
                    <a:pt x="8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58"/>
            <p:cNvSpPr/>
            <p:nvPr/>
          </p:nvSpPr>
          <p:spPr>
            <a:xfrm>
              <a:off x="5524405" y="1952545"/>
              <a:ext cx="945204" cy="1292558"/>
            </a:xfrm>
            <a:custGeom>
              <a:avLst/>
              <a:gdLst/>
              <a:ahLst/>
              <a:cxnLst/>
              <a:rect l="l" t="t" r="r" b="b"/>
              <a:pathLst>
                <a:path w="49604" h="67833" extrusionOk="0">
                  <a:moveTo>
                    <a:pt x="49258" y="0"/>
                  </a:moveTo>
                  <a:cubicBezTo>
                    <a:pt x="49164" y="0"/>
                    <a:pt x="49071" y="44"/>
                    <a:pt x="49010" y="125"/>
                  </a:cubicBezTo>
                  <a:lnTo>
                    <a:pt x="0" y="66799"/>
                  </a:lnTo>
                  <a:lnTo>
                    <a:pt x="0" y="67833"/>
                  </a:lnTo>
                  <a:lnTo>
                    <a:pt x="49505" y="489"/>
                  </a:lnTo>
                  <a:cubicBezTo>
                    <a:pt x="49604" y="352"/>
                    <a:pt x="49575" y="160"/>
                    <a:pt x="49439" y="60"/>
                  </a:cubicBezTo>
                  <a:cubicBezTo>
                    <a:pt x="49384" y="20"/>
                    <a:pt x="49321" y="0"/>
                    <a:pt x="49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8"/>
            <p:cNvSpPr/>
            <p:nvPr/>
          </p:nvSpPr>
          <p:spPr>
            <a:xfrm>
              <a:off x="5795367" y="3956807"/>
              <a:ext cx="66388" cy="83975"/>
            </a:xfrm>
            <a:custGeom>
              <a:avLst/>
              <a:gdLst/>
              <a:ahLst/>
              <a:cxnLst/>
              <a:rect l="l" t="t" r="r" b="b"/>
              <a:pathLst>
                <a:path w="3484" h="4407" extrusionOk="0">
                  <a:moveTo>
                    <a:pt x="3136" y="0"/>
                  </a:moveTo>
                  <a:cubicBezTo>
                    <a:pt x="3042" y="0"/>
                    <a:pt x="2949" y="44"/>
                    <a:pt x="2890" y="125"/>
                  </a:cubicBezTo>
                  <a:lnTo>
                    <a:pt x="100" y="3920"/>
                  </a:lnTo>
                  <a:cubicBezTo>
                    <a:pt x="0" y="4057"/>
                    <a:pt x="30" y="4248"/>
                    <a:pt x="165" y="4349"/>
                  </a:cubicBezTo>
                  <a:cubicBezTo>
                    <a:pt x="218" y="4387"/>
                    <a:pt x="282" y="4407"/>
                    <a:pt x="347" y="4407"/>
                  </a:cubicBezTo>
                  <a:cubicBezTo>
                    <a:pt x="444" y="4407"/>
                    <a:pt x="536" y="4360"/>
                    <a:pt x="594" y="4283"/>
                  </a:cubicBezTo>
                  <a:lnTo>
                    <a:pt x="3383" y="488"/>
                  </a:lnTo>
                  <a:cubicBezTo>
                    <a:pt x="3483" y="351"/>
                    <a:pt x="3454" y="160"/>
                    <a:pt x="3317" y="59"/>
                  </a:cubicBezTo>
                  <a:cubicBezTo>
                    <a:pt x="3263" y="20"/>
                    <a:pt x="3199" y="0"/>
                    <a:pt x="3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8"/>
            <p:cNvSpPr/>
            <p:nvPr/>
          </p:nvSpPr>
          <p:spPr>
            <a:xfrm>
              <a:off x="6033802" y="3081344"/>
              <a:ext cx="629444" cy="862906"/>
            </a:xfrm>
            <a:custGeom>
              <a:avLst/>
              <a:gdLst/>
              <a:ahLst/>
              <a:cxnLst/>
              <a:rect l="l" t="t" r="r" b="b"/>
              <a:pathLst>
                <a:path w="33033" h="45285" extrusionOk="0">
                  <a:moveTo>
                    <a:pt x="33032" y="1"/>
                  </a:moveTo>
                  <a:lnTo>
                    <a:pt x="102" y="44797"/>
                  </a:lnTo>
                  <a:cubicBezTo>
                    <a:pt x="1" y="44934"/>
                    <a:pt x="32" y="45125"/>
                    <a:pt x="167" y="45224"/>
                  </a:cubicBezTo>
                  <a:cubicBezTo>
                    <a:pt x="222" y="45265"/>
                    <a:pt x="286" y="45284"/>
                    <a:pt x="349" y="45284"/>
                  </a:cubicBezTo>
                  <a:cubicBezTo>
                    <a:pt x="443" y="45284"/>
                    <a:pt x="535" y="45241"/>
                    <a:pt x="595" y="45159"/>
                  </a:cubicBezTo>
                  <a:lnTo>
                    <a:pt x="33032" y="1036"/>
                  </a:lnTo>
                  <a:lnTo>
                    <a:pt x="33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2" name="Google Shape;1342;p58"/>
          <p:cNvGrpSpPr/>
          <p:nvPr/>
        </p:nvGrpSpPr>
        <p:grpSpPr>
          <a:xfrm>
            <a:off x="4330173" y="1963985"/>
            <a:ext cx="1891146" cy="2887347"/>
            <a:chOff x="3605604" y="1716301"/>
            <a:chExt cx="1765941" cy="2696187"/>
          </a:xfrm>
        </p:grpSpPr>
        <p:sp>
          <p:nvSpPr>
            <p:cNvPr id="1343" name="Google Shape;1343;p58"/>
            <p:cNvSpPr/>
            <p:nvPr/>
          </p:nvSpPr>
          <p:spPr>
            <a:xfrm>
              <a:off x="3611854" y="1721637"/>
              <a:ext cx="862372" cy="1070872"/>
            </a:xfrm>
            <a:custGeom>
              <a:avLst/>
              <a:gdLst/>
              <a:ahLst/>
              <a:cxnLst/>
              <a:rect l="l" t="t" r="r" b="b"/>
              <a:pathLst>
                <a:path w="45257" h="56199" extrusionOk="0">
                  <a:moveTo>
                    <a:pt x="37476" y="1"/>
                  </a:moveTo>
                  <a:cubicBezTo>
                    <a:pt x="34727" y="1"/>
                    <a:pt x="33541" y="1233"/>
                    <a:pt x="34009" y="2053"/>
                  </a:cubicBezTo>
                  <a:cubicBezTo>
                    <a:pt x="34538" y="2979"/>
                    <a:pt x="35994" y="4038"/>
                    <a:pt x="35994" y="4038"/>
                  </a:cubicBezTo>
                  <a:cubicBezTo>
                    <a:pt x="35994" y="4038"/>
                    <a:pt x="34170" y="3024"/>
                    <a:pt x="32260" y="3024"/>
                  </a:cubicBezTo>
                  <a:cubicBezTo>
                    <a:pt x="31497" y="3024"/>
                    <a:pt x="30719" y="3186"/>
                    <a:pt x="30039" y="3640"/>
                  </a:cubicBezTo>
                  <a:cubicBezTo>
                    <a:pt x="27657" y="5228"/>
                    <a:pt x="31098" y="4566"/>
                    <a:pt x="30436" y="6154"/>
                  </a:cubicBezTo>
                  <a:cubicBezTo>
                    <a:pt x="29774" y="7743"/>
                    <a:pt x="26069" y="7081"/>
                    <a:pt x="25143" y="11316"/>
                  </a:cubicBezTo>
                  <a:cubicBezTo>
                    <a:pt x="24217" y="15550"/>
                    <a:pt x="26864" y="19785"/>
                    <a:pt x="24481" y="21637"/>
                  </a:cubicBezTo>
                  <a:cubicBezTo>
                    <a:pt x="22099" y="23490"/>
                    <a:pt x="14954" y="20975"/>
                    <a:pt x="12837" y="25607"/>
                  </a:cubicBezTo>
                  <a:cubicBezTo>
                    <a:pt x="10719" y="30239"/>
                    <a:pt x="13712" y="32291"/>
                    <a:pt x="8684" y="35202"/>
                  </a:cubicBezTo>
                  <a:cubicBezTo>
                    <a:pt x="3657" y="38112"/>
                    <a:pt x="1" y="40958"/>
                    <a:pt x="1456" y="48103"/>
                  </a:cubicBezTo>
                  <a:cubicBezTo>
                    <a:pt x="2544" y="53444"/>
                    <a:pt x="5480" y="56198"/>
                    <a:pt x="10818" y="56198"/>
                  </a:cubicBezTo>
                  <a:cubicBezTo>
                    <a:pt x="12621" y="56198"/>
                    <a:pt x="14698" y="55884"/>
                    <a:pt x="17070" y="55249"/>
                  </a:cubicBezTo>
                  <a:cubicBezTo>
                    <a:pt x="26466" y="52736"/>
                    <a:pt x="25805" y="47045"/>
                    <a:pt x="28848" y="41223"/>
                  </a:cubicBezTo>
                  <a:cubicBezTo>
                    <a:pt x="31891" y="35399"/>
                    <a:pt x="36655" y="36591"/>
                    <a:pt x="38112" y="33283"/>
                  </a:cubicBezTo>
                  <a:cubicBezTo>
                    <a:pt x="39567" y="29974"/>
                    <a:pt x="37714" y="26004"/>
                    <a:pt x="37846" y="22962"/>
                  </a:cubicBezTo>
                  <a:cubicBezTo>
                    <a:pt x="37979" y="19918"/>
                    <a:pt x="41023" y="19256"/>
                    <a:pt x="42213" y="15683"/>
                  </a:cubicBezTo>
                  <a:cubicBezTo>
                    <a:pt x="43404" y="12111"/>
                    <a:pt x="44471" y="8399"/>
                    <a:pt x="44471" y="8399"/>
                  </a:cubicBezTo>
                  <a:cubicBezTo>
                    <a:pt x="44471" y="8399"/>
                    <a:pt x="45257" y="6949"/>
                    <a:pt x="45257" y="4435"/>
                  </a:cubicBezTo>
                  <a:cubicBezTo>
                    <a:pt x="45257" y="1921"/>
                    <a:pt x="42213" y="465"/>
                    <a:pt x="38640" y="68"/>
                  </a:cubicBezTo>
                  <a:cubicBezTo>
                    <a:pt x="38225" y="22"/>
                    <a:pt x="37837" y="1"/>
                    <a:pt x="3747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58"/>
            <p:cNvSpPr/>
            <p:nvPr/>
          </p:nvSpPr>
          <p:spPr>
            <a:xfrm>
              <a:off x="3605604" y="1716301"/>
              <a:ext cx="873958" cy="1081600"/>
            </a:xfrm>
            <a:custGeom>
              <a:avLst/>
              <a:gdLst/>
              <a:ahLst/>
              <a:cxnLst/>
              <a:rect l="l" t="t" r="r" b="b"/>
              <a:pathLst>
                <a:path w="45865" h="56762" extrusionOk="0">
                  <a:moveTo>
                    <a:pt x="37811" y="562"/>
                  </a:moveTo>
                  <a:cubicBezTo>
                    <a:pt x="38161" y="562"/>
                    <a:pt x="38537" y="582"/>
                    <a:pt x="38937" y="627"/>
                  </a:cubicBezTo>
                  <a:cubicBezTo>
                    <a:pt x="42014" y="968"/>
                    <a:pt x="45303" y="2222"/>
                    <a:pt x="45303" y="4715"/>
                  </a:cubicBezTo>
                  <a:cubicBezTo>
                    <a:pt x="45303" y="7117"/>
                    <a:pt x="44558" y="8530"/>
                    <a:pt x="44551" y="8545"/>
                  </a:cubicBezTo>
                  <a:cubicBezTo>
                    <a:pt x="44540" y="8562"/>
                    <a:pt x="44533" y="8581"/>
                    <a:pt x="44527" y="8600"/>
                  </a:cubicBezTo>
                  <a:cubicBezTo>
                    <a:pt x="44516" y="8638"/>
                    <a:pt x="43449" y="12347"/>
                    <a:pt x="42274" y="15874"/>
                  </a:cubicBezTo>
                  <a:cubicBezTo>
                    <a:pt x="41733" y="17498"/>
                    <a:pt x="40810" y="18483"/>
                    <a:pt x="39917" y="19435"/>
                  </a:cubicBezTo>
                  <a:cubicBezTo>
                    <a:pt x="38914" y="20504"/>
                    <a:pt x="37967" y="21515"/>
                    <a:pt x="37893" y="23229"/>
                  </a:cubicBezTo>
                  <a:cubicBezTo>
                    <a:pt x="37845" y="24365"/>
                    <a:pt x="38059" y="25596"/>
                    <a:pt x="38285" y="26899"/>
                  </a:cubicBezTo>
                  <a:cubicBezTo>
                    <a:pt x="38673" y="29122"/>
                    <a:pt x="39074" y="31421"/>
                    <a:pt x="38182" y="33449"/>
                  </a:cubicBezTo>
                  <a:cubicBezTo>
                    <a:pt x="37589" y="34794"/>
                    <a:pt x="36424" y="35337"/>
                    <a:pt x="34948" y="36022"/>
                  </a:cubicBezTo>
                  <a:cubicBezTo>
                    <a:pt x="33049" y="36906"/>
                    <a:pt x="30688" y="38003"/>
                    <a:pt x="28926" y="41372"/>
                  </a:cubicBezTo>
                  <a:cubicBezTo>
                    <a:pt x="28171" y="42819"/>
                    <a:pt x="27644" y="44246"/>
                    <a:pt x="27135" y="45628"/>
                  </a:cubicBezTo>
                  <a:cubicBezTo>
                    <a:pt x="25599" y="49797"/>
                    <a:pt x="24272" y="53398"/>
                    <a:pt x="17326" y="55258"/>
                  </a:cubicBezTo>
                  <a:cubicBezTo>
                    <a:pt x="14977" y="55886"/>
                    <a:pt x="12922" y="56201"/>
                    <a:pt x="11140" y="56201"/>
                  </a:cubicBezTo>
                  <a:cubicBezTo>
                    <a:pt x="9077" y="56201"/>
                    <a:pt x="7379" y="55779"/>
                    <a:pt x="6015" y="54935"/>
                  </a:cubicBezTo>
                  <a:cubicBezTo>
                    <a:pt x="4005" y="53691"/>
                    <a:pt x="2712" y="51530"/>
                    <a:pt x="2058" y="48329"/>
                  </a:cubicBezTo>
                  <a:cubicBezTo>
                    <a:pt x="625" y="41289"/>
                    <a:pt x="4256" y="38561"/>
                    <a:pt x="9152" y="35726"/>
                  </a:cubicBezTo>
                  <a:cubicBezTo>
                    <a:pt x="12377" y="33859"/>
                    <a:pt x="12441" y="32288"/>
                    <a:pt x="12523" y="30301"/>
                  </a:cubicBezTo>
                  <a:cubicBezTo>
                    <a:pt x="12571" y="29100"/>
                    <a:pt x="12626" y="27740"/>
                    <a:pt x="13420" y="26005"/>
                  </a:cubicBezTo>
                  <a:cubicBezTo>
                    <a:pt x="14654" y="23303"/>
                    <a:pt x="17779" y="23170"/>
                    <a:pt x="20537" y="23052"/>
                  </a:cubicBezTo>
                  <a:cubicBezTo>
                    <a:pt x="22318" y="22976"/>
                    <a:pt x="23998" y="22903"/>
                    <a:pt x="24982" y="22139"/>
                  </a:cubicBezTo>
                  <a:cubicBezTo>
                    <a:pt x="26461" y="20988"/>
                    <a:pt x="26181" y="19076"/>
                    <a:pt x="25858" y="16862"/>
                  </a:cubicBezTo>
                  <a:cubicBezTo>
                    <a:pt x="25621" y="15258"/>
                    <a:pt x="25354" y="13439"/>
                    <a:pt x="25745" y="11656"/>
                  </a:cubicBezTo>
                  <a:cubicBezTo>
                    <a:pt x="26299" y="9122"/>
                    <a:pt x="27905" y="8438"/>
                    <a:pt x="29195" y="7890"/>
                  </a:cubicBezTo>
                  <a:cubicBezTo>
                    <a:pt x="30021" y="7537"/>
                    <a:pt x="30736" y="7234"/>
                    <a:pt x="31023" y="6542"/>
                  </a:cubicBezTo>
                  <a:cubicBezTo>
                    <a:pt x="31429" y="5570"/>
                    <a:pt x="30609" y="5189"/>
                    <a:pt x="30169" y="4985"/>
                  </a:cubicBezTo>
                  <a:cubicBezTo>
                    <a:pt x="30032" y="4921"/>
                    <a:pt x="29825" y="4824"/>
                    <a:pt x="29797" y="4794"/>
                  </a:cubicBezTo>
                  <a:cubicBezTo>
                    <a:pt x="29800" y="4776"/>
                    <a:pt x="29846" y="4606"/>
                    <a:pt x="30523" y="4155"/>
                  </a:cubicBezTo>
                  <a:cubicBezTo>
                    <a:pt x="31147" y="3738"/>
                    <a:pt x="31871" y="3588"/>
                    <a:pt x="32585" y="3588"/>
                  </a:cubicBezTo>
                  <a:cubicBezTo>
                    <a:pt x="34395" y="3588"/>
                    <a:pt x="36160" y="4550"/>
                    <a:pt x="36185" y="4562"/>
                  </a:cubicBezTo>
                  <a:cubicBezTo>
                    <a:pt x="36228" y="4586"/>
                    <a:pt x="36276" y="4598"/>
                    <a:pt x="36322" y="4598"/>
                  </a:cubicBezTo>
                  <a:cubicBezTo>
                    <a:pt x="36415" y="4598"/>
                    <a:pt x="36505" y="4552"/>
                    <a:pt x="36558" y="4468"/>
                  </a:cubicBezTo>
                  <a:cubicBezTo>
                    <a:pt x="36638" y="4343"/>
                    <a:pt x="36606" y="4177"/>
                    <a:pt x="36487" y="4089"/>
                  </a:cubicBezTo>
                  <a:cubicBezTo>
                    <a:pt x="36472" y="4080"/>
                    <a:pt x="35074" y="3057"/>
                    <a:pt x="34581" y="2193"/>
                  </a:cubicBezTo>
                  <a:cubicBezTo>
                    <a:pt x="34455" y="1974"/>
                    <a:pt x="34543" y="1756"/>
                    <a:pt x="34637" y="1611"/>
                  </a:cubicBezTo>
                  <a:cubicBezTo>
                    <a:pt x="35008" y="1048"/>
                    <a:pt x="36104" y="562"/>
                    <a:pt x="37811" y="562"/>
                  </a:cubicBezTo>
                  <a:close/>
                  <a:moveTo>
                    <a:pt x="37814" y="0"/>
                  </a:moveTo>
                  <a:cubicBezTo>
                    <a:pt x="35780" y="0"/>
                    <a:pt x="34592" y="659"/>
                    <a:pt x="34168" y="1304"/>
                  </a:cubicBezTo>
                  <a:cubicBezTo>
                    <a:pt x="33916" y="1689"/>
                    <a:pt x="33888" y="2114"/>
                    <a:pt x="34092" y="2473"/>
                  </a:cubicBezTo>
                  <a:cubicBezTo>
                    <a:pt x="34268" y="2782"/>
                    <a:pt x="34537" y="3100"/>
                    <a:pt x="34823" y="3392"/>
                  </a:cubicBezTo>
                  <a:cubicBezTo>
                    <a:pt x="34176" y="3190"/>
                    <a:pt x="33397" y="3021"/>
                    <a:pt x="32598" y="3021"/>
                  </a:cubicBezTo>
                  <a:cubicBezTo>
                    <a:pt x="31784" y="3021"/>
                    <a:pt x="30949" y="3196"/>
                    <a:pt x="30211" y="3688"/>
                  </a:cubicBezTo>
                  <a:cubicBezTo>
                    <a:pt x="29492" y="4167"/>
                    <a:pt x="29209" y="4498"/>
                    <a:pt x="29235" y="4830"/>
                  </a:cubicBezTo>
                  <a:cubicBezTo>
                    <a:pt x="29262" y="5183"/>
                    <a:pt x="29603" y="5342"/>
                    <a:pt x="29931" y="5495"/>
                  </a:cubicBezTo>
                  <a:cubicBezTo>
                    <a:pt x="30491" y="5753"/>
                    <a:pt x="30685" y="5893"/>
                    <a:pt x="30504" y="6326"/>
                  </a:cubicBezTo>
                  <a:cubicBezTo>
                    <a:pt x="30304" y="6806"/>
                    <a:pt x="29717" y="7056"/>
                    <a:pt x="28974" y="7374"/>
                  </a:cubicBezTo>
                  <a:cubicBezTo>
                    <a:pt x="27638" y="7941"/>
                    <a:pt x="25811" y="8720"/>
                    <a:pt x="25195" y="11536"/>
                  </a:cubicBezTo>
                  <a:cubicBezTo>
                    <a:pt x="24784" y="13419"/>
                    <a:pt x="25058" y="15292"/>
                    <a:pt x="25300" y="16944"/>
                  </a:cubicBezTo>
                  <a:cubicBezTo>
                    <a:pt x="25611" y="19069"/>
                    <a:pt x="25858" y="20746"/>
                    <a:pt x="24635" y="21696"/>
                  </a:cubicBezTo>
                  <a:cubicBezTo>
                    <a:pt x="23794" y="22351"/>
                    <a:pt x="22200" y="22418"/>
                    <a:pt x="20512" y="22491"/>
                  </a:cubicBezTo>
                  <a:cubicBezTo>
                    <a:pt x="17594" y="22616"/>
                    <a:pt x="14286" y="22757"/>
                    <a:pt x="12908" y="25771"/>
                  </a:cubicBezTo>
                  <a:cubicBezTo>
                    <a:pt x="12069" y="27605"/>
                    <a:pt x="12011" y="29026"/>
                    <a:pt x="11960" y="30279"/>
                  </a:cubicBezTo>
                  <a:cubicBezTo>
                    <a:pt x="11883" y="32165"/>
                    <a:pt x="11827" y="33527"/>
                    <a:pt x="8871" y="35240"/>
                  </a:cubicBezTo>
                  <a:cubicBezTo>
                    <a:pt x="3950" y="38087"/>
                    <a:pt x="1" y="41047"/>
                    <a:pt x="1507" y="48439"/>
                  </a:cubicBezTo>
                  <a:cubicBezTo>
                    <a:pt x="2193" y="51803"/>
                    <a:pt x="3569" y="54082"/>
                    <a:pt x="5719" y="55412"/>
                  </a:cubicBezTo>
                  <a:cubicBezTo>
                    <a:pt x="7173" y="56312"/>
                    <a:pt x="8969" y="56761"/>
                    <a:pt x="11142" y="56761"/>
                  </a:cubicBezTo>
                  <a:cubicBezTo>
                    <a:pt x="12975" y="56761"/>
                    <a:pt x="15078" y="56441"/>
                    <a:pt x="17471" y="55800"/>
                  </a:cubicBezTo>
                  <a:cubicBezTo>
                    <a:pt x="24698" y="53866"/>
                    <a:pt x="26138" y="49959"/>
                    <a:pt x="27662" y="45821"/>
                  </a:cubicBezTo>
                  <a:cubicBezTo>
                    <a:pt x="28165" y="44458"/>
                    <a:pt x="28684" y="43048"/>
                    <a:pt x="29423" y="41633"/>
                  </a:cubicBezTo>
                  <a:cubicBezTo>
                    <a:pt x="31098" y="38433"/>
                    <a:pt x="33269" y="37422"/>
                    <a:pt x="35184" y="36533"/>
                  </a:cubicBezTo>
                  <a:cubicBezTo>
                    <a:pt x="36706" y="35825"/>
                    <a:pt x="38020" y="35214"/>
                    <a:pt x="38696" y="33675"/>
                  </a:cubicBezTo>
                  <a:cubicBezTo>
                    <a:pt x="39657" y="31492"/>
                    <a:pt x="39240" y="29108"/>
                    <a:pt x="38839" y="26803"/>
                  </a:cubicBezTo>
                  <a:cubicBezTo>
                    <a:pt x="38618" y="25531"/>
                    <a:pt x="38409" y="24328"/>
                    <a:pt x="38454" y="23253"/>
                  </a:cubicBezTo>
                  <a:cubicBezTo>
                    <a:pt x="38520" y="21747"/>
                    <a:pt x="39359" y="20854"/>
                    <a:pt x="40327" y="19820"/>
                  </a:cubicBezTo>
                  <a:cubicBezTo>
                    <a:pt x="41217" y="18869"/>
                    <a:pt x="42227" y="17793"/>
                    <a:pt x="42806" y="16051"/>
                  </a:cubicBezTo>
                  <a:cubicBezTo>
                    <a:pt x="43932" y="12675"/>
                    <a:pt x="44960" y="9130"/>
                    <a:pt x="45060" y="8784"/>
                  </a:cubicBezTo>
                  <a:cubicBezTo>
                    <a:pt x="45175" y="8558"/>
                    <a:pt x="45865" y="7111"/>
                    <a:pt x="45865" y="4715"/>
                  </a:cubicBezTo>
                  <a:cubicBezTo>
                    <a:pt x="45865" y="2320"/>
                    <a:pt x="43234" y="539"/>
                    <a:pt x="38998" y="68"/>
                  </a:cubicBezTo>
                  <a:cubicBezTo>
                    <a:pt x="38576" y="21"/>
                    <a:pt x="38181" y="0"/>
                    <a:pt x="37814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8"/>
            <p:cNvSpPr/>
            <p:nvPr/>
          </p:nvSpPr>
          <p:spPr>
            <a:xfrm>
              <a:off x="3675879" y="1804945"/>
              <a:ext cx="751834" cy="809971"/>
            </a:xfrm>
            <a:custGeom>
              <a:avLst/>
              <a:gdLst/>
              <a:ahLst/>
              <a:cxnLst/>
              <a:rect l="l" t="t" r="r" b="b"/>
              <a:pathLst>
                <a:path w="39456" h="42507" extrusionOk="0">
                  <a:moveTo>
                    <a:pt x="36226" y="0"/>
                  </a:moveTo>
                  <a:cubicBezTo>
                    <a:pt x="35872" y="0"/>
                    <a:pt x="35644" y="89"/>
                    <a:pt x="35530" y="269"/>
                  </a:cubicBezTo>
                  <a:cubicBezTo>
                    <a:pt x="35258" y="700"/>
                    <a:pt x="35854" y="1411"/>
                    <a:pt x="35924" y="1491"/>
                  </a:cubicBezTo>
                  <a:cubicBezTo>
                    <a:pt x="35951" y="1522"/>
                    <a:pt x="35990" y="1539"/>
                    <a:pt x="36029" y="1539"/>
                  </a:cubicBezTo>
                  <a:cubicBezTo>
                    <a:pt x="36061" y="1539"/>
                    <a:pt x="36095" y="1527"/>
                    <a:pt x="36121" y="1504"/>
                  </a:cubicBezTo>
                  <a:cubicBezTo>
                    <a:pt x="36181" y="1454"/>
                    <a:pt x="36187" y="1365"/>
                    <a:pt x="36136" y="1307"/>
                  </a:cubicBezTo>
                  <a:cubicBezTo>
                    <a:pt x="35961" y="1104"/>
                    <a:pt x="35641" y="620"/>
                    <a:pt x="35768" y="419"/>
                  </a:cubicBezTo>
                  <a:cubicBezTo>
                    <a:pt x="35803" y="364"/>
                    <a:pt x="35909" y="281"/>
                    <a:pt x="36224" y="281"/>
                  </a:cubicBezTo>
                  <a:cubicBezTo>
                    <a:pt x="36486" y="281"/>
                    <a:pt x="36892" y="338"/>
                    <a:pt x="37521" y="514"/>
                  </a:cubicBezTo>
                  <a:cubicBezTo>
                    <a:pt x="38426" y="767"/>
                    <a:pt x="38917" y="1221"/>
                    <a:pt x="38983" y="1861"/>
                  </a:cubicBezTo>
                  <a:cubicBezTo>
                    <a:pt x="39161" y="3622"/>
                    <a:pt x="36257" y="6288"/>
                    <a:pt x="34984" y="6942"/>
                  </a:cubicBezTo>
                  <a:cubicBezTo>
                    <a:pt x="33616" y="7645"/>
                    <a:pt x="32046" y="8003"/>
                    <a:pt x="30529" y="8348"/>
                  </a:cubicBezTo>
                  <a:cubicBezTo>
                    <a:pt x="28040" y="8914"/>
                    <a:pt x="25464" y="9501"/>
                    <a:pt x="23691" y="11628"/>
                  </a:cubicBezTo>
                  <a:cubicBezTo>
                    <a:pt x="22232" y="13380"/>
                    <a:pt x="22683" y="15200"/>
                    <a:pt x="23080" y="16807"/>
                  </a:cubicBezTo>
                  <a:cubicBezTo>
                    <a:pt x="23395" y="18079"/>
                    <a:pt x="23692" y="19281"/>
                    <a:pt x="23043" y="20308"/>
                  </a:cubicBezTo>
                  <a:cubicBezTo>
                    <a:pt x="22346" y="21410"/>
                    <a:pt x="20602" y="21689"/>
                    <a:pt x="18755" y="21985"/>
                  </a:cubicBezTo>
                  <a:cubicBezTo>
                    <a:pt x="16645" y="22323"/>
                    <a:pt x="14463" y="22672"/>
                    <a:pt x="13363" y="24253"/>
                  </a:cubicBezTo>
                  <a:cubicBezTo>
                    <a:pt x="12532" y="25446"/>
                    <a:pt x="12932" y="27145"/>
                    <a:pt x="13355" y="28942"/>
                  </a:cubicBezTo>
                  <a:cubicBezTo>
                    <a:pt x="13998" y="31678"/>
                    <a:pt x="14727" y="34779"/>
                    <a:pt x="11241" y="36825"/>
                  </a:cubicBezTo>
                  <a:cubicBezTo>
                    <a:pt x="9299" y="37964"/>
                    <a:pt x="7241" y="38794"/>
                    <a:pt x="5426" y="39526"/>
                  </a:cubicBezTo>
                  <a:cubicBezTo>
                    <a:pt x="3227" y="40413"/>
                    <a:pt x="1327" y="41178"/>
                    <a:pt x="97" y="42262"/>
                  </a:cubicBezTo>
                  <a:cubicBezTo>
                    <a:pt x="1" y="42346"/>
                    <a:pt x="61" y="42507"/>
                    <a:pt x="191" y="42507"/>
                  </a:cubicBezTo>
                  <a:cubicBezTo>
                    <a:pt x="226" y="42507"/>
                    <a:pt x="258" y="42494"/>
                    <a:pt x="284" y="42472"/>
                  </a:cubicBezTo>
                  <a:cubicBezTo>
                    <a:pt x="1475" y="41420"/>
                    <a:pt x="3355" y="40662"/>
                    <a:pt x="5530" y="39785"/>
                  </a:cubicBezTo>
                  <a:cubicBezTo>
                    <a:pt x="7356" y="39050"/>
                    <a:pt x="9423" y="38218"/>
                    <a:pt x="11383" y="37067"/>
                  </a:cubicBezTo>
                  <a:cubicBezTo>
                    <a:pt x="15046" y="34916"/>
                    <a:pt x="14292" y="31708"/>
                    <a:pt x="13627" y="28878"/>
                  </a:cubicBezTo>
                  <a:cubicBezTo>
                    <a:pt x="13219" y="27142"/>
                    <a:pt x="12834" y="25503"/>
                    <a:pt x="13592" y="24412"/>
                  </a:cubicBezTo>
                  <a:cubicBezTo>
                    <a:pt x="14623" y="22930"/>
                    <a:pt x="16746" y="22590"/>
                    <a:pt x="18798" y="22262"/>
                  </a:cubicBezTo>
                  <a:cubicBezTo>
                    <a:pt x="20710" y="21956"/>
                    <a:pt x="22515" y="21667"/>
                    <a:pt x="23279" y="20456"/>
                  </a:cubicBezTo>
                  <a:cubicBezTo>
                    <a:pt x="23993" y="19328"/>
                    <a:pt x="23681" y="18070"/>
                    <a:pt x="23351" y="16739"/>
                  </a:cubicBezTo>
                  <a:cubicBezTo>
                    <a:pt x="22951" y="15121"/>
                    <a:pt x="22537" y="13450"/>
                    <a:pt x="23907" y="11808"/>
                  </a:cubicBezTo>
                  <a:cubicBezTo>
                    <a:pt x="25619" y="9751"/>
                    <a:pt x="28034" y="9203"/>
                    <a:pt x="30591" y="8621"/>
                  </a:cubicBezTo>
                  <a:cubicBezTo>
                    <a:pt x="32126" y="8273"/>
                    <a:pt x="33713" y="7912"/>
                    <a:pt x="35112" y="7192"/>
                  </a:cubicBezTo>
                  <a:cubicBezTo>
                    <a:pt x="36474" y="6492"/>
                    <a:pt x="39455" y="3741"/>
                    <a:pt x="39261" y="1832"/>
                  </a:cubicBezTo>
                  <a:cubicBezTo>
                    <a:pt x="39184" y="1065"/>
                    <a:pt x="38624" y="531"/>
                    <a:pt x="37597" y="244"/>
                  </a:cubicBezTo>
                  <a:cubicBezTo>
                    <a:pt x="37017" y="81"/>
                    <a:pt x="36564" y="0"/>
                    <a:pt x="36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8"/>
            <p:cNvSpPr/>
            <p:nvPr/>
          </p:nvSpPr>
          <p:spPr>
            <a:xfrm>
              <a:off x="3755434" y="2044505"/>
              <a:ext cx="476127" cy="739029"/>
            </a:xfrm>
            <a:custGeom>
              <a:avLst/>
              <a:gdLst/>
              <a:ahLst/>
              <a:cxnLst/>
              <a:rect l="l" t="t" r="r" b="b"/>
              <a:pathLst>
                <a:path w="24987" h="38784" extrusionOk="0">
                  <a:moveTo>
                    <a:pt x="22347" y="0"/>
                  </a:moveTo>
                  <a:cubicBezTo>
                    <a:pt x="22292" y="0"/>
                    <a:pt x="22239" y="33"/>
                    <a:pt x="22217" y="88"/>
                  </a:cubicBezTo>
                  <a:cubicBezTo>
                    <a:pt x="21838" y="1113"/>
                    <a:pt x="21734" y="2007"/>
                    <a:pt x="21908" y="2745"/>
                  </a:cubicBezTo>
                  <a:cubicBezTo>
                    <a:pt x="22037" y="3298"/>
                    <a:pt x="22322" y="3974"/>
                    <a:pt x="22624" y="4689"/>
                  </a:cubicBezTo>
                  <a:cubicBezTo>
                    <a:pt x="23525" y="6829"/>
                    <a:pt x="24647" y="9489"/>
                    <a:pt x="22717" y="11143"/>
                  </a:cubicBezTo>
                  <a:cubicBezTo>
                    <a:pt x="21595" y="12105"/>
                    <a:pt x="20143" y="12629"/>
                    <a:pt x="18740" y="13136"/>
                  </a:cubicBezTo>
                  <a:cubicBezTo>
                    <a:pt x="16872" y="13812"/>
                    <a:pt x="15105" y="14449"/>
                    <a:pt x="14647" y="16053"/>
                  </a:cubicBezTo>
                  <a:cubicBezTo>
                    <a:pt x="14369" y="17028"/>
                    <a:pt x="14388" y="18575"/>
                    <a:pt x="14410" y="20366"/>
                  </a:cubicBezTo>
                  <a:cubicBezTo>
                    <a:pt x="14449" y="23472"/>
                    <a:pt x="14496" y="27340"/>
                    <a:pt x="12886" y="29513"/>
                  </a:cubicBezTo>
                  <a:cubicBezTo>
                    <a:pt x="11443" y="31460"/>
                    <a:pt x="9206" y="32204"/>
                    <a:pt x="7042" y="32925"/>
                  </a:cubicBezTo>
                  <a:cubicBezTo>
                    <a:pt x="5410" y="33467"/>
                    <a:pt x="3869" y="33979"/>
                    <a:pt x="2714" y="34969"/>
                  </a:cubicBezTo>
                  <a:cubicBezTo>
                    <a:pt x="0" y="37296"/>
                    <a:pt x="360" y="38630"/>
                    <a:pt x="378" y="38684"/>
                  </a:cubicBezTo>
                  <a:cubicBezTo>
                    <a:pt x="395" y="38744"/>
                    <a:pt x="449" y="38783"/>
                    <a:pt x="512" y="38783"/>
                  </a:cubicBezTo>
                  <a:cubicBezTo>
                    <a:pt x="524" y="38783"/>
                    <a:pt x="537" y="38782"/>
                    <a:pt x="550" y="38778"/>
                  </a:cubicBezTo>
                  <a:cubicBezTo>
                    <a:pt x="624" y="38756"/>
                    <a:pt x="667" y="38678"/>
                    <a:pt x="646" y="38604"/>
                  </a:cubicBezTo>
                  <a:cubicBezTo>
                    <a:pt x="643" y="38592"/>
                    <a:pt x="347" y="37367"/>
                    <a:pt x="2897" y="35182"/>
                  </a:cubicBezTo>
                  <a:cubicBezTo>
                    <a:pt x="4009" y="34229"/>
                    <a:pt x="5525" y="33724"/>
                    <a:pt x="7129" y="33190"/>
                  </a:cubicBezTo>
                  <a:cubicBezTo>
                    <a:pt x="9336" y="32457"/>
                    <a:pt x="11615" y="31698"/>
                    <a:pt x="13110" y="29681"/>
                  </a:cubicBezTo>
                  <a:cubicBezTo>
                    <a:pt x="14777" y="27431"/>
                    <a:pt x="14729" y="23510"/>
                    <a:pt x="14690" y="20362"/>
                  </a:cubicBezTo>
                  <a:cubicBezTo>
                    <a:pt x="14668" y="18592"/>
                    <a:pt x="14649" y="17065"/>
                    <a:pt x="14917" y="16131"/>
                  </a:cubicBezTo>
                  <a:cubicBezTo>
                    <a:pt x="15336" y="14665"/>
                    <a:pt x="16958" y="14079"/>
                    <a:pt x="18835" y="13400"/>
                  </a:cubicBezTo>
                  <a:cubicBezTo>
                    <a:pt x="20262" y="12884"/>
                    <a:pt x="21740" y="12352"/>
                    <a:pt x="22901" y="11357"/>
                  </a:cubicBezTo>
                  <a:cubicBezTo>
                    <a:pt x="24986" y="9569"/>
                    <a:pt x="23820" y="6802"/>
                    <a:pt x="22883" y="4581"/>
                  </a:cubicBezTo>
                  <a:cubicBezTo>
                    <a:pt x="22586" y="3877"/>
                    <a:pt x="22306" y="3210"/>
                    <a:pt x="22180" y="2681"/>
                  </a:cubicBezTo>
                  <a:cubicBezTo>
                    <a:pt x="22020" y="1998"/>
                    <a:pt x="22121" y="1158"/>
                    <a:pt x="22481" y="185"/>
                  </a:cubicBezTo>
                  <a:cubicBezTo>
                    <a:pt x="22506" y="114"/>
                    <a:pt x="22468" y="35"/>
                    <a:pt x="22396" y="9"/>
                  </a:cubicBezTo>
                  <a:cubicBezTo>
                    <a:pt x="22380" y="3"/>
                    <a:pt x="22364" y="0"/>
                    <a:pt x="22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8"/>
            <p:cNvSpPr/>
            <p:nvPr/>
          </p:nvSpPr>
          <p:spPr>
            <a:xfrm>
              <a:off x="4191431" y="1996448"/>
              <a:ext cx="18617" cy="24695"/>
            </a:xfrm>
            <a:custGeom>
              <a:avLst/>
              <a:gdLst/>
              <a:ahLst/>
              <a:cxnLst/>
              <a:rect l="l" t="t" r="r" b="b"/>
              <a:pathLst>
                <a:path w="977" h="1296" extrusionOk="0">
                  <a:moveTo>
                    <a:pt x="818" y="1"/>
                  </a:moveTo>
                  <a:cubicBezTo>
                    <a:pt x="775" y="1"/>
                    <a:pt x="734" y="20"/>
                    <a:pt x="707" y="56"/>
                  </a:cubicBezTo>
                  <a:cubicBezTo>
                    <a:pt x="694" y="73"/>
                    <a:pt x="402" y="471"/>
                    <a:pt x="53" y="1086"/>
                  </a:cubicBezTo>
                  <a:cubicBezTo>
                    <a:pt x="1" y="1179"/>
                    <a:pt x="68" y="1296"/>
                    <a:pt x="176" y="1296"/>
                  </a:cubicBezTo>
                  <a:cubicBezTo>
                    <a:pt x="227" y="1296"/>
                    <a:pt x="274" y="1268"/>
                    <a:pt x="298" y="1224"/>
                  </a:cubicBezTo>
                  <a:cubicBezTo>
                    <a:pt x="491" y="878"/>
                    <a:pt x="702" y="544"/>
                    <a:pt x="933" y="224"/>
                  </a:cubicBezTo>
                  <a:cubicBezTo>
                    <a:pt x="977" y="161"/>
                    <a:pt x="963" y="73"/>
                    <a:pt x="902" y="28"/>
                  </a:cubicBezTo>
                  <a:cubicBezTo>
                    <a:pt x="877" y="10"/>
                    <a:pt x="847" y="1"/>
                    <a:pt x="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8"/>
            <p:cNvSpPr/>
            <p:nvPr/>
          </p:nvSpPr>
          <p:spPr>
            <a:xfrm>
              <a:off x="4388670" y="2630732"/>
              <a:ext cx="395296" cy="343219"/>
            </a:xfrm>
            <a:custGeom>
              <a:avLst/>
              <a:gdLst/>
              <a:ahLst/>
              <a:cxnLst/>
              <a:rect l="l" t="t" r="r" b="b"/>
              <a:pathLst>
                <a:path w="20745" h="18012" extrusionOk="0">
                  <a:moveTo>
                    <a:pt x="5074" y="0"/>
                  </a:moveTo>
                  <a:cubicBezTo>
                    <a:pt x="3271" y="0"/>
                    <a:pt x="0" y="5987"/>
                    <a:pt x="609" y="6838"/>
                  </a:cubicBezTo>
                  <a:cubicBezTo>
                    <a:pt x="1258" y="7749"/>
                    <a:pt x="2817" y="10735"/>
                    <a:pt x="4895" y="11256"/>
                  </a:cubicBezTo>
                  <a:cubicBezTo>
                    <a:pt x="6975" y="11777"/>
                    <a:pt x="17496" y="18012"/>
                    <a:pt x="17496" y="18012"/>
                  </a:cubicBezTo>
                  <a:lnTo>
                    <a:pt x="20744" y="17102"/>
                  </a:lnTo>
                  <a:cubicBezTo>
                    <a:pt x="20744" y="17102"/>
                    <a:pt x="14378" y="12685"/>
                    <a:pt x="11910" y="10606"/>
                  </a:cubicBezTo>
                  <a:cubicBezTo>
                    <a:pt x="9443" y="8527"/>
                    <a:pt x="6065" y="5150"/>
                    <a:pt x="6065" y="5150"/>
                  </a:cubicBezTo>
                  <a:lnTo>
                    <a:pt x="5416" y="84"/>
                  </a:lnTo>
                  <a:cubicBezTo>
                    <a:pt x="5310" y="27"/>
                    <a:pt x="5195" y="0"/>
                    <a:pt x="5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8"/>
            <p:cNvSpPr/>
            <p:nvPr/>
          </p:nvSpPr>
          <p:spPr>
            <a:xfrm>
              <a:off x="4384249" y="2625301"/>
              <a:ext cx="406500" cy="353985"/>
            </a:xfrm>
            <a:custGeom>
              <a:avLst/>
              <a:gdLst/>
              <a:ahLst/>
              <a:cxnLst/>
              <a:rect l="l" t="t" r="r" b="b"/>
              <a:pathLst>
                <a:path w="21333" h="18577" extrusionOk="0">
                  <a:moveTo>
                    <a:pt x="5320" y="567"/>
                  </a:moveTo>
                  <a:cubicBezTo>
                    <a:pt x="5344" y="567"/>
                    <a:pt x="5367" y="570"/>
                    <a:pt x="5390" y="574"/>
                  </a:cubicBezTo>
                  <a:lnTo>
                    <a:pt x="6018" y="5471"/>
                  </a:lnTo>
                  <a:cubicBezTo>
                    <a:pt x="6026" y="5532"/>
                    <a:pt x="6053" y="5591"/>
                    <a:pt x="6098" y="5634"/>
                  </a:cubicBezTo>
                  <a:cubicBezTo>
                    <a:pt x="6132" y="5668"/>
                    <a:pt x="9513" y="9044"/>
                    <a:pt x="11961" y="11107"/>
                  </a:cubicBezTo>
                  <a:cubicBezTo>
                    <a:pt x="14012" y="12833"/>
                    <a:pt x="18786" y="16198"/>
                    <a:pt x="20327" y="17276"/>
                  </a:cubicBezTo>
                  <a:lnTo>
                    <a:pt x="17768" y="17993"/>
                  </a:lnTo>
                  <a:cubicBezTo>
                    <a:pt x="16608" y="17308"/>
                    <a:pt x="7203" y="11770"/>
                    <a:pt x="5196" y="11268"/>
                  </a:cubicBezTo>
                  <a:cubicBezTo>
                    <a:pt x="3571" y="10861"/>
                    <a:pt x="2207" y="8726"/>
                    <a:pt x="1475" y="7577"/>
                  </a:cubicBezTo>
                  <a:cubicBezTo>
                    <a:pt x="1315" y="7328"/>
                    <a:pt x="1179" y="7115"/>
                    <a:pt x="1070" y="6962"/>
                  </a:cubicBezTo>
                  <a:cubicBezTo>
                    <a:pt x="806" y="6558"/>
                    <a:pt x="2134" y="3419"/>
                    <a:pt x="3858" y="1542"/>
                  </a:cubicBezTo>
                  <a:cubicBezTo>
                    <a:pt x="4440" y="908"/>
                    <a:pt x="4952" y="568"/>
                    <a:pt x="5305" y="568"/>
                  </a:cubicBezTo>
                  <a:cubicBezTo>
                    <a:pt x="5310" y="567"/>
                    <a:pt x="5315" y="567"/>
                    <a:pt x="5320" y="567"/>
                  </a:cubicBezTo>
                  <a:close/>
                  <a:moveTo>
                    <a:pt x="5302" y="1"/>
                  </a:moveTo>
                  <a:cubicBezTo>
                    <a:pt x="4746" y="1"/>
                    <a:pt x="4084" y="433"/>
                    <a:pt x="3326" y="1293"/>
                  </a:cubicBezTo>
                  <a:cubicBezTo>
                    <a:pt x="1870" y="2945"/>
                    <a:pt x="1" y="6431"/>
                    <a:pt x="612" y="7288"/>
                  </a:cubicBezTo>
                  <a:cubicBezTo>
                    <a:pt x="718" y="7436"/>
                    <a:pt x="848" y="7640"/>
                    <a:pt x="1001" y="7880"/>
                  </a:cubicBezTo>
                  <a:cubicBezTo>
                    <a:pt x="1831" y="9178"/>
                    <a:pt x="3218" y="11353"/>
                    <a:pt x="5060" y="11814"/>
                  </a:cubicBezTo>
                  <a:cubicBezTo>
                    <a:pt x="7076" y="12317"/>
                    <a:pt x="17480" y="18476"/>
                    <a:pt x="17585" y="18537"/>
                  </a:cubicBezTo>
                  <a:cubicBezTo>
                    <a:pt x="17629" y="18564"/>
                    <a:pt x="17679" y="18577"/>
                    <a:pt x="17728" y="18577"/>
                  </a:cubicBezTo>
                  <a:cubicBezTo>
                    <a:pt x="17754" y="18577"/>
                    <a:pt x="17781" y="18574"/>
                    <a:pt x="17805" y="18567"/>
                  </a:cubicBezTo>
                  <a:lnTo>
                    <a:pt x="21052" y="17656"/>
                  </a:lnTo>
                  <a:cubicBezTo>
                    <a:pt x="21281" y="17592"/>
                    <a:pt x="21332" y="17292"/>
                    <a:pt x="21137" y="17156"/>
                  </a:cubicBezTo>
                  <a:cubicBezTo>
                    <a:pt x="21074" y="17112"/>
                    <a:pt x="14754" y="12722"/>
                    <a:pt x="12325" y="10676"/>
                  </a:cubicBezTo>
                  <a:cubicBezTo>
                    <a:pt x="10084" y="8790"/>
                    <a:pt x="7054" y="5792"/>
                    <a:pt x="6564" y="5305"/>
                  </a:cubicBezTo>
                  <a:lnTo>
                    <a:pt x="5926" y="333"/>
                  </a:lnTo>
                  <a:cubicBezTo>
                    <a:pt x="5915" y="244"/>
                    <a:pt x="5861" y="164"/>
                    <a:pt x="5781" y="121"/>
                  </a:cubicBezTo>
                  <a:cubicBezTo>
                    <a:pt x="5631" y="41"/>
                    <a:pt x="5471" y="1"/>
                    <a:pt x="530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8"/>
            <p:cNvSpPr/>
            <p:nvPr/>
          </p:nvSpPr>
          <p:spPr>
            <a:xfrm>
              <a:off x="4508811" y="4188573"/>
              <a:ext cx="245352" cy="128126"/>
            </a:xfrm>
            <a:custGeom>
              <a:avLst/>
              <a:gdLst/>
              <a:ahLst/>
              <a:cxnLst/>
              <a:rect l="l" t="t" r="r" b="b"/>
              <a:pathLst>
                <a:path w="12876" h="6724" extrusionOk="0">
                  <a:moveTo>
                    <a:pt x="1681" y="0"/>
                  </a:moveTo>
                  <a:cubicBezTo>
                    <a:pt x="1681" y="0"/>
                    <a:pt x="0" y="3882"/>
                    <a:pt x="1061" y="4534"/>
                  </a:cubicBezTo>
                  <a:cubicBezTo>
                    <a:pt x="1589" y="4860"/>
                    <a:pt x="2199" y="4921"/>
                    <a:pt x="2749" y="4921"/>
                  </a:cubicBezTo>
                  <a:cubicBezTo>
                    <a:pt x="3080" y="4921"/>
                    <a:pt x="3389" y="4899"/>
                    <a:pt x="3645" y="4899"/>
                  </a:cubicBezTo>
                  <a:cubicBezTo>
                    <a:pt x="3815" y="4899"/>
                    <a:pt x="3961" y="4909"/>
                    <a:pt x="4075" y="4941"/>
                  </a:cubicBezTo>
                  <a:cubicBezTo>
                    <a:pt x="4646" y="5105"/>
                    <a:pt x="5543" y="6163"/>
                    <a:pt x="8639" y="6572"/>
                  </a:cubicBezTo>
                  <a:cubicBezTo>
                    <a:pt x="9448" y="6678"/>
                    <a:pt x="10090" y="6723"/>
                    <a:pt x="10602" y="6723"/>
                  </a:cubicBezTo>
                  <a:cubicBezTo>
                    <a:pt x="12048" y="6723"/>
                    <a:pt x="12450" y="6362"/>
                    <a:pt x="12631" y="6002"/>
                  </a:cubicBezTo>
                  <a:cubicBezTo>
                    <a:pt x="12876" y="5512"/>
                    <a:pt x="11328" y="5105"/>
                    <a:pt x="10024" y="4208"/>
                  </a:cubicBezTo>
                  <a:cubicBezTo>
                    <a:pt x="8721" y="3312"/>
                    <a:pt x="5543" y="623"/>
                    <a:pt x="5543" y="623"/>
                  </a:cubicBezTo>
                  <a:cubicBezTo>
                    <a:pt x="4966" y="952"/>
                    <a:pt x="4433" y="1076"/>
                    <a:pt x="3960" y="1076"/>
                  </a:cubicBezTo>
                  <a:cubicBezTo>
                    <a:pt x="2562" y="1076"/>
                    <a:pt x="1681" y="0"/>
                    <a:pt x="16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8"/>
            <p:cNvSpPr/>
            <p:nvPr/>
          </p:nvSpPr>
          <p:spPr>
            <a:xfrm>
              <a:off x="4503228" y="4183200"/>
              <a:ext cx="256366" cy="138854"/>
            </a:xfrm>
            <a:custGeom>
              <a:avLst/>
              <a:gdLst/>
              <a:ahLst/>
              <a:cxnLst/>
              <a:rect l="l" t="t" r="r" b="b"/>
              <a:pathLst>
                <a:path w="13454" h="7287" extrusionOk="0">
                  <a:moveTo>
                    <a:pt x="2076" y="772"/>
                  </a:moveTo>
                  <a:cubicBezTo>
                    <a:pt x="2481" y="1121"/>
                    <a:pt x="3252" y="1636"/>
                    <a:pt x="4264" y="1636"/>
                  </a:cubicBezTo>
                  <a:cubicBezTo>
                    <a:pt x="4729" y="1636"/>
                    <a:pt x="5245" y="1527"/>
                    <a:pt x="5801" y="1243"/>
                  </a:cubicBezTo>
                  <a:cubicBezTo>
                    <a:pt x="6448" y="1787"/>
                    <a:pt x="9002" y="3928"/>
                    <a:pt x="10158" y="4722"/>
                  </a:cubicBezTo>
                  <a:cubicBezTo>
                    <a:pt x="10672" y="5074"/>
                    <a:pt x="11206" y="5346"/>
                    <a:pt x="11677" y="5585"/>
                  </a:cubicBezTo>
                  <a:cubicBezTo>
                    <a:pt x="12075" y="5786"/>
                    <a:pt x="12617" y="6063"/>
                    <a:pt x="12673" y="6157"/>
                  </a:cubicBezTo>
                  <a:cubicBezTo>
                    <a:pt x="12586" y="6331"/>
                    <a:pt x="12390" y="6724"/>
                    <a:pt x="10903" y="6724"/>
                  </a:cubicBezTo>
                  <a:cubicBezTo>
                    <a:pt x="10413" y="6724"/>
                    <a:pt x="9782" y="6681"/>
                    <a:pt x="8968" y="6574"/>
                  </a:cubicBezTo>
                  <a:cubicBezTo>
                    <a:pt x="6737" y="6281"/>
                    <a:pt x="5687" y="5645"/>
                    <a:pt x="5060" y="5266"/>
                  </a:cubicBezTo>
                  <a:cubicBezTo>
                    <a:pt x="4821" y="5121"/>
                    <a:pt x="4631" y="5006"/>
                    <a:pt x="4446" y="4953"/>
                  </a:cubicBezTo>
                  <a:cubicBezTo>
                    <a:pt x="4301" y="4913"/>
                    <a:pt x="4129" y="4899"/>
                    <a:pt x="3937" y="4899"/>
                  </a:cubicBezTo>
                  <a:cubicBezTo>
                    <a:pt x="3813" y="4899"/>
                    <a:pt x="3679" y="4905"/>
                    <a:pt x="3537" y="4910"/>
                  </a:cubicBezTo>
                  <a:cubicBezTo>
                    <a:pt x="3379" y="4916"/>
                    <a:pt x="3212" y="4922"/>
                    <a:pt x="3040" y="4922"/>
                  </a:cubicBezTo>
                  <a:cubicBezTo>
                    <a:pt x="2526" y="4922"/>
                    <a:pt x="1969" y="4865"/>
                    <a:pt x="1501" y="4577"/>
                  </a:cubicBezTo>
                  <a:cubicBezTo>
                    <a:pt x="967" y="4249"/>
                    <a:pt x="1492" y="2241"/>
                    <a:pt x="2076" y="772"/>
                  </a:cubicBezTo>
                  <a:close/>
                  <a:moveTo>
                    <a:pt x="1977" y="0"/>
                  </a:moveTo>
                  <a:cubicBezTo>
                    <a:pt x="1963" y="0"/>
                    <a:pt x="1949" y="1"/>
                    <a:pt x="1936" y="3"/>
                  </a:cubicBezTo>
                  <a:cubicBezTo>
                    <a:pt x="1838" y="17"/>
                    <a:pt x="1756" y="81"/>
                    <a:pt x="1717" y="170"/>
                  </a:cubicBezTo>
                  <a:cubicBezTo>
                    <a:pt x="1419" y="855"/>
                    <a:pt x="0" y="4313"/>
                    <a:pt x="1206" y="5056"/>
                  </a:cubicBezTo>
                  <a:cubicBezTo>
                    <a:pt x="1796" y="5419"/>
                    <a:pt x="2469" y="5484"/>
                    <a:pt x="3052" y="5484"/>
                  </a:cubicBezTo>
                  <a:cubicBezTo>
                    <a:pt x="3231" y="5484"/>
                    <a:pt x="3401" y="5478"/>
                    <a:pt x="3557" y="5473"/>
                  </a:cubicBezTo>
                  <a:cubicBezTo>
                    <a:pt x="3690" y="5467"/>
                    <a:pt x="3820" y="5463"/>
                    <a:pt x="3937" y="5463"/>
                  </a:cubicBezTo>
                  <a:cubicBezTo>
                    <a:pt x="4082" y="5463"/>
                    <a:pt x="4207" y="5470"/>
                    <a:pt x="4291" y="5495"/>
                  </a:cubicBezTo>
                  <a:cubicBezTo>
                    <a:pt x="4405" y="5527"/>
                    <a:pt x="4565" y="5623"/>
                    <a:pt x="4769" y="5747"/>
                  </a:cubicBezTo>
                  <a:cubicBezTo>
                    <a:pt x="5435" y="6149"/>
                    <a:pt x="6547" y="6822"/>
                    <a:pt x="8895" y="7132"/>
                  </a:cubicBezTo>
                  <a:cubicBezTo>
                    <a:pt x="9712" y="7240"/>
                    <a:pt x="10370" y="7287"/>
                    <a:pt x="10902" y="7287"/>
                  </a:cubicBezTo>
                  <a:cubicBezTo>
                    <a:pt x="12472" y="7287"/>
                    <a:pt x="12941" y="6877"/>
                    <a:pt x="13177" y="6409"/>
                  </a:cubicBezTo>
                  <a:cubicBezTo>
                    <a:pt x="13453" y="5856"/>
                    <a:pt x="12782" y="5516"/>
                    <a:pt x="11932" y="5085"/>
                  </a:cubicBezTo>
                  <a:cubicBezTo>
                    <a:pt x="11477" y="4853"/>
                    <a:pt x="10959" y="4590"/>
                    <a:pt x="10476" y="4259"/>
                  </a:cubicBezTo>
                  <a:cubicBezTo>
                    <a:pt x="9200" y="3381"/>
                    <a:pt x="6049" y="717"/>
                    <a:pt x="6018" y="690"/>
                  </a:cubicBezTo>
                  <a:cubicBezTo>
                    <a:pt x="5966" y="647"/>
                    <a:pt x="5901" y="624"/>
                    <a:pt x="5836" y="624"/>
                  </a:cubicBezTo>
                  <a:cubicBezTo>
                    <a:pt x="5788" y="624"/>
                    <a:pt x="5740" y="636"/>
                    <a:pt x="5697" y="661"/>
                  </a:cubicBezTo>
                  <a:cubicBezTo>
                    <a:pt x="5168" y="964"/>
                    <a:pt x="4681" y="1077"/>
                    <a:pt x="4250" y="1077"/>
                  </a:cubicBezTo>
                  <a:cubicBezTo>
                    <a:pt x="3017" y="1077"/>
                    <a:pt x="2236" y="154"/>
                    <a:pt x="2192" y="103"/>
                  </a:cubicBezTo>
                  <a:cubicBezTo>
                    <a:pt x="2139" y="38"/>
                    <a:pt x="2059" y="0"/>
                    <a:pt x="1977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8"/>
            <p:cNvSpPr/>
            <p:nvPr/>
          </p:nvSpPr>
          <p:spPr>
            <a:xfrm>
              <a:off x="4521483" y="4255837"/>
              <a:ext cx="228431" cy="60843"/>
            </a:xfrm>
            <a:custGeom>
              <a:avLst/>
              <a:gdLst/>
              <a:ahLst/>
              <a:cxnLst/>
              <a:rect l="l" t="t" r="r" b="b"/>
              <a:pathLst>
                <a:path w="11988" h="3193" extrusionOk="0">
                  <a:moveTo>
                    <a:pt x="1" y="1"/>
                  </a:moveTo>
                  <a:lnTo>
                    <a:pt x="1" y="1"/>
                  </a:lnTo>
                  <a:cubicBezTo>
                    <a:pt x="11" y="457"/>
                    <a:pt x="117" y="834"/>
                    <a:pt x="396" y="1003"/>
                  </a:cubicBezTo>
                  <a:cubicBezTo>
                    <a:pt x="926" y="1329"/>
                    <a:pt x="1538" y="1390"/>
                    <a:pt x="2089" y="1390"/>
                  </a:cubicBezTo>
                  <a:cubicBezTo>
                    <a:pt x="2417" y="1390"/>
                    <a:pt x="2723" y="1369"/>
                    <a:pt x="2977" y="1369"/>
                  </a:cubicBezTo>
                  <a:cubicBezTo>
                    <a:pt x="3148" y="1369"/>
                    <a:pt x="3296" y="1378"/>
                    <a:pt x="3410" y="1411"/>
                  </a:cubicBezTo>
                  <a:cubicBezTo>
                    <a:pt x="3981" y="1573"/>
                    <a:pt x="4878" y="2633"/>
                    <a:pt x="7974" y="3040"/>
                  </a:cubicBezTo>
                  <a:cubicBezTo>
                    <a:pt x="8784" y="3147"/>
                    <a:pt x="9427" y="3192"/>
                    <a:pt x="9940" y="3192"/>
                  </a:cubicBezTo>
                  <a:cubicBezTo>
                    <a:pt x="11384" y="3192"/>
                    <a:pt x="11786" y="2832"/>
                    <a:pt x="11967" y="2472"/>
                  </a:cubicBezTo>
                  <a:cubicBezTo>
                    <a:pt x="11977" y="2447"/>
                    <a:pt x="11985" y="2422"/>
                    <a:pt x="11988" y="2396"/>
                  </a:cubicBezTo>
                  <a:lnTo>
                    <a:pt x="11988" y="2396"/>
                  </a:lnTo>
                  <a:cubicBezTo>
                    <a:pt x="11557" y="2454"/>
                    <a:pt x="11130" y="2480"/>
                    <a:pt x="10710" y="2480"/>
                  </a:cubicBezTo>
                  <a:cubicBezTo>
                    <a:pt x="9291" y="2480"/>
                    <a:pt x="7936" y="2190"/>
                    <a:pt x="6676" y="1893"/>
                  </a:cubicBezTo>
                  <a:cubicBezTo>
                    <a:pt x="4670" y="1421"/>
                    <a:pt x="4081" y="360"/>
                    <a:pt x="2195" y="360"/>
                  </a:cubicBezTo>
                  <a:cubicBezTo>
                    <a:pt x="1242" y="360"/>
                    <a:pt x="501" y="179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8"/>
            <p:cNvSpPr/>
            <p:nvPr/>
          </p:nvSpPr>
          <p:spPr>
            <a:xfrm>
              <a:off x="4516052" y="4250483"/>
              <a:ext cx="239426" cy="71571"/>
            </a:xfrm>
            <a:custGeom>
              <a:avLst/>
              <a:gdLst/>
              <a:ahLst/>
              <a:cxnLst/>
              <a:rect l="l" t="t" r="r" b="b"/>
              <a:pathLst>
                <a:path w="12565" h="3756" extrusionOk="0">
                  <a:moveTo>
                    <a:pt x="612" y="679"/>
                  </a:moveTo>
                  <a:cubicBezTo>
                    <a:pt x="1196" y="841"/>
                    <a:pt x="1821" y="922"/>
                    <a:pt x="2480" y="922"/>
                  </a:cubicBezTo>
                  <a:cubicBezTo>
                    <a:pt x="3481" y="922"/>
                    <a:pt x="4092" y="1242"/>
                    <a:pt x="4801" y="1612"/>
                  </a:cubicBezTo>
                  <a:cubicBezTo>
                    <a:pt x="5359" y="1904"/>
                    <a:pt x="5994" y="2235"/>
                    <a:pt x="6895" y="2446"/>
                  </a:cubicBezTo>
                  <a:cubicBezTo>
                    <a:pt x="8194" y="2753"/>
                    <a:pt x="9561" y="3041"/>
                    <a:pt x="10990" y="3041"/>
                  </a:cubicBezTo>
                  <a:cubicBezTo>
                    <a:pt x="11164" y="3041"/>
                    <a:pt x="11338" y="3037"/>
                    <a:pt x="11514" y="3028"/>
                  </a:cubicBezTo>
                  <a:lnTo>
                    <a:pt x="11514" y="3028"/>
                  </a:lnTo>
                  <a:cubicBezTo>
                    <a:pt x="11258" y="3122"/>
                    <a:pt x="10860" y="3193"/>
                    <a:pt x="10231" y="3193"/>
                  </a:cubicBezTo>
                  <a:cubicBezTo>
                    <a:pt x="9740" y="3193"/>
                    <a:pt x="9109" y="3150"/>
                    <a:pt x="8295" y="3043"/>
                  </a:cubicBezTo>
                  <a:cubicBezTo>
                    <a:pt x="6064" y="2750"/>
                    <a:pt x="5014" y="2114"/>
                    <a:pt x="4387" y="1735"/>
                  </a:cubicBezTo>
                  <a:cubicBezTo>
                    <a:pt x="4148" y="1590"/>
                    <a:pt x="3958" y="1475"/>
                    <a:pt x="3773" y="1422"/>
                  </a:cubicBezTo>
                  <a:cubicBezTo>
                    <a:pt x="3628" y="1382"/>
                    <a:pt x="3456" y="1368"/>
                    <a:pt x="3264" y="1368"/>
                  </a:cubicBezTo>
                  <a:cubicBezTo>
                    <a:pt x="3140" y="1368"/>
                    <a:pt x="3006" y="1374"/>
                    <a:pt x="2864" y="1379"/>
                  </a:cubicBezTo>
                  <a:cubicBezTo>
                    <a:pt x="2706" y="1385"/>
                    <a:pt x="2538" y="1391"/>
                    <a:pt x="2366" y="1391"/>
                  </a:cubicBezTo>
                  <a:cubicBezTo>
                    <a:pt x="1852" y="1391"/>
                    <a:pt x="1296" y="1334"/>
                    <a:pt x="828" y="1046"/>
                  </a:cubicBezTo>
                  <a:cubicBezTo>
                    <a:pt x="716" y="976"/>
                    <a:pt x="650" y="838"/>
                    <a:pt x="612" y="679"/>
                  </a:cubicBezTo>
                  <a:close/>
                  <a:moveTo>
                    <a:pt x="286" y="0"/>
                  </a:moveTo>
                  <a:cubicBezTo>
                    <a:pt x="134" y="0"/>
                    <a:pt x="0" y="124"/>
                    <a:pt x="4" y="288"/>
                  </a:cubicBezTo>
                  <a:cubicBezTo>
                    <a:pt x="19" y="900"/>
                    <a:pt x="197" y="1316"/>
                    <a:pt x="533" y="1525"/>
                  </a:cubicBezTo>
                  <a:cubicBezTo>
                    <a:pt x="1123" y="1888"/>
                    <a:pt x="1796" y="1953"/>
                    <a:pt x="2379" y="1953"/>
                  </a:cubicBezTo>
                  <a:cubicBezTo>
                    <a:pt x="2558" y="1953"/>
                    <a:pt x="2728" y="1947"/>
                    <a:pt x="2884" y="1942"/>
                  </a:cubicBezTo>
                  <a:cubicBezTo>
                    <a:pt x="3017" y="1936"/>
                    <a:pt x="3147" y="1932"/>
                    <a:pt x="3264" y="1932"/>
                  </a:cubicBezTo>
                  <a:cubicBezTo>
                    <a:pt x="3409" y="1932"/>
                    <a:pt x="3534" y="1939"/>
                    <a:pt x="3618" y="1964"/>
                  </a:cubicBezTo>
                  <a:cubicBezTo>
                    <a:pt x="3732" y="1996"/>
                    <a:pt x="3892" y="2092"/>
                    <a:pt x="4096" y="2216"/>
                  </a:cubicBezTo>
                  <a:cubicBezTo>
                    <a:pt x="4762" y="2618"/>
                    <a:pt x="5874" y="3291"/>
                    <a:pt x="8222" y="3601"/>
                  </a:cubicBezTo>
                  <a:cubicBezTo>
                    <a:pt x="9039" y="3709"/>
                    <a:pt x="9697" y="3756"/>
                    <a:pt x="10229" y="3756"/>
                  </a:cubicBezTo>
                  <a:cubicBezTo>
                    <a:pt x="11799" y="3756"/>
                    <a:pt x="12268" y="3346"/>
                    <a:pt x="12504" y="2879"/>
                  </a:cubicBezTo>
                  <a:cubicBezTo>
                    <a:pt x="12529" y="2827"/>
                    <a:pt x="12545" y="2772"/>
                    <a:pt x="12553" y="2715"/>
                  </a:cubicBezTo>
                  <a:cubicBezTo>
                    <a:pt x="12564" y="2627"/>
                    <a:pt x="12535" y="2540"/>
                    <a:pt x="12472" y="2478"/>
                  </a:cubicBezTo>
                  <a:cubicBezTo>
                    <a:pt x="12418" y="2425"/>
                    <a:pt x="12346" y="2396"/>
                    <a:pt x="12270" y="2396"/>
                  </a:cubicBezTo>
                  <a:cubicBezTo>
                    <a:pt x="12259" y="2396"/>
                    <a:pt x="12248" y="2397"/>
                    <a:pt x="12236" y="2398"/>
                  </a:cubicBezTo>
                  <a:cubicBezTo>
                    <a:pt x="11822" y="2454"/>
                    <a:pt x="11410" y="2479"/>
                    <a:pt x="11003" y="2479"/>
                  </a:cubicBezTo>
                  <a:cubicBezTo>
                    <a:pt x="9627" y="2479"/>
                    <a:pt x="8293" y="2199"/>
                    <a:pt x="7025" y="1899"/>
                  </a:cubicBezTo>
                  <a:cubicBezTo>
                    <a:pt x="6192" y="1704"/>
                    <a:pt x="5618" y="1403"/>
                    <a:pt x="5062" y="1115"/>
                  </a:cubicBezTo>
                  <a:cubicBezTo>
                    <a:pt x="4321" y="727"/>
                    <a:pt x="3620" y="361"/>
                    <a:pt x="2482" y="361"/>
                  </a:cubicBezTo>
                  <a:cubicBezTo>
                    <a:pt x="1540" y="361"/>
                    <a:pt x="819" y="174"/>
                    <a:pt x="380" y="16"/>
                  </a:cubicBezTo>
                  <a:cubicBezTo>
                    <a:pt x="349" y="5"/>
                    <a:pt x="317" y="0"/>
                    <a:pt x="28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8"/>
            <p:cNvSpPr/>
            <p:nvPr/>
          </p:nvSpPr>
          <p:spPr>
            <a:xfrm>
              <a:off x="3818982" y="2130728"/>
              <a:ext cx="867593" cy="2102071"/>
            </a:xfrm>
            <a:custGeom>
              <a:avLst/>
              <a:gdLst/>
              <a:ahLst/>
              <a:cxnLst/>
              <a:rect l="l" t="t" r="r" b="b"/>
              <a:pathLst>
                <a:path w="45531" h="110316" extrusionOk="0">
                  <a:moveTo>
                    <a:pt x="25090" y="1"/>
                  </a:moveTo>
                  <a:cubicBezTo>
                    <a:pt x="25090" y="1"/>
                    <a:pt x="25704" y="4124"/>
                    <a:pt x="24915" y="5791"/>
                  </a:cubicBezTo>
                  <a:cubicBezTo>
                    <a:pt x="24125" y="7458"/>
                    <a:pt x="21670" y="7631"/>
                    <a:pt x="19564" y="7984"/>
                  </a:cubicBezTo>
                  <a:cubicBezTo>
                    <a:pt x="17458" y="8336"/>
                    <a:pt x="12634" y="10176"/>
                    <a:pt x="13160" y="14913"/>
                  </a:cubicBezTo>
                  <a:cubicBezTo>
                    <a:pt x="13687" y="19650"/>
                    <a:pt x="19739" y="29915"/>
                    <a:pt x="19739" y="32810"/>
                  </a:cubicBezTo>
                  <a:cubicBezTo>
                    <a:pt x="19739" y="35705"/>
                    <a:pt x="17897" y="37196"/>
                    <a:pt x="15879" y="42811"/>
                  </a:cubicBezTo>
                  <a:cubicBezTo>
                    <a:pt x="13862" y="48426"/>
                    <a:pt x="14124" y="58864"/>
                    <a:pt x="14738" y="65620"/>
                  </a:cubicBezTo>
                  <a:cubicBezTo>
                    <a:pt x="15352" y="72374"/>
                    <a:pt x="17371" y="78778"/>
                    <a:pt x="17371" y="78778"/>
                  </a:cubicBezTo>
                  <a:cubicBezTo>
                    <a:pt x="17371" y="78778"/>
                    <a:pt x="12282" y="86936"/>
                    <a:pt x="10090" y="90445"/>
                  </a:cubicBezTo>
                  <a:cubicBezTo>
                    <a:pt x="7897" y="93956"/>
                    <a:pt x="1" y="109219"/>
                    <a:pt x="1" y="109219"/>
                  </a:cubicBezTo>
                  <a:cubicBezTo>
                    <a:pt x="1" y="109219"/>
                    <a:pt x="1" y="109745"/>
                    <a:pt x="1229" y="110097"/>
                  </a:cubicBezTo>
                  <a:cubicBezTo>
                    <a:pt x="1841" y="110272"/>
                    <a:pt x="2498" y="110316"/>
                    <a:pt x="3002" y="110316"/>
                  </a:cubicBezTo>
                  <a:cubicBezTo>
                    <a:pt x="3509" y="110316"/>
                    <a:pt x="3861" y="110272"/>
                    <a:pt x="3861" y="110272"/>
                  </a:cubicBezTo>
                  <a:cubicBezTo>
                    <a:pt x="3861" y="110272"/>
                    <a:pt x="18950" y="92112"/>
                    <a:pt x="21756" y="89042"/>
                  </a:cubicBezTo>
                  <a:cubicBezTo>
                    <a:pt x="24564" y="85972"/>
                    <a:pt x="27196" y="80621"/>
                    <a:pt x="27546" y="78164"/>
                  </a:cubicBezTo>
                  <a:cubicBezTo>
                    <a:pt x="27898" y="75706"/>
                    <a:pt x="27459" y="60707"/>
                    <a:pt x="27459" y="60706"/>
                  </a:cubicBezTo>
                  <a:lnTo>
                    <a:pt x="27459" y="60706"/>
                  </a:lnTo>
                  <a:cubicBezTo>
                    <a:pt x="27459" y="60706"/>
                    <a:pt x="30618" y="68251"/>
                    <a:pt x="33074" y="72111"/>
                  </a:cubicBezTo>
                  <a:cubicBezTo>
                    <a:pt x="35532" y="75972"/>
                    <a:pt x="37191" y="79392"/>
                    <a:pt x="37191" y="79392"/>
                  </a:cubicBezTo>
                  <a:cubicBezTo>
                    <a:pt x="37191" y="79392"/>
                    <a:pt x="36583" y="84568"/>
                    <a:pt x="37197" y="88955"/>
                  </a:cubicBezTo>
                  <a:cubicBezTo>
                    <a:pt x="37811" y="93340"/>
                    <a:pt x="37293" y="107423"/>
                    <a:pt x="37907" y="108564"/>
                  </a:cubicBezTo>
                  <a:cubicBezTo>
                    <a:pt x="38185" y="109079"/>
                    <a:pt x="38821" y="109264"/>
                    <a:pt x="39484" y="109264"/>
                  </a:cubicBezTo>
                  <a:cubicBezTo>
                    <a:pt x="40288" y="109264"/>
                    <a:pt x="41132" y="108991"/>
                    <a:pt x="41421" y="108702"/>
                  </a:cubicBezTo>
                  <a:cubicBezTo>
                    <a:pt x="41947" y="108176"/>
                    <a:pt x="42198" y="104746"/>
                    <a:pt x="42198" y="104746"/>
                  </a:cubicBezTo>
                  <a:cubicBezTo>
                    <a:pt x="42198" y="104746"/>
                    <a:pt x="43250" y="94043"/>
                    <a:pt x="43864" y="89042"/>
                  </a:cubicBezTo>
                  <a:cubicBezTo>
                    <a:pt x="44479" y="84043"/>
                    <a:pt x="45531" y="79743"/>
                    <a:pt x="45181" y="78603"/>
                  </a:cubicBezTo>
                  <a:cubicBezTo>
                    <a:pt x="44829" y="77462"/>
                    <a:pt x="42636" y="65270"/>
                    <a:pt x="40969" y="59479"/>
                  </a:cubicBezTo>
                  <a:cubicBezTo>
                    <a:pt x="39302" y="53689"/>
                    <a:pt x="34215" y="42900"/>
                    <a:pt x="33074" y="40092"/>
                  </a:cubicBezTo>
                  <a:cubicBezTo>
                    <a:pt x="31934" y="37285"/>
                    <a:pt x="31320" y="34741"/>
                    <a:pt x="31495" y="33863"/>
                  </a:cubicBezTo>
                  <a:cubicBezTo>
                    <a:pt x="31670" y="32987"/>
                    <a:pt x="35091" y="27723"/>
                    <a:pt x="35969" y="26319"/>
                  </a:cubicBezTo>
                  <a:cubicBezTo>
                    <a:pt x="36846" y="24915"/>
                    <a:pt x="37197" y="22372"/>
                    <a:pt x="36144" y="20091"/>
                  </a:cubicBezTo>
                  <a:cubicBezTo>
                    <a:pt x="35091" y="17810"/>
                    <a:pt x="36144" y="14740"/>
                    <a:pt x="35969" y="12898"/>
                  </a:cubicBezTo>
                  <a:cubicBezTo>
                    <a:pt x="35793" y="11054"/>
                    <a:pt x="33074" y="10265"/>
                    <a:pt x="31670" y="9564"/>
                  </a:cubicBezTo>
                  <a:cubicBezTo>
                    <a:pt x="30267" y="8862"/>
                    <a:pt x="29740" y="7281"/>
                    <a:pt x="29740" y="5967"/>
                  </a:cubicBezTo>
                  <a:cubicBezTo>
                    <a:pt x="29740" y="4652"/>
                    <a:pt x="30529" y="2808"/>
                    <a:pt x="30529" y="2808"/>
                  </a:cubicBezTo>
                  <a:cubicBezTo>
                    <a:pt x="30529" y="2808"/>
                    <a:pt x="26231" y="1"/>
                    <a:pt x="250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8"/>
            <p:cNvSpPr/>
            <p:nvPr/>
          </p:nvSpPr>
          <p:spPr>
            <a:xfrm>
              <a:off x="3813647" y="2125393"/>
              <a:ext cx="875825" cy="2112780"/>
            </a:xfrm>
            <a:custGeom>
              <a:avLst/>
              <a:gdLst/>
              <a:ahLst/>
              <a:cxnLst/>
              <a:rect l="l" t="t" r="r" b="b"/>
              <a:pathLst>
                <a:path w="45963" h="110878" extrusionOk="0">
                  <a:moveTo>
                    <a:pt x="25697" y="619"/>
                  </a:moveTo>
                  <a:lnTo>
                    <a:pt x="25697" y="619"/>
                  </a:lnTo>
                  <a:cubicBezTo>
                    <a:pt x="26709" y="908"/>
                    <a:pt x="28945" y="2219"/>
                    <a:pt x="30460" y="3196"/>
                  </a:cubicBezTo>
                  <a:cubicBezTo>
                    <a:pt x="30248" y="3736"/>
                    <a:pt x="29737" y="5146"/>
                    <a:pt x="29737" y="6246"/>
                  </a:cubicBezTo>
                  <a:cubicBezTo>
                    <a:pt x="29737" y="7602"/>
                    <a:pt x="30285" y="9325"/>
                    <a:pt x="31823" y="10093"/>
                  </a:cubicBezTo>
                  <a:cubicBezTo>
                    <a:pt x="32084" y="10224"/>
                    <a:pt x="32390" y="10359"/>
                    <a:pt x="32718" y="10502"/>
                  </a:cubicBezTo>
                  <a:cubicBezTo>
                    <a:pt x="34110" y="11108"/>
                    <a:pt x="35839" y="11864"/>
                    <a:pt x="35968" y="13203"/>
                  </a:cubicBezTo>
                  <a:cubicBezTo>
                    <a:pt x="36026" y="13820"/>
                    <a:pt x="35937" y="14611"/>
                    <a:pt x="35842" y="15450"/>
                  </a:cubicBezTo>
                  <a:cubicBezTo>
                    <a:pt x="35658" y="17084"/>
                    <a:pt x="35451" y="18936"/>
                    <a:pt x="36167" y="20488"/>
                  </a:cubicBezTo>
                  <a:cubicBezTo>
                    <a:pt x="37209" y="22742"/>
                    <a:pt x="36815" y="25159"/>
                    <a:pt x="36008" y="26448"/>
                  </a:cubicBezTo>
                  <a:cubicBezTo>
                    <a:pt x="35864" y="26680"/>
                    <a:pt x="35651" y="27016"/>
                    <a:pt x="35394" y="27418"/>
                  </a:cubicBezTo>
                  <a:cubicBezTo>
                    <a:pt x="33584" y="30265"/>
                    <a:pt x="31642" y="33363"/>
                    <a:pt x="31497" y="34086"/>
                  </a:cubicBezTo>
                  <a:cubicBezTo>
                    <a:pt x="31303" y="35059"/>
                    <a:pt x="31958" y="37687"/>
                    <a:pt x="33092" y="40476"/>
                  </a:cubicBezTo>
                  <a:cubicBezTo>
                    <a:pt x="33383" y="41192"/>
                    <a:pt x="33923" y="42408"/>
                    <a:pt x="34605" y="43947"/>
                  </a:cubicBezTo>
                  <a:cubicBezTo>
                    <a:pt x="36649" y="48560"/>
                    <a:pt x="39738" y="55531"/>
                    <a:pt x="40977" y="59835"/>
                  </a:cubicBezTo>
                  <a:cubicBezTo>
                    <a:pt x="42093" y="63707"/>
                    <a:pt x="43435" y="70406"/>
                    <a:pt x="44322" y="74838"/>
                  </a:cubicBezTo>
                  <a:cubicBezTo>
                    <a:pt x="44756" y="77007"/>
                    <a:pt x="45070" y="78576"/>
                    <a:pt x="45189" y="78964"/>
                  </a:cubicBezTo>
                  <a:cubicBezTo>
                    <a:pt x="45386" y="79602"/>
                    <a:pt x="45054" y="81609"/>
                    <a:pt x="44669" y="83932"/>
                  </a:cubicBezTo>
                  <a:cubicBezTo>
                    <a:pt x="44403" y="85533"/>
                    <a:pt x="44101" y="87349"/>
                    <a:pt x="43864" y="89287"/>
                  </a:cubicBezTo>
                  <a:cubicBezTo>
                    <a:pt x="43257" y="94233"/>
                    <a:pt x="42207" y="104890"/>
                    <a:pt x="42197" y="105004"/>
                  </a:cubicBezTo>
                  <a:cubicBezTo>
                    <a:pt x="42076" y="106639"/>
                    <a:pt x="41784" y="108498"/>
                    <a:pt x="41501" y="108783"/>
                  </a:cubicBezTo>
                  <a:cubicBezTo>
                    <a:pt x="41278" y="109004"/>
                    <a:pt x="40505" y="109262"/>
                    <a:pt x="39761" y="109262"/>
                  </a:cubicBezTo>
                  <a:cubicBezTo>
                    <a:pt x="39623" y="109262"/>
                    <a:pt x="39486" y="109253"/>
                    <a:pt x="39354" y="109233"/>
                  </a:cubicBezTo>
                  <a:cubicBezTo>
                    <a:pt x="39038" y="109187"/>
                    <a:pt x="38621" y="109058"/>
                    <a:pt x="38434" y="108710"/>
                  </a:cubicBezTo>
                  <a:cubicBezTo>
                    <a:pt x="38157" y="108196"/>
                    <a:pt x="38132" y="103924"/>
                    <a:pt x="38112" y="100156"/>
                  </a:cubicBezTo>
                  <a:cubicBezTo>
                    <a:pt x="38088" y="96047"/>
                    <a:pt x="38062" y="91389"/>
                    <a:pt x="37754" y="89195"/>
                  </a:cubicBezTo>
                  <a:cubicBezTo>
                    <a:pt x="37152" y="84896"/>
                    <a:pt x="37743" y="79755"/>
                    <a:pt x="37748" y="79704"/>
                  </a:cubicBezTo>
                  <a:cubicBezTo>
                    <a:pt x="37756" y="79651"/>
                    <a:pt x="37747" y="79597"/>
                    <a:pt x="37722" y="79548"/>
                  </a:cubicBezTo>
                  <a:cubicBezTo>
                    <a:pt x="37706" y="79514"/>
                    <a:pt x="36027" y="76068"/>
                    <a:pt x="33590" y="72239"/>
                  </a:cubicBezTo>
                  <a:cubicBezTo>
                    <a:pt x="31175" y="68445"/>
                    <a:pt x="28029" y="60952"/>
                    <a:pt x="27999" y="60878"/>
                  </a:cubicBezTo>
                  <a:cubicBezTo>
                    <a:pt x="27953" y="60772"/>
                    <a:pt x="27850" y="60705"/>
                    <a:pt x="27739" y="60705"/>
                  </a:cubicBezTo>
                  <a:cubicBezTo>
                    <a:pt x="27720" y="60705"/>
                    <a:pt x="27699" y="60707"/>
                    <a:pt x="27679" y="60712"/>
                  </a:cubicBezTo>
                  <a:cubicBezTo>
                    <a:pt x="27546" y="60741"/>
                    <a:pt x="27453" y="60859"/>
                    <a:pt x="27458" y="60995"/>
                  </a:cubicBezTo>
                  <a:cubicBezTo>
                    <a:pt x="27463" y="61145"/>
                    <a:pt x="27892" y="75999"/>
                    <a:pt x="27549" y="78404"/>
                  </a:cubicBezTo>
                  <a:cubicBezTo>
                    <a:pt x="27205" y="80805"/>
                    <a:pt x="24579" y="86127"/>
                    <a:pt x="21829" y="89133"/>
                  </a:cubicBezTo>
                  <a:cubicBezTo>
                    <a:pt x="19152" y="92063"/>
                    <a:pt x="5143" y="108907"/>
                    <a:pt x="3998" y="110283"/>
                  </a:cubicBezTo>
                  <a:cubicBezTo>
                    <a:pt x="3861" y="110296"/>
                    <a:pt x="3604" y="110314"/>
                    <a:pt x="3282" y="110314"/>
                  </a:cubicBezTo>
                  <a:cubicBezTo>
                    <a:pt x="2798" y="110314"/>
                    <a:pt x="2169" y="110272"/>
                    <a:pt x="1586" y="110107"/>
                  </a:cubicBezTo>
                  <a:cubicBezTo>
                    <a:pt x="835" y="109891"/>
                    <a:pt x="632" y="109628"/>
                    <a:pt x="580" y="109534"/>
                  </a:cubicBezTo>
                  <a:cubicBezTo>
                    <a:pt x="1249" y="108243"/>
                    <a:pt x="8535" y="94192"/>
                    <a:pt x="10606" y="90874"/>
                  </a:cubicBezTo>
                  <a:cubicBezTo>
                    <a:pt x="12799" y="87365"/>
                    <a:pt x="17887" y="79207"/>
                    <a:pt x="17887" y="79207"/>
                  </a:cubicBezTo>
                  <a:cubicBezTo>
                    <a:pt x="17931" y="79137"/>
                    <a:pt x="17943" y="79050"/>
                    <a:pt x="17918" y="78973"/>
                  </a:cubicBezTo>
                  <a:cubicBezTo>
                    <a:pt x="17897" y="78909"/>
                    <a:pt x="15902" y="72521"/>
                    <a:pt x="15297" y="65873"/>
                  </a:cubicBezTo>
                  <a:cubicBezTo>
                    <a:pt x="14611" y="58327"/>
                    <a:pt x="14546" y="48404"/>
                    <a:pt x="16423" y="43186"/>
                  </a:cubicBezTo>
                  <a:cubicBezTo>
                    <a:pt x="17279" y="40801"/>
                    <a:pt x="18106" y="39163"/>
                    <a:pt x="18769" y="37845"/>
                  </a:cubicBezTo>
                  <a:cubicBezTo>
                    <a:pt x="19658" y="36086"/>
                    <a:pt x="20299" y="34814"/>
                    <a:pt x="20299" y="33089"/>
                  </a:cubicBezTo>
                  <a:cubicBezTo>
                    <a:pt x="20299" y="31656"/>
                    <a:pt x="18968" y="28694"/>
                    <a:pt x="17428" y="25264"/>
                  </a:cubicBezTo>
                  <a:cubicBezTo>
                    <a:pt x="15816" y="21676"/>
                    <a:pt x="13990" y="17610"/>
                    <a:pt x="13717" y="15163"/>
                  </a:cubicBezTo>
                  <a:cubicBezTo>
                    <a:pt x="13235" y="10819"/>
                    <a:pt x="17543" y="8931"/>
                    <a:pt x="19888" y="8540"/>
                  </a:cubicBezTo>
                  <a:cubicBezTo>
                    <a:pt x="20132" y="8499"/>
                    <a:pt x="20380" y="8461"/>
                    <a:pt x="20629" y="8423"/>
                  </a:cubicBezTo>
                  <a:cubicBezTo>
                    <a:pt x="22624" y="8116"/>
                    <a:pt x="24686" y="7798"/>
                    <a:pt x="25448" y="6190"/>
                  </a:cubicBezTo>
                  <a:cubicBezTo>
                    <a:pt x="26129" y="4754"/>
                    <a:pt x="25830" y="1697"/>
                    <a:pt x="25697" y="619"/>
                  </a:cubicBezTo>
                  <a:close/>
                  <a:moveTo>
                    <a:pt x="25368" y="1"/>
                  </a:moveTo>
                  <a:cubicBezTo>
                    <a:pt x="25197" y="1"/>
                    <a:pt x="25067" y="153"/>
                    <a:pt x="25092" y="323"/>
                  </a:cubicBezTo>
                  <a:cubicBezTo>
                    <a:pt x="25099" y="362"/>
                    <a:pt x="25685" y="4379"/>
                    <a:pt x="24942" y="5951"/>
                  </a:cubicBezTo>
                  <a:cubicBezTo>
                    <a:pt x="24307" y="7289"/>
                    <a:pt x="22395" y="7585"/>
                    <a:pt x="20546" y="7869"/>
                  </a:cubicBezTo>
                  <a:cubicBezTo>
                    <a:pt x="20294" y="7907"/>
                    <a:pt x="20044" y="7946"/>
                    <a:pt x="19798" y="7987"/>
                  </a:cubicBezTo>
                  <a:cubicBezTo>
                    <a:pt x="17270" y="8409"/>
                    <a:pt x="12632" y="10464"/>
                    <a:pt x="13160" y="15225"/>
                  </a:cubicBezTo>
                  <a:cubicBezTo>
                    <a:pt x="13442" y="17762"/>
                    <a:pt x="15288" y="21870"/>
                    <a:pt x="16916" y="25496"/>
                  </a:cubicBezTo>
                  <a:cubicBezTo>
                    <a:pt x="18367" y="28726"/>
                    <a:pt x="19738" y="31778"/>
                    <a:pt x="19738" y="33090"/>
                  </a:cubicBezTo>
                  <a:cubicBezTo>
                    <a:pt x="19738" y="34681"/>
                    <a:pt x="19154" y="35839"/>
                    <a:pt x="18269" y="37594"/>
                  </a:cubicBezTo>
                  <a:cubicBezTo>
                    <a:pt x="17598" y="38924"/>
                    <a:pt x="16763" y="40581"/>
                    <a:pt x="15895" y="42996"/>
                  </a:cubicBezTo>
                  <a:cubicBezTo>
                    <a:pt x="13496" y="49673"/>
                    <a:pt x="14403" y="62234"/>
                    <a:pt x="14738" y="65926"/>
                  </a:cubicBezTo>
                  <a:cubicBezTo>
                    <a:pt x="15303" y="72120"/>
                    <a:pt x="17062" y="78089"/>
                    <a:pt x="17345" y="79018"/>
                  </a:cubicBezTo>
                  <a:cubicBezTo>
                    <a:pt x="16735" y="79996"/>
                    <a:pt x="12176" y="87305"/>
                    <a:pt x="10131" y="90577"/>
                  </a:cubicBezTo>
                  <a:cubicBezTo>
                    <a:pt x="7956" y="94055"/>
                    <a:pt x="110" y="109217"/>
                    <a:pt x="31" y="109370"/>
                  </a:cubicBezTo>
                  <a:cubicBezTo>
                    <a:pt x="11" y="109410"/>
                    <a:pt x="1" y="109455"/>
                    <a:pt x="1" y="109499"/>
                  </a:cubicBezTo>
                  <a:cubicBezTo>
                    <a:pt x="1" y="109623"/>
                    <a:pt x="69" y="110257"/>
                    <a:pt x="1431" y="110646"/>
                  </a:cubicBezTo>
                  <a:cubicBezTo>
                    <a:pt x="2079" y="110832"/>
                    <a:pt x="2763" y="110877"/>
                    <a:pt x="3286" y="110877"/>
                  </a:cubicBezTo>
                  <a:cubicBezTo>
                    <a:pt x="3311" y="110877"/>
                    <a:pt x="3336" y="110877"/>
                    <a:pt x="3361" y="110877"/>
                  </a:cubicBezTo>
                  <a:cubicBezTo>
                    <a:pt x="3633" y="110877"/>
                    <a:pt x="3905" y="110863"/>
                    <a:pt x="4176" y="110833"/>
                  </a:cubicBezTo>
                  <a:cubicBezTo>
                    <a:pt x="4248" y="110824"/>
                    <a:pt x="4312" y="110788"/>
                    <a:pt x="4358" y="110734"/>
                  </a:cubicBezTo>
                  <a:cubicBezTo>
                    <a:pt x="4509" y="110552"/>
                    <a:pt x="19474" y="92544"/>
                    <a:pt x="22245" y="89513"/>
                  </a:cubicBezTo>
                  <a:cubicBezTo>
                    <a:pt x="25105" y="86385"/>
                    <a:pt x="27745" y="81016"/>
                    <a:pt x="28107" y="78486"/>
                  </a:cubicBezTo>
                  <a:cubicBezTo>
                    <a:pt x="28395" y="76466"/>
                    <a:pt x="28162" y="66301"/>
                    <a:pt x="28061" y="62446"/>
                  </a:cubicBezTo>
                  <a:lnTo>
                    <a:pt x="28061" y="62446"/>
                  </a:lnTo>
                  <a:cubicBezTo>
                    <a:pt x="29092" y="64804"/>
                    <a:pt x="31305" y="69694"/>
                    <a:pt x="33118" y="72544"/>
                  </a:cubicBezTo>
                  <a:cubicBezTo>
                    <a:pt x="35342" y="76039"/>
                    <a:pt x="36929" y="79211"/>
                    <a:pt x="37183" y="79724"/>
                  </a:cubicBezTo>
                  <a:cubicBezTo>
                    <a:pt x="37110" y="80411"/>
                    <a:pt x="36630" y="85207"/>
                    <a:pt x="37199" y="89276"/>
                  </a:cubicBezTo>
                  <a:cubicBezTo>
                    <a:pt x="37500" y="91433"/>
                    <a:pt x="37527" y="96071"/>
                    <a:pt x="37550" y="100162"/>
                  </a:cubicBezTo>
                  <a:cubicBezTo>
                    <a:pt x="37579" y="105234"/>
                    <a:pt x="37614" y="108373"/>
                    <a:pt x="37939" y="108978"/>
                  </a:cubicBezTo>
                  <a:cubicBezTo>
                    <a:pt x="38176" y="109418"/>
                    <a:pt x="38638" y="109700"/>
                    <a:pt x="39274" y="109793"/>
                  </a:cubicBezTo>
                  <a:cubicBezTo>
                    <a:pt x="39434" y="109816"/>
                    <a:pt x="39599" y="109827"/>
                    <a:pt x="39765" y="109827"/>
                  </a:cubicBezTo>
                  <a:cubicBezTo>
                    <a:pt x="40643" y="109827"/>
                    <a:pt x="41554" y="109527"/>
                    <a:pt x="41899" y="109182"/>
                  </a:cubicBezTo>
                  <a:cubicBezTo>
                    <a:pt x="42469" y="108610"/>
                    <a:pt x="42713" y="105638"/>
                    <a:pt x="42755" y="105055"/>
                  </a:cubicBezTo>
                  <a:cubicBezTo>
                    <a:pt x="42765" y="104947"/>
                    <a:pt x="43816" y="94297"/>
                    <a:pt x="44422" y="89357"/>
                  </a:cubicBezTo>
                  <a:cubicBezTo>
                    <a:pt x="44659" y="87431"/>
                    <a:pt x="44958" y="85622"/>
                    <a:pt x="45223" y="84027"/>
                  </a:cubicBezTo>
                  <a:cubicBezTo>
                    <a:pt x="45652" y="81436"/>
                    <a:pt x="45962" y="79564"/>
                    <a:pt x="45728" y="78803"/>
                  </a:cubicBezTo>
                  <a:cubicBezTo>
                    <a:pt x="45615" y="78439"/>
                    <a:pt x="45289" y="76803"/>
                    <a:pt x="44873" y="74729"/>
                  </a:cubicBezTo>
                  <a:cubicBezTo>
                    <a:pt x="43983" y="70288"/>
                    <a:pt x="42640" y="63576"/>
                    <a:pt x="41519" y="59682"/>
                  </a:cubicBezTo>
                  <a:cubicBezTo>
                    <a:pt x="40270" y="55342"/>
                    <a:pt x="37169" y="48350"/>
                    <a:pt x="35119" y="43722"/>
                  </a:cubicBezTo>
                  <a:cubicBezTo>
                    <a:pt x="34439" y="42187"/>
                    <a:pt x="33901" y="40975"/>
                    <a:pt x="33614" y="40267"/>
                  </a:cubicBezTo>
                  <a:cubicBezTo>
                    <a:pt x="32405" y="37290"/>
                    <a:pt x="31906" y="34919"/>
                    <a:pt x="32050" y="34199"/>
                  </a:cubicBezTo>
                  <a:cubicBezTo>
                    <a:pt x="32186" y="33517"/>
                    <a:pt x="34767" y="29457"/>
                    <a:pt x="35870" y="27723"/>
                  </a:cubicBezTo>
                  <a:cubicBezTo>
                    <a:pt x="36128" y="27318"/>
                    <a:pt x="36342" y="26981"/>
                    <a:pt x="36487" y="26749"/>
                  </a:cubicBezTo>
                  <a:cubicBezTo>
                    <a:pt x="37371" y="25334"/>
                    <a:pt x="37808" y="22699"/>
                    <a:pt x="36679" y="20253"/>
                  </a:cubicBezTo>
                  <a:cubicBezTo>
                    <a:pt x="36029" y="18844"/>
                    <a:pt x="36227" y="17075"/>
                    <a:pt x="36402" y="15516"/>
                  </a:cubicBezTo>
                  <a:cubicBezTo>
                    <a:pt x="36500" y="14646"/>
                    <a:pt x="36592" y="13827"/>
                    <a:pt x="36528" y="13152"/>
                  </a:cubicBezTo>
                  <a:cubicBezTo>
                    <a:pt x="36370" y="11483"/>
                    <a:pt x="34390" y="10618"/>
                    <a:pt x="32944" y="9988"/>
                  </a:cubicBezTo>
                  <a:cubicBezTo>
                    <a:pt x="32626" y="9850"/>
                    <a:pt x="32329" y="9720"/>
                    <a:pt x="32075" y="9593"/>
                  </a:cubicBezTo>
                  <a:cubicBezTo>
                    <a:pt x="30767" y="8938"/>
                    <a:pt x="30301" y="7436"/>
                    <a:pt x="30301" y="6247"/>
                  </a:cubicBezTo>
                  <a:cubicBezTo>
                    <a:pt x="30301" y="5006"/>
                    <a:pt x="31060" y="3218"/>
                    <a:pt x="31067" y="3199"/>
                  </a:cubicBezTo>
                  <a:cubicBezTo>
                    <a:pt x="31121" y="3074"/>
                    <a:pt x="31077" y="2928"/>
                    <a:pt x="30964" y="2853"/>
                  </a:cubicBezTo>
                  <a:cubicBezTo>
                    <a:pt x="30516" y="2562"/>
                    <a:pt x="26561" y="1"/>
                    <a:pt x="25370" y="1"/>
                  </a:cubicBezTo>
                  <a:cubicBezTo>
                    <a:pt x="25370" y="1"/>
                    <a:pt x="25369" y="1"/>
                    <a:pt x="2536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8"/>
            <p:cNvSpPr/>
            <p:nvPr/>
          </p:nvSpPr>
          <p:spPr>
            <a:xfrm>
              <a:off x="4471959" y="2414229"/>
              <a:ext cx="34032" cy="79383"/>
            </a:xfrm>
            <a:custGeom>
              <a:avLst/>
              <a:gdLst/>
              <a:ahLst/>
              <a:cxnLst/>
              <a:rect l="l" t="t" r="r" b="b"/>
              <a:pathLst>
                <a:path w="1786" h="4166" extrusionOk="0">
                  <a:moveTo>
                    <a:pt x="303" y="0"/>
                  </a:moveTo>
                  <a:cubicBezTo>
                    <a:pt x="289" y="0"/>
                    <a:pt x="274" y="1"/>
                    <a:pt x="260" y="3"/>
                  </a:cubicBezTo>
                  <a:cubicBezTo>
                    <a:pt x="107" y="28"/>
                    <a:pt x="1" y="172"/>
                    <a:pt x="27" y="327"/>
                  </a:cubicBezTo>
                  <a:cubicBezTo>
                    <a:pt x="181" y="1341"/>
                    <a:pt x="1150" y="3878"/>
                    <a:pt x="1191" y="3985"/>
                  </a:cubicBezTo>
                  <a:cubicBezTo>
                    <a:pt x="1231" y="4094"/>
                    <a:pt x="1336" y="4166"/>
                    <a:pt x="1453" y="4166"/>
                  </a:cubicBezTo>
                  <a:cubicBezTo>
                    <a:pt x="1650" y="4166"/>
                    <a:pt x="1786" y="3969"/>
                    <a:pt x="1716" y="3785"/>
                  </a:cubicBezTo>
                  <a:cubicBezTo>
                    <a:pt x="1705" y="3759"/>
                    <a:pt x="728" y="1196"/>
                    <a:pt x="581" y="241"/>
                  </a:cubicBezTo>
                  <a:cubicBezTo>
                    <a:pt x="561" y="101"/>
                    <a:pt x="440" y="0"/>
                    <a:pt x="3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8"/>
            <p:cNvSpPr/>
            <p:nvPr/>
          </p:nvSpPr>
          <p:spPr>
            <a:xfrm>
              <a:off x="4276817" y="2645537"/>
              <a:ext cx="102554" cy="34871"/>
            </a:xfrm>
            <a:custGeom>
              <a:avLst/>
              <a:gdLst/>
              <a:ahLst/>
              <a:cxnLst/>
              <a:rect l="l" t="t" r="r" b="b"/>
              <a:pathLst>
                <a:path w="5382" h="1830" extrusionOk="0">
                  <a:moveTo>
                    <a:pt x="5061" y="1"/>
                  </a:moveTo>
                  <a:cubicBezTo>
                    <a:pt x="5020" y="1"/>
                    <a:pt x="4979" y="9"/>
                    <a:pt x="4940" y="28"/>
                  </a:cubicBezTo>
                  <a:cubicBezTo>
                    <a:pt x="2779" y="1110"/>
                    <a:pt x="1374" y="1265"/>
                    <a:pt x="744" y="1265"/>
                  </a:cubicBezTo>
                  <a:cubicBezTo>
                    <a:pt x="497" y="1265"/>
                    <a:pt x="369" y="1241"/>
                    <a:pt x="362" y="1240"/>
                  </a:cubicBezTo>
                  <a:cubicBezTo>
                    <a:pt x="344" y="1236"/>
                    <a:pt x="326" y="1235"/>
                    <a:pt x="308" y="1235"/>
                  </a:cubicBezTo>
                  <a:cubicBezTo>
                    <a:pt x="178" y="1235"/>
                    <a:pt x="62" y="1325"/>
                    <a:pt x="32" y="1456"/>
                  </a:cubicBezTo>
                  <a:cubicBezTo>
                    <a:pt x="0" y="1604"/>
                    <a:pt x="94" y="1753"/>
                    <a:pt x="241" y="1790"/>
                  </a:cubicBezTo>
                  <a:cubicBezTo>
                    <a:pt x="263" y="1794"/>
                    <a:pt x="433" y="1829"/>
                    <a:pt x="753" y="1829"/>
                  </a:cubicBezTo>
                  <a:cubicBezTo>
                    <a:pt x="1475" y="1829"/>
                    <a:pt x="2955" y="1648"/>
                    <a:pt x="5192" y="531"/>
                  </a:cubicBezTo>
                  <a:cubicBezTo>
                    <a:pt x="5328" y="460"/>
                    <a:pt x="5382" y="293"/>
                    <a:pt x="5313" y="156"/>
                  </a:cubicBezTo>
                  <a:cubicBezTo>
                    <a:pt x="5264" y="58"/>
                    <a:pt x="5164" y="1"/>
                    <a:pt x="506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8"/>
            <p:cNvSpPr/>
            <p:nvPr/>
          </p:nvSpPr>
          <p:spPr>
            <a:xfrm>
              <a:off x="3818982" y="2883248"/>
              <a:ext cx="867593" cy="1349551"/>
            </a:xfrm>
            <a:custGeom>
              <a:avLst/>
              <a:gdLst/>
              <a:ahLst/>
              <a:cxnLst/>
              <a:rect l="l" t="t" r="r" b="b"/>
              <a:pathLst>
                <a:path w="45531" h="70824" extrusionOk="0">
                  <a:moveTo>
                    <a:pt x="17240" y="1"/>
                  </a:moveTo>
                  <a:cubicBezTo>
                    <a:pt x="16809" y="931"/>
                    <a:pt x="16350" y="2009"/>
                    <a:pt x="15879" y="3319"/>
                  </a:cubicBezTo>
                  <a:cubicBezTo>
                    <a:pt x="13862" y="8934"/>
                    <a:pt x="14124" y="19372"/>
                    <a:pt x="14738" y="26128"/>
                  </a:cubicBezTo>
                  <a:cubicBezTo>
                    <a:pt x="15352" y="32882"/>
                    <a:pt x="17371" y="39286"/>
                    <a:pt x="17371" y="39286"/>
                  </a:cubicBezTo>
                  <a:cubicBezTo>
                    <a:pt x="17371" y="39286"/>
                    <a:pt x="12282" y="47444"/>
                    <a:pt x="10090" y="50953"/>
                  </a:cubicBezTo>
                  <a:cubicBezTo>
                    <a:pt x="7897" y="54462"/>
                    <a:pt x="1" y="69727"/>
                    <a:pt x="1" y="69727"/>
                  </a:cubicBezTo>
                  <a:cubicBezTo>
                    <a:pt x="1" y="69727"/>
                    <a:pt x="1" y="70253"/>
                    <a:pt x="1229" y="70605"/>
                  </a:cubicBezTo>
                  <a:cubicBezTo>
                    <a:pt x="1843" y="70780"/>
                    <a:pt x="2501" y="70823"/>
                    <a:pt x="3006" y="70823"/>
                  </a:cubicBezTo>
                  <a:cubicBezTo>
                    <a:pt x="3510" y="70823"/>
                    <a:pt x="3861" y="70780"/>
                    <a:pt x="3861" y="70780"/>
                  </a:cubicBezTo>
                  <a:cubicBezTo>
                    <a:pt x="3861" y="70780"/>
                    <a:pt x="18950" y="52620"/>
                    <a:pt x="21756" y="49550"/>
                  </a:cubicBezTo>
                  <a:cubicBezTo>
                    <a:pt x="24564" y="46479"/>
                    <a:pt x="27196" y="41129"/>
                    <a:pt x="27546" y="38672"/>
                  </a:cubicBezTo>
                  <a:cubicBezTo>
                    <a:pt x="27898" y="36214"/>
                    <a:pt x="27459" y="21215"/>
                    <a:pt x="27459" y="21214"/>
                  </a:cubicBezTo>
                  <a:lnTo>
                    <a:pt x="27459" y="21214"/>
                  </a:lnTo>
                  <a:cubicBezTo>
                    <a:pt x="27459" y="21214"/>
                    <a:pt x="30618" y="28759"/>
                    <a:pt x="33074" y="32619"/>
                  </a:cubicBezTo>
                  <a:cubicBezTo>
                    <a:pt x="35532" y="36478"/>
                    <a:pt x="37191" y="39900"/>
                    <a:pt x="37191" y="39900"/>
                  </a:cubicBezTo>
                  <a:cubicBezTo>
                    <a:pt x="37191" y="39900"/>
                    <a:pt x="36583" y="45076"/>
                    <a:pt x="37197" y="49463"/>
                  </a:cubicBezTo>
                  <a:cubicBezTo>
                    <a:pt x="37811" y="53848"/>
                    <a:pt x="37293" y="67931"/>
                    <a:pt x="37907" y="69072"/>
                  </a:cubicBezTo>
                  <a:cubicBezTo>
                    <a:pt x="38185" y="69587"/>
                    <a:pt x="38821" y="69772"/>
                    <a:pt x="39484" y="69772"/>
                  </a:cubicBezTo>
                  <a:cubicBezTo>
                    <a:pt x="40288" y="69772"/>
                    <a:pt x="41132" y="69499"/>
                    <a:pt x="41421" y="69210"/>
                  </a:cubicBezTo>
                  <a:cubicBezTo>
                    <a:pt x="41947" y="68684"/>
                    <a:pt x="42198" y="65254"/>
                    <a:pt x="42198" y="65254"/>
                  </a:cubicBezTo>
                  <a:cubicBezTo>
                    <a:pt x="42198" y="65254"/>
                    <a:pt x="43250" y="54551"/>
                    <a:pt x="43864" y="49550"/>
                  </a:cubicBezTo>
                  <a:cubicBezTo>
                    <a:pt x="44479" y="44551"/>
                    <a:pt x="45531" y="40251"/>
                    <a:pt x="45181" y="39111"/>
                  </a:cubicBezTo>
                  <a:cubicBezTo>
                    <a:pt x="44829" y="37970"/>
                    <a:pt x="42636" y="25776"/>
                    <a:pt x="40969" y="19986"/>
                  </a:cubicBezTo>
                  <a:cubicBezTo>
                    <a:pt x="39376" y="14453"/>
                    <a:pt x="34661" y="4357"/>
                    <a:pt x="33251" y="1023"/>
                  </a:cubicBezTo>
                  <a:cubicBezTo>
                    <a:pt x="30986" y="1871"/>
                    <a:pt x="28774" y="2193"/>
                    <a:pt x="26723" y="2193"/>
                  </a:cubicBezTo>
                  <a:cubicBezTo>
                    <a:pt x="22649" y="2193"/>
                    <a:pt x="19208" y="926"/>
                    <a:pt x="17240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8"/>
            <p:cNvSpPr/>
            <p:nvPr/>
          </p:nvSpPr>
          <p:spPr>
            <a:xfrm>
              <a:off x="3813647" y="2877894"/>
              <a:ext cx="875844" cy="1360260"/>
            </a:xfrm>
            <a:custGeom>
              <a:avLst/>
              <a:gdLst/>
              <a:ahLst/>
              <a:cxnLst/>
              <a:rect l="l" t="t" r="r" b="b"/>
              <a:pathLst>
                <a:path w="45964" h="71386" extrusionOk="0">
                  <a:moveTo>
                    <a:pt x="17657" y="654"/>
                  </a:moveTo>
                  <a:cubicBezTo>
                    <a:pt x="19756" y="1609"/>
                    <a:pt x="23090" y="2759"/>
                    <a:pt x="26989" y="2759"/>
                  </a:cubicBezTo>
                  <a:cubicBezTo>
                    <a:pt x="28999" y="2759"/>
                    <a:pt x="31158" y="2453"/>
                    <a:pt x="33376" y="1659"/>
                  </a:cubicBezTo>
                  <a:cubicBezTo>
                    <a:pt x="33681" y="2372"/>
                    <a:pt x="34108" y="3334"/>
                    <a:pt x="34607" y="4460"/>
                  </a:cubicBezTo>
                  <a:cubicBezTo>
                    <a:pt x="36650" y="9072"/>
                    <a:pt x="39739" y="16040"/>
                    <a:pt x="40979" y="20344"/>
                  </a:cubicBezTo>
                  <a:cubicBezTo>
                    <a:pt x="42093" y="24216"/>
                    <a:pt x="43435" y="30915"/>
                    <a:pt x="44322" y="35347"/>
                  </a:cubicBezTo>
                  <a:cubicBezTo>
                    <a:pt x="44756" y="37516"/>
                    <a:pt x="45071" y="39085"/>
                    <a:pt x="45191" y="39473"/>
                  </a:cubicBezTo>
                  <a:cubicBezTo>
                    <a:pt x="45386" y="40111"/>
                    <a:pt x="45054" y="42118"/>
                    <a:pt x="44669" y="44441"/>
                  </a:cubicBezTo>
                  <a:cubicBezTo>
                    <a:pt x="44403" y="46042"/>
                    <a:pt x="44101" y="47858"/>
                    <a:pt x="43864" y="49796"/>
                  </a:cubicBezTo>
                  <a:cubicBezTo>
                    <a:pt x="43257" y="54742"/>
                    <a:pt x="42207" y="65399"/>
                    <a:pt x="42197" y="65513"/>
                  </a:cubicBezTo>
                  <a:cubicBezTo>
                    <a:pt x="42077" y="67148"/>
                    <a:pt x="41784" y="69007"/>
                    <a:pt x="41501" y="69292"/>
                  </a:cubicBezTo>
                  <a:cubicBezTo>
                    <a:pt x="41278" y="69513"/>
                    <a:pt x="40505" y="69771"/>
                    <a:pt x="39761" y="69771"/>
                  </a:cubicBezTo>
                  <a:cubicBezTo>
                    <a:pt x="39623" y="69771"/>
                    <a:pt x="39486" y="69762"/>
                    <a:pt x="39354" y="69742"/>
                  </a:cubicBezTo>
                  <a:cubicBezTo>
                    <a:pt x="39038" y="69696"/>
                    <a:pt x="38622" y="69567"/>
                    <a:pt x="38434" y="69219"/>
                  </a:cubicBezTo>
                  <a:cubicBezTo>
                    <a:pt x="38157" y="68705"/>
                    <a:pt x="38133" y="64433"/>
                    <a:pt x="38112" y="60665"/>
                  </a:cubicBezTo>
                  <a:cubicBezTo>
                    <a:pt x="38088" y="56556"/>
                    <a:pt x="38062" y="51898"/>
                    <a:pt x="37754" y="49704"/>
                  </a:cubicBezTo>
                  <a:cubicBezTo>
                    <a:pt x="37153" y="45405"/>
                    <a:pt x="37743" y="40264"/>
                    <a:pt x="37750" y="40213"/>
                  </a:cubicBezTo>
                  <a:cubicBezTo>
                    <a:pt x="37756" y="40160"/>
                    <a:pt x="37747" y="40106"/>
                    <a:pt x="37724" y="40057"/>
                  </a:cubicBezTo>
                  <a:cubicBezTo>
                    <a:pt x="37706" y="40023"/>
                    <a:pt x="36027" y="36577"/>
                    <a:pt x="33590" y="32748"/>
                  </a:cubicBezTo>
                  <a:cubicBezTo>
                    <a:pt x="31175" y="28954"/>
                    <a:pt x="28029" y="21461"/>
                    <a:pt x="27999" y="21387"/>
                  </a:cubicBezTo>
                  <a:cubicBezTo>
                    <a:pt x="27953" y="21281"/>
                    <a:pt x="27850" y="21214"/>
                    <a:pt x="27739" y="21214"/>
                  </a:cubicBezTo>
                  <a:cubicBezTo>
                    <a:pt x="27720" y="21214"/>
                    <a:pt x="27699" y="21216"/>
                    <a:pt x="27679" y="21221"/>
                  </a:cubicBezTo>
                  <a:cubicBezTo>
                    <a:pt x="27546" y="21250"/>
                    <a:pt x="27453" y="21368"/>
                    <a:pt x="27458" y="21504"/>
                  </a:cubicBezTo>
                  <a:cubicBezTo>
                    <a:pt x="27462" y="21654"/>
                    <a:pt x="27892" y="36508"/>
                    <a:pt x="27549" y="38913"/>
                  </a:cubicBezTo>
                  <a:cubicBezTo>
                    <a:pt x="27205" y="41314"/>
                    <a:pt x="24579" y="46636"/>
                    <a:pt x="21829" y="49642"/>
                  </a:cubicBezTo>
                  <a:cubicBezTo>
                    <a:pt x="19152" y="52572"/>
                    <a:pt x="5143" y="69416"/>
                    <a:pt x="3998" y="70792"/>
                  </a:cubicBezTo>
                  <a:cubicBezTo>
                    <a:pt x="3861" y="70805"/>
                    <a:pt x="3604" y="70823"/>
                    <a:pt x="3282" y="70823"/>
                  </a:cubicBezTo>
                  <a:cubicBezTo>
                    <a:pt x="2798" y="70823"/>
                    <a:pt x="2169" y="70781"/>
                    <a:pt x="1586" y="70616"/>
                  </a:cubicBezTo>
                  <a:cubicBezTo>
                    <a:pt x="835" y="70400"/>
                    <a:pt x="632" y="70137"/>
                    <a:pt x="580" y="70043"/>
                  </a:cubicBezTo>
                  <a:cubicBezTo>
                    <a:pt x="1249" y="68752"/>
                    <a:pt x="8535" y="54701"/>
                    <a:pt x="10606" y="51383"/>
                  </a:cubicBezTo>
                  <a:cubicBezTo>
                    <a:pt x="12800" y="47873"/>
                    <a:pt x="17889" y="39716"/>
                    <a:pt x="17889" y="39716"/>
                  </a:cubicBezTo>
                  <a:cubicBezTo>
                    <a:pt x="17932" y="39646"/>
                    <a:pt x="17943" y="39559"/>
                    <a:pt x="17918" y="39482"/>
                  </a:cubicBezTo>
                  <a:cubicBezTo>
                    <a:pt x="17897" y="39418"/>
                    <a:pt x="15902" y="33030"/>
                    <a:pt x="15298" y="26382"/>
                  </a:cubicBezTo>
                  <a:cubicBezTo>
                    <a:pt x="14613" y="18836"/>
                    <a:pt x="14547" y="8913"/>
                    <a:pt x="16423" y="3693"/>
                  </a:cubicBezTo>
                  <a:cubicBezTo>
                    <a:pt x="16796" y="2655"/>
                    <a:pt x="17202" y="1657"/>
                    <a:pt x="17657" y="654"/>
                  </a:cubicBezTo>
                  <a:close/>
                  <a:moveTo>
                    <a:pt x="17519" y="1"/>
                  </a:moveTo>
                  <a:cubicBezTo>
                    <a:pt x="17486" y="1"/>
                    <a:pt x="17454" y="6"/>
                    <a:pt x="17423" y="18"/>
                  </a:cubicBezTo>
                  <a:cubicBezTo>
                    <a:pt x="17353" y="44"/>
                    <a:pt x="17296" y="97"/>
                    <a:pt x="17264" y="164"/>
                  </a:cubicBezTo>
                  <a:cubicBezTo>
                    <a:pt x="16754" y="1269"/>
                    <a:pt x="16306" y="2363"/>
                    <a:pt x="15895" y="3505"/>
                  </a:cubicBezTo>
                  <a:cubicBezTo>
                    <a:pt x="13496" y="10182"/>
                    <a:pt x="14403" y="22743"/>
                    <a:pt x="14738" y="26435"/>
                  </a:cubicBezTo>
                  <a:cubicBezTo>
                    <a:pt x="15303" y="32629"/>
                    <a:pt x="17062" y="38598"/>
                    <a:pt x="17345" y="39527"/>
                  </a:cubicBezTo>
                  <a:cubicBezTo>
                    <a:pt x="16735" y="40505"/>
                    <a:pt x="12176" y="47814"/>
                    <a:pt x="10131" y="51086"/>
                  </a:cubicBezTo>
                  <a:cubicBezTo>
                    <a:pt x="7956" y="54564"/>
                    <a:pt x="110" y="69726"/>
                    <a:pt x="31" y="69879"/>
                  </a:cubicBezTo>
                  <a:cubicBezTo>
                    <a:pt x="11" y="69919"/>
                    <a:pt x="1" y="69964"/>
                    <a:pt x="1" y="70008"/>
                  </a:cubicBezTo>
                  <a:cubicBezTo>
                    <a:pt x="1" y="70132"/>
                    <a:pt x="69" y="70766"/>
                    <a:pt x="1433" y="71155"/>
                  </a:cubicBezTo>
                  <a:cubicBezTo>
                    <a:pt x="2079" y="71341"/>
                    <a:pt x="2763" y="71386"/>
                    <a:pt x="3286" y="71386"/>
                  </a:cubicBezTo>
                  <a:cubicBezTo>
                    <a:pt x="3300" y="71386"/>
                    <a:pt x="3313" y="71386"/>
                    <a:pt x="3327" y="71386"/>
                  </a:cubicBezTo>
                  <a:cubicBezTo>
                    <a:pt x="3611" y="71386"/>
                    <a:pt x="3895" y="71371"/>
                    <a:pt x="4178" y="71341"/>
                  </a:cubicBezTo>
                  <a:cubicBezTo>
                    <a:pt x="4249" y="71332"/>
                    <a:pt x="4315" y="71295"/>
                    <a:pt x="4360" y="71242"/>
                  </a:cubicBezTo>
                  <a:cubicBezTo>
                    <a:pt x="4510" y="71059"/>
                    <a:pt x="19477" y="53052"/>
                    <a:pt x="22248" y="50021"/>
                  </a:cubicBezTo>
                  <a:cubicBezTo>
                    <a:pt x="25108" y="46893"/>
                    <a:pt x="27746" y="41524"/>
                    <a:pt x="28108" y="38994"/>
                  </a:cubicBezTo>
                  <a:cubicBezTo>
                    <a:pt x="28397" y="36972"/>
                    <a:pt x="28163" y="26808"/>
                    <a:pt x="28063" y="22953"/>
                  </a:cubicBezTo>
                  <a:lnTo>
                    <a:pt x="28063" y="22953"/>
                  </a:lnTo>
                  <a:cubicBezTo>
                    <a:pt x="29094" y="25312"/>
                    <a:pt x="31306" y="30202"/>
                    <a:pt x="33119" y="33052"/>
                  </a:cubicBezTo>
                  <a:cubicBezTo>
                    <a:pt x="35343" y="36546"/>
                    <a:pt x="36932" y="39718"/>
                    <a:pt x="37185" y="40232"/>
                  </a:cubicBezTo>
                  <a:cubicBezTo>
                    <a:pt x="37111" y="40919"/>
                    <a:pt x="36631" y="45714"/>
                    <a:pt x="37201" y="49783"/>
                  </a:cubicBezTo>
                  <a:cubicBezTo>
                    <a:pt x="37503" y="51940"/>
                    <a:pt x="37530" y="56578"/>
                    <a:pt x="37553" y="60669"/>
                  </a:cubicBezTo>
                  <a:cubicBezTo>
                    <a:pt x="37581" y="65742"/>
                    <a:pt x="37616" y="68880"/>
                    <a:pt x="37941" y="69486"/>
                  </a:cubicBezTo>
                  <a:cubicBezTo>
                    <a:pt x="38179" y="69926"/>
                    <a:pt x="38640" y="70207"/>
                    <a:pt x="39275" y="70301"/>
                  </a:cubicBezTo>
                  <a:cubicBezTo>
                    <a:pt x="39435" y="70324"/>
                    <a:pt x="39600" y="70335"/>
                    <a:pt x="39767" y="70335"/>
                  </a:cubicBezTo>
                  <a:cubicBezTo>
                    <a:pt x="40646" y="70335"/>
                    <a:pt x="41556" y="70034"/>
                    <a:pt x="41901" y="69690"/>
                  </a:cubicBezTo>
                  <a:cubicBezTo>
                    <a:pt x="42471" y="69118"/>
                    <a:pt x="42714" y="66146"/>
                    <a:pt x="42757" y="65562"/>
                  </a:cubicBezTo>
                  <a:cubicBezTo>
                    <a:pt x="42768" y="65454"/>
                    <a:pt x="43817" y="54805"/>
                    <a:pt x="44424" y="49865"/>
                  </a:cubicBezTo>
                  <a:cubicBezTo>
                    <a:pt x="44660" y="47938"/>
                    <a:pt x="44960" y="46130"/>
                    <a:pt x="45224" y="44534"/>
                  </a:cubicBezTo>
                  <a:cubicBezTo>
                    <a:pt x="45653" y="41944"/>
                    <a:pt x="45964" y="40071"/>
                    <a:pt x="45729" y="39310"/>
                  </a:cubicBezTo>
                  <a:cubicBezTo>
                    <a:pt x="45618" y="38947"/>
                    <a:pt x="45290" y="37311"/>
                    <a:pt x="44874" y="35237"/>
                  </a:cubicBezTo>
                  <a:cubicBezTo>
                    <a:pt x="43985" y="30796"/>
                    <a:pt x="42642" y="24084"/>
                    <a:pt x="41520" y="20190"/>
                  </a:cubicBezTo>
                  <a:cubicBezTo>
                    <a:pt x="40270" y="15849"/>
                    <a:pt x="37171" y="8859"/>
                    <a:pt x="35120" y="4234"/>
                  </a:cubicBezTo>
                  <a:cubicBezTo>
                    <a:pt x="34563" y="2977"/>
                    <a:pt x="34096" y="1924"/>
                    <a:pt x="33789" y="1195"/>
                  </a:cubicBezTo>
                  <a:cubicBezTo>
                    <a:pt x="33744" y="1088"/>
                    <a:pt x="33640" y="1023"/>
                    <a:pt x="33531" y="1023"/>
                  </a:cubicBezTo>
                  <a:cubicBezTo>
                    <a:pt x="33498" y="1023"/>
                    <a:pt x="33464" y="1029"/>
                    <a:pt x="33431" y="1042"/>
                  </a:cubicBezTo>
                  <a:cubicBezTo>
                    <a:pt x="31195" y="1879"/>
                    <a:pt x="29014" y="2198"/>
                    <a:pt x="26988" y="2198"/>
                  </a:cubicBezTo>
                  <a:cubicBezTo>
                    <a:pt x="23030" y="2198"/>
                    <a:pt x="19665" y="980"/>
                    <a:pt x="17639" y="28"/>
                  </a:cubicBezTo>
                  <a:cubicBezTo>
                    <a:pt x="17601" y="10"/>
                    <a:pt x="17560" y="1"/>
                    <a:pt x="1751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8"/>
            <p:cNvSpPr/>
            <p:nvPr/>
          </p:nvSpPr>
          <p:spPr>
            <a:xfrm>
              <a:off x="5055175" y="2964518"/>
              <a:ext cx="217551" cy="233233"/>
            </a:xfrm>
            <a:custGeom>
              <a:avLst/>
              <a:gdLst/>
              <a:ahLst/>
              <a:cxnLst/>
              <a:rect l="l" t="t" r="r" b="b"/>
              <a:pathLst>
                <a:path w="11417" h="12240" extrusionOk="0">
                  <a:moveTo>
                    <a:pt x="4" y="0"/>
                  </a:moveTo>
                  <a:lnTo>
                    <a:pt x="4" y="9002"/>
                  </a:lnTo>
                  <a:lnTo>
                    <a:pt x="968" y="9002"/>
                  </a:lnTo>
                  <a:lnTo>
                    <a:pt x="968" y="10150"/>
                  </a:lnTo>
                  <a:lnTo>
                    <a:pt x="1" y="10150"/>
                  </a:lnTo>
                  <a:lnTo>
                    <a:pt x="1" y="12240"/>
                  </a:lnTo>
                  <a:lnTo>
                    <a:pt x="3704" y="12240"/>
                  </a:lnTo>
                  <a:lnTo>
                    <a:pt x="3704" y="11538"/>
                  </a:lnTo>
                  <a:lnTo>
                    <a:pt x="7713" y="11538"/>
                  </a:lnTo>
                  <a:lnTo>
                    <a:pt x="7713" y="12240"/>
                  </a:lnTo>
                  <a:lnTo>
                    <a:pt x="11416" y="12240"/>
                  </a:lnTo>
                  <a:lnTo>
                    <a:pt x="11416" y="10150"/>
                  </a:lnTo>
                  <a:lnTo>
                    <a:pt x="10451" y="10150"/>
                  </a:lnTo>
                  <a:lnTo>
                    <a:pt x="10451" y="9002"/>
                  </a:lnTo>
                  <a:lnTo>
                    <a:pt x="11415" y="9002"/>
                  </a:lnTo>
                  <a:lnTo>
                    <a:pt x="114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8"/>
            <p:cNvSpPr/>
            <p:nvPr/>
          </p:nvSpPr>
          <p:spPr>
            <a:xfrm>
              <a:off x="5049840" y="2959183"/>
              <a:ext cx="228241" cy="243904"/>
            </a:xfrm>
            <a:custGeom>
              <a:avLst/>
              <a:gdLst/>
              <a:ahLst/>
              <a:cxnLst/>
              <a:rect l="l" t="t" r="r" b="b"/>
              <a:pathLst>
                <a:path w="11978" h="12800" extrusionOk="0">
                  <a:moveTo>
                    <a:pt x="11415" y="562"/>
                  </a:moveTo>
                  <a:lnTo>
                    <a:pt x="11415" y="9000"/>
                  </a:lnTo>
                  <a:lnTo>
                    <a:pt x="10732" y="9000"/>
                  </a:lnTo>
                  <a:cubicBezTo>
                    <a:pt x="10576" y="9000"/>
                    <a:pt x="10451" y="9126"/>
                    <a:pt x="10451" y="9282"/>
                  </a:cubicBezTo>
                  <a:lnTo>
                    <a:pt x="10451" y="10430"/>
                  </a:lnTo>
                  <a:cubicBezTo>
                    <a:pt x="10451" y="10584"/>
                    <a:pt x="10576" y="10711"/>
                    <a:pt x="10732" y="10711"/>
                  </a:cubicBezTo>
                  <a:lnTo>
                    <a:pt x="11416" y="10711"/>
                  </a:lnTo>
                  <a:lnTo>
                    <a:pt x="11416" y="12238"/>
                  </a:lnTo>
                  <a:lnTo>
                    <a:pt x="8276" y="12238"/>
                  </a:lnTo>
                  <a:lnTo>
                    <a:pt x="8275" y="11817"/>
                  </a:lnTo>
                  <a:cubicBezTo>
                    <a:pt x="8275" y="11662"/>
                    <a:pt x="8149" y="11537"/>
                    <a:pt x="7993" y="11537"/>
                  </a:cubicBezTo>
                  <a:lnTo>
                    <a:pt x="3984" y="11537"/>
                  </a:lnTo>
                  <a:cubicBezTo>
                    <a:pt x="3829" y="11537"/>
                    <a:pt x="3702" y="11662"/>
                    <a:pt x="3704" y="11817"/>
                  </a:cubicBezTo>
                  <a:lnTo>
                    <a:pt x="3704" y="12238"/>
                  </a:lnTo>
                  <a:lnTo>
                    <a:pt x="562" y="12238"/>
                  </a:lnTo>
                  <a:lnTo>
                    <a:pt x="562" y="10711"/>
                  </a:lnTo>
                  <a:lnTo>
                    <a:pt x="1248" y="10711"/>
                  </a:lnTo>
                  <a:cubicBezTo>
                    <a:pt x="1402" y="10711"/>
                    <a:pt x="1528" y="10584"/>
                    <a:pt x="1528" y="10430"/>
                  </a:cubicBezTo>
                  <a:lnTo>
                    <a:pt x="1528" y="9282"/>
                  </a:lnTo>
                  <a:cubicBezTo>
                    <a:pt x="1528" y="9126"/>
                    <a:pt x="1402" y="9000"/>
                    <a:pt x="1248" y="9000"/>
                  </a:cubicBezTo>
                  <a:lnTo>
                    <a:pt x="564" y="9000"/>
                  </a:lnTo>
                  <a:lnTo>
                    <a:pt x="564" y="562"/>
                  </a:lnTo>
                  <a:close/>
                  <a:moveTo>
                    <a:pt x="284" y="0"/>
                  </a:moveTo>
                  <a:cubicBezTo>
                    <a:pt x="128" y="0"/>
                    <a:pt x="2" y="126"/>
                    <a:pt x="2" y="280"/>
                  </a:cubicBezTo>
                  <a:lnTo>
                    <a:pt x="2" y="9282"/>
                  </a:lnTo>
                  <a:cubicBezTo>
                    <a:pt x="2" y="9436"/>
                    <a:pt x="128" y="9563"/>
                    <a:pt x="284" y="9563"/>
                  </a:cubicBezTo>
                  <a:lnTo>
                    <a:pt x="966" y="9563"/>
                  </a:lnTo>
                  <a:lnTo>
                    <a:pt x="966" y="10148"/>
                  </a:lnTo>
                  <a:lnTo>
                    <a:pt x="281" y="10148"/>
                  </a:lnTo>
                  <a:cubicBezTo>
                    <a:pt x="126" y="10148"/>
                    <a:pt x="1" y="10275"/>
                    <a:pt x="1" y="10430"/>
                  </a:cubicBezTo>
                  <a:lnTo>
                    <a:pt x="1" y="12520"/>
                  </a:lnTo>
                  <a:cubicBezTo>
                    <a:pt x="1" y="12674"/>
                    <a:pt x="126" y="12800"/>
                    <a:pt x="281" y="12800"/>
                  </a:cubicBezTo>
                  <a:lnTo>
                    <a:pt x="3984" y="12800"/>
                  </a:lnTo>
                  <a:cubicBezTo>
                    <a:pt x="4138" y="12800"/>
                    <a:pt x="4265" y="12674"/>
                    <a:pt x="4265" y="12520"/>
                  </a:cubicBezTo>
                  <a:lnTo>
                    <a:pt x="4265" y="12098"/>
                  </a:lnTo>
                  <a:lnTo>
                    <a:pt x="7713" y="12098"/>
                  </a:lnTo>
                  <a:lnTo>
                    <a:pt x="7713" y="12520"/>
                  </a:lnTo>
                  <a:cubicBezTo>
                    <a:pt x="7713" y="12674"/>
                    <a:pt x="7838" y="12800"/>
                    <a:pt x="7993" y="12800"/>
                  </a:cubicBezTo>
                  <a:lnTo>
                    <a:pt x="11696" y="12800"/>
                  </a:lnTo>
                  <a:cubicBezTo>
                    <a:pt x="11852" y="12800"/>
                    <a:pt x="11978" y="12674"/>
                    <a:pt x="11978" y="12520"/>
                  </a:cubicBezTo>
                  <a:lnTo>
                    <a:pt x="11978" y="10430"/>
                  </a:lnTo>
                  <a:cubicBezTo>
                    <a:pt x="11978" y="10275"/>
                    <a:pt x="11852" y="10148"/>
                    <a:pt x="11696" y="10148"/>
                  </a:cubicBezTo>
                  <a:lnTo>
                    <a:pt x="11012" y="10148"/>
                  </a:lnTo>
                  <a:lnTo>
                    <a:pt x="11012" y="9563"/>
                  </a:lnTo>
                  <a:lnTo>
                    <a:pt x="11696" y="9563"/>
                  </a:lnTo>
                  <a:cubicBezTo>
                    <a:pt x="11851" y="9563"/>
                    <a:pt x="11976" y="9436"/>
                    <a:pt x="11976" y="9282"/>
                  </a:cubicBezTo>
                  <a:lnTo>
                    <a:pt x="11976" y="280"/>
                  </a:lnTo>
                  <a:cubicBezTo>
                    <a:pt x="11976" y="126"/>
                    <a:pt x="11851" y="0"/>
                    <a:pt x="116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8"/>
            <p:cNvSpPr/>
            <p:nvPr/>
          </p:nvSpPr>
          <p:spPr>
            <a:xfrm>
              <a:off x="4085943" y="2913203"/>
              <a:ext cx="1280229" cy="76601"/>
            </a:xfrm>
            <a:custGeom>
              <a:avLst/>
              <a:gdLst/>
              <a:ahLst/>
              <a:cxnLst/>
              <a:rect l="l" t="t" r="r" b="b"/>
              <a:pathLst>
                <a:path w="67186" h="4020" extrusionOk="0">
                  <a:moveTo>
                    <a:pt x="1" y="1"/>
                  </a:moveTo>
                  <a:lnTo>
                    <a:pt x="1" y="4019"/>
                  </a:lnTo>
                  <a:lnTo>
                    <a:pt x="67154" y="4019"/>
                  </a:lnTo>
                  <a:cubicBezTo>
                    <a:pt x="67171" y="4019"/>
                    <a:pt x="67186" y="4006"/>
                    <a:pt x="67186" y="3987"/>
                  </a:cubicBezTo>
                  <a:lnTo>
                    <a:pt x="67186" y="35"/>
                  </a:lnTo>
                  <a:cubicBezTo>
                    <a:pt x="67186" y="16"/>
                    <a:pt x="67171" y="1"/>
                    <a:pt x="67154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8"/>
            <p:cNvSpPr/>
            <p:nvPr/>
          </p:nvSpPr>
          <p:spPr>
            <a:xfrm>
              <a:off x="4080588" y="2907868"/>
              <a:ext cx="1290957" cy="87291"/>
            </a:xfrm>
            <a:custGeom>
              <a:avLst/>
              <a:gdLst/>
              <a:ahLst/>
              <a:cxnLst/>
              <a:rect l="l" t="t" r="r" b="b"/>
              <a:pathLst>
                <a:path w="67749" h="4581" extrusionOk="0">
                  <a:moveTo>
                    <a:pt x="66465" y="562"/>
                  </a:moveTo>
                  <a:cubicBezTo>
                    <a:pt x="66863" y="562"/>
                    <a:pt x="67185" y="886"/>
                    <a:pt x="67185" y="1284"/>
                  </a:cubicBezTo>
                  <a:lnTo>
                    <a:pt x="67185" y="3297"/>
                  </a:lnTo>
                  <a:cubicBezTo>
                    <a:pt x="67185" y="3695"/>
                    <a:pt x="66863" y="4018"/>
                    <a:pt x="66465" y="4019"/>
                  </a:cubicBezTo>
                  <a:lnTo>
                    <a:pt x="563" y="4019"/>
                  </a:lnTo>
                  <a:lnTo>
                    <a:pt x="563" y="562"/>
                  </a:lnTo>
                  <a:close/>
                  <a:moveTo>
                    <a:pt x="282" y="1"/>
                  </a:moveTo>
                  <a:cubicBezTo>
                    <a:pt x="127" y="1"/>
                    <a:pt x="0" y="126"/>
                    <a:pt x="0" y="282"/>
                  </a:cubicBezTo>
                  <a:lnTo>
                    <a:pt x="0" y="4299"/>
                  </a:lnTo>
                  <a:cubicBezTo>
                    <a:pt x="0" y="4455"/>
                    <a:pt x="127" y="4581"/>
                    <a:pt x="282" y="4581"/>
                  </a:cubicBezTo>
                  <a:lnTo>
                    <a:pt x="66465" y="4581"/>
                  </a:lnTo>
                  <a:cubicBezTo>
                    <a:pt x="67174" y="4581"/>
                    <a:pt x="67747" y="4006"/>
                    <a:pt x="67748" y="3297"/>
                  </a:cubicBezTo>
                  <a:lnTo>
                    <a:pt x="67748" y="1284"/>
                  </a:lnTo>
                  <a:cubicBezTo>
                    <a:pt x="67747" y="576"/>
                    <a:pt x="67174" y="1"/>
                    <a:pt x="66465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8"/>
            <p:cNvSpPr/>
            <p:nvPr/>
          </p:nvSpPr>
          <p:spPr>
            <a:xfrm>
              <a:off x="4903783" y="2901732"/>
              <a:ext cx="98000" cy="99562"/>
            </a:xfrm>
            <a:custGeom>
              <a:avLst/>
              <a:gdLst/>
              <a:ahLst/>
              <a:cxnLst/>
              <a:rect l="l" t="t" r="r" b="b"/>
              <a:pathLst>
                <a:path w="5143" h="5225" extrusionOk="0">
                  <a:moveTo>
                    <a:pt x="18" y="1"/>
                  </a:moveTo>
                  <a:cubicBezTo>
                    <a:pt x="7" y="1"/>
                    <a:pt x="0" y="9"/>
                    <a:pt x="0" y="18"/>
                  </a:cubicBezTo>
                  <a:lnTo>
                    <a:pt x="0" y="5206"/>
                  </a:lnTo>
                  <a:cubicBezTo>
                    <a:pt x="0" y="5216"/>
                    <a:pt x="7" y="5225"/>
                    <a:pt x="18" y="5225"/>
                  </a:cubicBezTo>
                  <a:lnTo>
                    <a:pt x="5125" y="5225"/>
                  </a:lnTo>
                  <a:cubicBezTo>
                    <a:pt x="5135" y="5225"/>
                    <a:pt x="5143" y="5216"/>
                    <a:pt x="5143" y="5206"/>
                  </a:cubicBezTo>
                  <a:lnTo>
                    <a:pt x="5143" y="18"/>
                  </a:lnTo>
                  <a:cubicBezTo>
                    <a:pt x="5143" y="9"/>
                    <a:pt x="5135" y="1"/>
                    <a:pt x="512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8"/>
            <p:cNvSpPr/>
            <p:nvPr/>
          </p:nvSpPr>
          <p:spPr>
            <a:xfrm>
              <a:off x="4898391" y="2896396"/>
              <a:ext cx="108766" cy="110271"/>
            </a:xfrm>
            <a:custGeom>
              <a:avLst/>
              <a:gdLst/>
              <a:ahLst/>
              <a:cxnLst/>
              <a:rect l="l" t="t" r="r" b="b"/>
              <a:pathLst>
                <a:path w="5708" h="5787" extrusionOk="0">
                  <a:moveTo>
                    <a:pt x="4871" y="562"/>
                  </a:moveTo>
                  <a:cubicBezTo>
                    <a:pt x="5022" y="562"/>
                    <a:pt x="5144" y="685"/>
                    <a:pt x="5144" y="836"/>
                  </a:cubicBezTo>
                  <a:lnTo>
                    <a:pt x="5144" y="4949"/>
                  </a:lnTo>
                  <a:cubicBezTo>
                    <a:pt x="5144" y="5101"/>
                    <a:pt x="5022" y="5223"/>
                    <a:pt x="4871" y="5223"/>
                  </a:cubicBezTo>
                  <a:lnTo>
                    <a:pt x="837" y="5223"/>
                  </a:lnTo>
                  <a:cubicBezTo>
                    <a:pt x="686" y="5223"/>
                    <a:pt x="563" y="5101"/>
                    <a:pt x="563" y="4949"/>
                  </a:cubicBezTo>
                  <a:lnTo>
                    <a:pt x="563" y="835"/>
                  </a:lnTo>
                  <a:cubicBezTo>
                    <a:pt x="563" y="685"/>
                    <a:pt x="686" y="562"/>
                    <a:pt x="837" y="562"/>
                  </a:cubicBezTo>
                  <a:close/>
                  <a:moveTo>
                    <a:pt x="837" y="1"/>
                  </a:moveTo>
                  <a:cubicBezTo>
                    <a:pt x="375" y="1"/>
                    <a:pt x="2" y="374"/>
                    <a:pt x="0" y="836"/>
                  </a:cubicBezTo>
                  <a:lnTo>
                    <a:pt x="0" y="4951"/>
                  </a:lnTo>
                  <a:cubicBezTo>
                    <a:pt x="2" y="5411"/>
                    <a:pt x="375" y="5785"/>
                    <a:pt x="837" y="5786"/>
                  </a:cubicBezTo>
                  <a:lnTo>
                    <a:pt x="4871" y="5786"/>
                  </a:lnTo>
                  <a:cubicBezTo>
                    <a:pt x="5332" y="5785"/>
                    <a:pt x="5707" y="5411"/>
                    <a:pt x="5707" y="4951"/>
                  </a:cubicBezTo>
                  <a:lnTo>
                    <a:pt x="5707" y="836"/>
                  </a:lnTo>
                  <a:cubicBezTo>
                    <a:pt x="5707" y="374"/>
                    <a:pt x="5332" y="1"/>
                    <a:pt x="48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8"/>
            <p:cNvSpPr/>
            <p:nvPr/>
          </p:nvSpPr>
          <p:spPr>
            <a:xfrm>
              <a:off x="3729919" y="2752436"/>
              <a:ext cx="398154" cy="398154"/>
            </a:xfrm>
            <a:custGeom>
              <a:avLst/>
              <a:gdLst/>
              <a:ahLst/>
              <a:cxnLst/>
              <a:rect l="l" t="t" r="r" b="b"/>
              <a:pathLst>
                <a:path w="20895" h="20895" extrusionOk="0">
                  <a:moveTo>
                    <a:pt x="10447" y="1"/>
                  </a:moveTo>
                  <a:cubicBezTo>
                    <a:pt x="7676" y="1"/>
                    <a:pt x="5019" y="1100"/>
                    <a:pt x="3060" y="3061"/>
                  </a:cubicBezTo>
                  <a:cubicBezTo>
                    <a:pt x="1100" y="5019"/>
                    <a:pt x="0" y="7677"/>
                    <a:pt x="0" y="10448"/>
                  </a:cubicBezTo>
                  <a:cubicBezTo>
                    <a:pt x="0" y="13219"/>
                    <a:pt x="1100" y="15876"/>
                    <a:pt x="3060" y="17835"/>
                  </a:cubicBezTo>
                  <a:cubicBezTo>
                    <a:pt x="5019" y="19795"/>
                    <a:pt x="7676" y="20895"/>
                    <a:pt x="10447" y="20895"/>
                  </a:cubicBezTo>
                  <a:cubicBezTo>
                    <a:pt x="13218" y="20895"/>
                    <a:pt x="15876" y="19795"/>
                    <a:pt x="17834" y="17835"/>
                  </a:cubicBezTo>
                  <a:cubicBezTo>
                    <a:pt x="19794" y="15876"/>
                    <a:pt x="20894" y="13219"/>
                    <a:pt x="20894" y="10448"/>
                  </a:cubicBezTo>
                  <a:cubicBezTo>
                    <a:pt x="20894" y="7677"/>
                    <a:pt x="19794" y="5019"/>
                    <a:pt x="17834" y="3061"/>
                  </a:cubicBezTo>
                  <a:cubicBezTo>
                    <a:pt x="15876" y="1100"/>
                    <a:pt x="13218" y="1"/>
                    <a:pt x="1044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8"/>
            <p:cNvSpPr/>
            <p:nvPr/>
          </p:nvSpPr>
          <p:spPr>
            <a:xfrm>
              <a:off x="3724546" y="2747101"/>
              <a:ext cx="408882" cy="408882"/>
            </a:xfrm>
            <a:custGeom>
              <a:avLst/>
              <a:gdLst/>
              <a:ahLst/>
              <a:cxnLst/>
              <a:rect l="l" t="t" r="r" b="b"/>
              <a:pathLst>
                <a:path w="21458" h="21458" extrusionOk="0">
                  <a:moveTo>
                    <a:pt x="10729" y="561"/>
                  </a:moveTo>
                  <a:cubicBezTo>
                    <a:pt x="16335" y="561"/>
                    <a:pt x="20896" y="5123"/>
                    <a:pt x="20896" y="10729"/>
                  </a:cubicBezTo>
                  <a:cubicBezTo>
                    <a:pt x="20896" y="16334"/>
                    <a:pt x="16335" y="20895"/>
                    <a:pt x="10729" y="20895"/>
                  </a:cubicBezTo>
                  <a:cubicBezTo>
                    <a:pt x="5123" y="20895"/>
                    <a:pt x="562" y="16334"/>
                    <a:pt x="562" y="10729"/>
                  </a:cubicBezTo>
                  <a:cubicBezTo>
                    <a:pt x="562" y="5123"/>
                    <a:pt x="5123" y="562"/>
                    <a:pt x="10729" y="562"/>
                  </a:cubicBezTo>
                  <a:lnTo>
                    <a:pt x="10729" y="561"/>
                  </a:lnTo>
                  <a:close/>
                  <a:moveTo>
                    <a:pt x="10729" y="1"/>
                  </a:moveTo>
                  <a:cubicBezTo>
                    <a:pt x="4814" y="1"/>
                    <a:pt x="1" y="4814"/>
                    <a:pt x="1" y="10729"/>
                  </a:cubicBezTo>
                  <a:cubicBezTo>
                    <a:pt x="1" y="16645"/>
                    <a:pt x="4814" y="21458"/>
                    <a:pt x="10729" y="21458"/>
                  </a:cubicBezTo>
                  <a:cubicBezTo>
                    <a:pt x="16645" y="21458"/>
                    <a:pt x="21458" y="16643"/>
                    <a:pt x="21458" y="10728"/>
                  </a:cubicBezTo>
                  <a:cubicBezTo>
                    <a:pt x="21458" y="4812"/>
                    <a:pt x="16645" y="1"/>
                    <a:pt x="1072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8"/>
            <p:cNvSpPr/>
            <p:nvPr/>
          </p:nvSpPr>
          <p:spPr>
            <a:xfrm>
              <a:off x="3848575" y="2819814"/>
              <a:ext cx="160824" cy="263416"/>
            </a:xfrm>
            <a:custGeom>
              <a:avLst/>
              <a:gdLst/>
              <a:ahLst/>
              <a:cxnLst/>
              <a:rect l="l" t="t" r="r" b="b"/>
              <a:pathLst>
                <a:path w="8440" h="13824" extrusionOk="0">
                  <a:moveTo>
                    <a:pt x="4220" y="0"/>
                  </a:moveTo>
                  <a:cubicBezTo>
                    <a:pt x="1890" y="0"/>
                    <a:pt x="1" y="1664"/>
                    <a:pt x="1" y="3716"/>
                  </a:cubicBezTo>
                  <a:cubicBezTo>
                    <a:pt x="1" y="5077"/>
                    <a:pt x="834" y="6264"/>
                    <a:pt x="2072" y="6912"/>
                  </a:cubicBezTo>
                  <a:cubicBezTo>
                    <a:pt x="834" y="7559"/>
                    <a:pt x="1" y="8745"/>
                    <a:pt x="1" y="10106"/>
                  </a:cubicBezTo>
                  <a:cubicBezTo>
                    <a:pt x="1" y="12159"/>
                    <a:pt x="1890" y="13823"/>
                    <a:pt x="4220" y="13823"/>
                  </a:cubicBezTo>
                  <a:cubicBezTo>
                    <a:pt x="6551" y="13823"/>
                    <a:pt x="8439" y="12159"/>
                    <a:pt x="8439" y="10107"/>
                  </a:cubicBezTo>
                  <a:cubicBezTo>
                    <a:pt x="8439" y="8746"/>
                    <a:pt x="7607" y="7559"/>
                    <a:pt x="6368" y="6912"/>
                  </a:cubicBezTo>
                  <a:cubicBezTo>
                    <a:pt x="7607" y="6266"/>
                    <a:pt x="8439" y="5077"/>
                    <a:pt x="8439" y="3716"/>
                  </a:cubicBezTo>
                  <a:cubicBezTo>
                    <a:pt x="8439" y="1664"/>
                    <a:pt x="6551" y="0"/>
                    <a:pt x="4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8"/>
            <p:cNvSpPr/>
            <p:nvPr/>
          </p:nvSpPr>
          <p:spPr>
            <a:xfrm>
              <a:off x="3843220" y="2814441"/>
              <a:ext cx="171533" cy="274144"/>
            </a:xfrm>
            <a:custGeom>
              <a:avLst/>
              <a:gdLst/>
              <a:ahLst/>
              <a:cxnLst/>
              <a:rect l="l" t="t" r="r" b="b"/>
              <a:pathLst>
                <a:path w="9002" h="14387" extrusionOk="0">
                  <a:moveTo>
                    <a:pt x="4501" y="564"/>
                  </a:moveTo>
                  <a:cubicBezTo>
                    <a:pt x="6673" y="564"/>
                    <a:pt x="8439" y="2104"/>
                    <a:pt x="8439" y="3998"/>
                  </a:cubicBezTo>
                  <a:cubicBezTo>
                    <a:pt x="8439" y="5215"/>
                    <a:pt x="7721" y="6316"/>
                    <a:pt x="6518" y="6944"/>
                  </a:cubicBezTo>
                  <a:cubicBezTo>
                    <a:pt x="6317" y="7049"/>
                    <a:pt x="6317" y="7338"/>
                    <a:pt x="6518" y="7443"/>
                  </a:cubicBezTo>
                  <a:cubicBezTo>
                    <a:pt x="7721" y="8072"/>
                    <a:pt x="8439" y="9173"/>
                    <a:pt x="8439" y="10389"/>
                  </a:cubicBezTo>
                  <a:cubicBezTo>
                    <a:pt x="8439" y="12282"/>
                    <a:pt x="6673" y="13824"/>
                    <a:pt x="4501" y="13824"/>
                  </a:cubicBezTo>
                  <a:cubicBezTo>
                    <a:pt x="2330" y="13824"/>
                    <a:pt x="563" y="12282"/>
                    <a:pt x="563" y="10389"/>
                  </a:cubicBezTo>
                  <a:cubicBezTo>
                    <a:pt x="563" y="9173"/>
                    <a:pt x="1281" y="8072"/>
                    <a:pt x="2484" y="7443"/>
                  </a:cubicBezTo>
                  <a:cubicBezTo>
                    <a:pt x="2685" y="7338"/>
                    <a:pt x="2685" y="7049"/>
                    <a:pt x="2484" y="6944"/>
                  </a:cubicBezTo>
                  <a:cubicBezTo>
                    <a:pt x="1281" y="6316"/>
                    <a:pt x="563" y="5215"/>
                    <a:pt x="563" y="3998"/>
                  </a:cubicBezTo>
                  <a:cubicBezTo>
                    <a:pt x="563" y="2104"/>
                    <a:pt x="2330" y="564"/>
                    <a:pt x="4501" y="564"/>
                  </a:cubicBezTo>
                  <a:close/>
                  <a:moveTo>
                    <a:pt x="4501" y="1"/>
                  </a:moveTo>
                  <a:cubicBezTo>
                    <a:pt x="2020" y="1"/>
                    <a:pt x="0" y="1795"/>
                    <a:pt x="0" y="3998"/>
                  </a:cubicBezTo>
                  <a:cubicBezTo>
                    <a:pt x="0" y="5257"/>
                    <a:pt x="681" y="6444"/>
                    <a:pt x="1803" y="7194"/>
                  </a:cubicBezTo>
                  <a:cubicBezTo>
                    <a:pt x="681" y="7943"/>
                    <a:pt x="0" y="9131"/>
                    <a:pt x="0" y="10389"/>
                  </a:cubicBezTo>
                  <a:cubicBezTo>
                    <a:pt x="0" y="12593"/>
                    <a:pt x="2020" y="14387"/>
                    <a:pt x="4501" y="14387"/>
                  </a:cubicBezTo>
                  <a:cubicBezTo>
                    <a:pt x="6982" y="14387"/>
                    <a:pt x="9002" y="12593"/>
                    <a:pt x="9002" y="10389"/>
                  </a:cubicBezTo>
                  <a:cubicBezTo>
                    <a:pt x="9002" y="9131"/>
                    <a:pt x="8322" y="7943"/>
                    <a:pt x="7199" y="7194"/>
                  </a:cubicBezTo>
                  <a:cubicBezTo>
                    <a:pt x="8322" y="6444"/>
                    <a:pt x="9002" y="5257"/>
                    <a:pt x="9002" y="3998"/>
                  </a:cubicBezTo>
                  <a:cubicBezTo>
                    <a:pt x="9002" y="1795"/>
                    <a:pt x="6982" y="1"/>
                    <a:pt x="450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8"/>
            <p:cNvSpPr/>
            <p:nvPr/>
          </p:nvSpPr>
          <p:spPr>
            <a:xfrm>
              <a:off x="4744636" y="2935878"/>
              <a:ext cx="144913" cy="81841"/>
            </a:xfrm>
            <a:custGeom>
              <a:avLst/>
              <a:gdLst/>
              <a:ahLst/>
              <a:cxnLst/>
              <a:rect l="l" t="t" r="r" b="b"/>
              <a:pathLst>
                <a:path w="7605" h="4295" extrusionOk="0">
                  <a:moveTo>
                    <a:pt x="6557" y="1"/>
                  </a:moveTo>
                  <a:cubicBezTo>
                    <a:pt x="6528" y="1"/>
                    <a:pt x="6495" y="5"/>
                    <a:pt x="6459" y="13"/>
                  </a:cubicBezTo>
                  <a:cubicBezTo>
                    <a:pt x="5806" y="157"/>
                    <a:pt x="5444" y="883"/>
                    <a:pt x="5444" y="883"/>
                  </a:cubicBezTo>
                  <a:cubicBezTo>
                    <a:pt x="5444" y="883"/>
                    <a:pt x="5396" y="168"/>
                    <a:pt x="5069" y="168"/>
                  </a:cubicBezTo>
                  <a:cubicBezTo>
                    <a:pt x="4992" y="168"/>
                    <a:pt x="4900" y="207"/>
                    <a:pt x="4791" y="303"/>
                  </a:cubicBezTo>
                  <a:cubicBezTo>
                    <a:pt x="4210" y="811"/>
                    <a:pt x="3774" y="1464"/>
                    <a:pt x="3774" y="1464"/>
                  </a:cubicBezTo>
                  <a:cubicBezTo>
                    <a:pt x="3774" y="1464"/>
                    <a:pt x="3717" y="387"/>
                    <a:pt x="3454" y="387"/>
                  </a:cubicBezTo>
                  <a:cubicBezTo>
                    <a:pt x="3419" y="387"/>
                    <a:pt x="3381" y="405"/>
                    <a:pt x="3339" y="447"/>
                  </a:cubicBezTo>
                  <a:cubicBezTo>
                    <a:pt x="2976" y="811"/>
                    <a:pt x="1598" y="2771"/>
                    <a:pt x="1598" y="2771"/>
                  </a:cubicBezTo>
                  <a:lnTo>
                    <a:pt x="1" y="2917"/>
                  </a:lnTo>
                  <a:cubicBezTo>
                    <a:pt x="1" y="2917"/>
                    <a:pt x="3266" y="4295"/>
                    <a:pt x="4283" y="4295"/>
                  </a:cubicBezTo>
                  <a:cubicBezTo>
                    <a:pt x="5300" y="4295"/>
                    <a:pt x="6460" y="3278"/>
                    <a:pt x="7041" y="2044"/>
                  </a:cubicBezTo>
                  <a:cubicBezTo>
                    <a:pt x="7523" y="1021"/>
                    <a:pt x="7605" y="447"/>
                    <a:pt x="7411" y="447"/>
                  </a:cubicBezTo>
                  <a:cubicBezTo>
                    <a:pt x="7371" y="447"/>
                    <a:pt x="7320" y="471"/>
                    <a:pt x="7258" y="520"/>
                  </a:cubicBezTo>
                  <a:lnTo>
                    <a:pt x="6532" y="1101"/>
                  </a:lnTo>
                  <a:cubicBezTo>
                    <a:pt x="6532" y="1101"/>
                    <a:pt x="7049" y="1"/>
                    <a:pt x="65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58"/>
            <p:cNvSpPr/>
            <p:nvPr/>
          </p:nvSpPr>
          <p:spPr>
            <a:xfrm>
              <a:off x="4738977" y="2930543"/>
              <a:ext cx="158976" cy="92550"/>
            </a:xfrm>
            <a:custGeom>
              <a:avLst/>
              <a:gdLst/>
              <a:ahLst/>
              <a:cxnLst/>
              <a:rect l="l" t="t" r="r" b="b"/>
              <a:pathLst>
                <a:path w="8343" h="4857" extrusionOk="0">
                  <a:moveTo>
                    <a:pt x="6787" y="580"/>
                  </a:moveTo>
                  <a:cubicBezTo>
                    <a:pt x="6776" y="730"/>
                    <a:pt x="6689" y="1021"/>
                    <a:pt x="6575" y="1261"/>
                  </a:cubicBezTo>
                  <a:cubicBezTo>
                    <a:pt x="6520" y="1381"/>
                    <a:pt x="6553" y="1521"/>
                    <a:pt x="6655" y="1602"/>
                  </a:cubicBezTo>
                  <a:cubicBezTo>
                    <a:pt x="6707" y="1642"/>
                    <a:pt x="6769" y="1662"/>
                    <a:pt x="6830" y="1662"/>
                  </a:cubicBezTo>
                  <a:cubicBezTo>
                    <a:pt x="6892" y="1662"/>
                    <a:pt x="6954" y="1642"/>
                    <a:pt x="7005" y="1601"/>
                  </a:cubicBezTo>
                  <a:lnTo>
                    <a:pt x="7465" y="1235"/>
                  </a:lnTo>
                  <a:lnTo>
                    <a:pt x="7465" y="1235"/>
                  </a:lnTo>
                  <a:cubicBezTo>
                    <a:pt x="7404" y="1451"/>
                    <a:pt x="7290" y="1766"/>
                    <a:pt x="7083" y="2205"/>
                  </a:cubicBezTo>
                  <a:cubicBezTo>
                    <a:pt x="6523" y="3396"/>
                    <a:pt x="5446" y="4293"/>
                    <a:pt x="4580" y="4293"/>
                  </a:cubicBezTo>
                  <a:cubicBezTo>
                    <a:pt x="4017" y="4293"/>
                    <a:pt x="2583" y="3793"/>
                    <a:pt x="1485" y="3370"/>
                  </a:cubicBezTo>
                  <a:lnTo>
                    <a:pt x="1920" y="3331"/>
                  </a:lnTo>
                  <a:cubicBezTo>
                    <a:pt x="2001" y="3323"/>
                    <a:pt x="2077" y="3280"/>
                    <a:pt x="2124" y="3213"/>
                  </a:cubicBezTo>
                  <a:cubicBezTo>
                    <a:pt x="2456" y="2740"/>
                    <a:pt x="3299" y="1562"/>
                    <a:pt x="3698" y="1082"/>
                  </a:cubicBezTo>
                  <a:cubicBezTo>
                    <a:pt x="3749" y="1305"/>
                    <a:pt x="3779" y="1531"/>
                    <a:pt x="3791" y="1758"/>
                  </a:cubicBezTo>
                  <a:cubicBezTo>
                    <a:pt x="3800" y="1925"/>
                    <a:pt x="3936" y="2026"/>
                    <a:pt x="4074" y="2026"/>
                  </a:cubicBezTo>
                  <a:cubicBezTo>
                    <a:pt x="4161" y="2026"/>
                    <a:pt x="4248" y="1986"/>
                    <a:pt x="4306" y="1900"/>
                  </a:cubicBezTo>
                  <a:cubicBezTo>
                    <a:pt x="4310" y="1894"/>
                    <a:pt x="4726" y="1273"/>
                    <a:pt x="5273" y="794"/>
                  </a:cubicBezTo>
                  <a:cubicBezTo>
                    <a:pt x="5309" y="764"/>
                    <a:pt x="5335" y="746"/>
                    <a:pt x="5344" y="736"/>
                  </a:cubicBezTo>
                  <a:cubicBezTo>
                    <a:pt x="5394" y="808"/>
                    <a:pt x="5449" y="1010"/>
                    <a:pt x="5461" y="1182"/>
                  </a:cubicBezTo>
                  <a:cubicBezTo>
                    <a:pt x="5470" y="1309"/>
                    <a:pt x="5562" y="1414"/>
                    <a:pt x="5685" y="1439"/>
                  </a:cubicBezTo>
                  <a:cubicBezTo>
                    <a:pt x="5704" y="1443"/>
                    <a:pt x="5722" y="1445"/>
                    <a:pt x="5741" y="1445"/>
                  </a:cubicBezTo>
                  <a:cubicBezTo>
                    <a:pt x="5845" y="1445"/>
                    <a:pt x="5943" y="1386"/>
                    <a:pt x="5992" y="1289"/>
                  </a:cubicBezTo>
                  <a:cubicBezTo>
                    <a:pt x="5995" y="1283"/>
                    <a:pt x="6283" y="732"/>
                    <a:pt x="6787" y="580"/>
                  </a:cubicBezTo>
                  <a:close/>
                  <a:moveTo>
                    <a:pt x="6854" y="1"/>
                  </a:moveTo>
                  <a:cubicBezTo>
                    <a:pt x="6807" y="1"/>
                    <a:pt x="6755" y="6"/>
                    <a:pt x="6698" y="19"/>
                  </a:cubicBezTo>
                  <a:cubicBezTo>
                    <a:pt x="6345" y="97"/>
                    <a:pt x="6066" y="309"/>
                    <a:pt x="5866" y="519"/>
                  </a:cubicBezTo>
                  <a:cubicBezTo>
                    <a:pt x="5796" y="383"/>
                    <a:pt x="5697" y="265"/>
                    <a:pt x="5556" y="205"/>
                  </a:cubicBezTo>
                  <a:cubicBezTo>
                    <a:pt x="5504" y="183"/>
                    <a:pt x="5440" y="166"/>
                    <a:pt x="5367" y="166"/>
                  </a:cubicBezTo>
                  <a:cubicBezTo>
                    <a:pt x="5240" y="166"/>
                    <a:pt x="5083" y="216"/>
                    <a:pt x="4904" y="373"/>
                  </a:cubicBezTo>
                  <a:cubicBezTo>
                    <a:pt x="4675" y="574"/>
                    <a:pt x="4462" y="794"/>
                    <a:pt x="4266" y="1029"/>
                  </a:cubicBezTo>
                  <a:cubicBezTo>
                    <a:pt x="4150" y="512"/>
                    <a:pt x="3959" y="440"/>
                    <a:pt x="3887" y="411"/>
                  </a:cubicBezTo>
                  <a:cubicBezTo>
                    <a:pt x="3858" y="400"/>
                    <a:pt x="3810" y="386"/>
                    <a:pt x="3751" y="386"/>
                  </a:cubicBezTo>
                  <a:cubicBezTo>
                    <a:pt x="3664" y="386"/>
                    <a:pt x="3551" y="416"/>
                    <a:pt x="3438" y="529"/>
                  </a:cubicBezTo>
                  <a:cubicBezTo>
                    <a:pt x="3105" y="862"/>
                    <a:pt x="2052" y="2340"/>
                    <a:pt x="1740" y="2782"/>
                  </a:cubicBezTo>
                  <a:lnTo>
                    <a:pt x="273" y="2917"/>
                  </a:lnTo>
                  <a:cubicBezTo>
                    <a:pt x="143" y="2927"/>
                    <a:pt x="40" y="3024"/>
                    <a:pt x="19" y="3153"/>
                  </a:cubicBezTo>
                  <a:cubicBezTo>
                    <a:pt x="0" y="3280"/>
                    <a:pt x="69" y="3405"/>
                    <a:pt x="189" y="3455"/>
                  </a:cubicBezTo>
                  <a:cubicBezTo>
                    <a:pt x="528" y="3598"/>
                    <a:pt x="3537" y="4856"/>
                    <a:pt x="4580" y="4856"/>
                  </a:cubicBezTo>
                  <a:cubicBezTo>
                    <a:pt x="5668" y="4856"/>
                    <a:pt x="6934" y="3841"/>
                    <a:pt x="7592" y="2445"/>
                  </a:cubicBezTo>
                  <a:cubicBezTo>
                    <a:pt x="8343" y="848"/>
                    <a:pt x="8042" y="612"/>
                    <a:pt x="7930" y="523"/>
                  </a:cubicBezTo>
                  <a:cubicBezTo>
                    <a:pt x="7890" y="492"/>
                    <a:pt x="7814" y="446"/>
                    <a:pt x="7708" y="446"/>
                  </a:cubicBezTo>
                  <a:cubicBezTo>
                    <a:pt x="7618" y="446"/>
                    <a:pt x="7508" y="479"/>
                    <a:pt x="7380" y="582"/>
                  </a:cubicBezTo>
                  <a:lnTo>
                    <a:pt x="7348" y="608"/>
                  </a:lnTo>
                  <a:cubicBezTo>
                    <a:pt x="7355" y="442"/>
                    <a:pt x="7325" y="287"/>
                    <a:pt x="7234" y="173"/>
                  </a:cubicBezTo>
                  <a:cubicBezTo>
                    <a:pt x="7177" y="102"/>
                    <a:pt x="7061" y="1"/>
                    <a:pt x="6854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58"/>
            <p:cNvSpPr/>
            <p:nvPr/>
          </p:nvSpPr>
          <p:spPr>
            <a:xfrm>
              <a:off x="4791664" y="2963756"/>
              <a:ext cx="24924" cy="38758"/>
            </a:xfrm>
            <a:custGeom>
              <a:avLst/>
              <a:gdLst/>
              <a:ahLst/>
              <a:cxnLst/>
              <a:rect l="l" t="t" r="r" b="b"/>
              <a:pathLst>
                <a:path w="1308" h="2034" extrusionOk="0">
                  <a:moveTo>
                    <a:pt x="1307" y="1"/>
                  </a:moveTo>
                  <a:lnTo>
                    <a:pt x="1" y="2034"/>
                  </a:lnTo>
                  <a:cubicBezTo>
                    <a:pt x="1089" y="1744"/>
                    <a:pt x="1307" y="1"/>
                    <a:pt x="13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58"/>
            <p:cNvSpPr/>
            <p:nvPr/>
          </p:nvSpPr>
          <p:spPr>
            <a:xfrm>
              <a:off x="4785966" y="2958306"/>
              <a:ext cx="36338" cy="49562"/>
            </a:xfrm>
            <a:custGeom>
              <a:avLst/>
              <a:gdLst/>
              <a:ahLst/>
              <a:cxnLst/>
              <a:rect l="l" t="t" r="r" b="b"/>
              <a:pathLst>
                <a:path w="1907" h="2601" extrusionOk="0">
                  <a:moveTo>
                    <a:pt x="1606" y="0"/>
                  </a:moveTo>
                  <a:cubicBezTo>
                    <a:pt x="1464" y="0"/>
                    <a:pt x="1341" y="108"/>
                    <a:pt x="1326" y="253"/>
                  </a:cubicBezTo>
                  <a:cubicBezTo>
                    <a:pt x="1325" y="268"/>
                    <a:pt x="1108" y="1812"/>
                    <a:pt x="227" y="2047"/>
                  </a:cubicBezTo>
                  <a:cubicBezTo>
                    <a:pt x="90" y="2084"/>
                    <a:pt x="1" y="2216"/>
                    <a:pt x="20" y="2356"/>
                  </a:cubicBezTo>
                  <a:cubicBezTo>
                    <a:pt x="38" y="2496"/>
                    <a:pt x="157" y="2600"/>
                    <a:pt x="297" y="2600"/>
                  </a:cubicBezTo>
                  <a:cubicBezTo>
                    <a:pt x="298" y="2600"/>
                    <a:pt x="299" y="2600"/>
                    <a:pt x="300" y="2600"/>
                  </a:cubicBezTo>
                  <a:cubicBezTo>
                    <a:pt x="323" y="2600"/>
                    <a:pt x="348" y="2597"/>
                    <a:pt x="371" y="2591"/>
                  </a:cubicBezTo>
                  <a:cubicBezTo>
                    <a:pt x="1628" y="2256"/>
                    <a:pt x="1873" y="401"/>
                    <a:pt x="1884" y="322"/>
                  </a:cubicBezTo>
                  <a:cubicBezTo>
                    <a:pt x="1907" y="166"/>
                    <a:pt x="1796" y="23"/>
                    <a:pt x="1640" y="3"/>
                  </a:cubicBezTo>
                  <a:cubicBezTo>
                    <a:pt x="1628" y="1"/>
                    <a:pt x="1617" y="0"/>
                    <a:pt x="160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8"/>
            <p:cNvSpPr/>
            <p:nvPr/>
          </p:nvSpPr>
          <p:spPr>
            <a:xfrm>
              <a:off x="4820704" y="2952704"/>
              <a:ext cx="27668" cy="60881"/>
            </a:xfrm>
            <a:custGeom>
              <a:avLst/>
              <a:gdLst/>
              <a:ahLst/>
              <a:cxnLst/>
              <a:rect l="l" t="t" r="r" b="b"/>
              <a:pathLst>
                <a:path w="1452" h="3195" extrusionOk="0">
                  <a:moveTo>
                    <a:pt x="1452" y="0"/>
                  </a:moveTo>
                  <a:lnTo>
                    <a:pt x="1" y="3194"/>
                  </a:lnTo>
                  <a:cubicBezTo>
                    <a:pt x="871" y="2758"/>
                    <a:pt x="1452" y="1"/>
                    <a:pt x="1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8"/>
            <p:cNvSpPr/>
            <p:nvPr/>
          </p:nvSpPr>
          <p:spPr>
            <a:xfrm>
              <a:off x="4814930" y="2947464"/>
              <a:ext cx="39234" cy="71475"/>
            </a:xfrm>
            <a:custGeom>
              <a:avLst/>
              <a:gdLst/>
              <a:ahLst/>
              <a:cxnLst/>
              <a:rect l="l" t="t" r="r" b="b"/>
              <a:pathLst>
                <a:path w="2059" h="3751" extrusionOk="0">
                  <a:moveTo>
                    <a:pt x="1752" y="1"/>
                  </a:moveTo>
                  <a:cubicBezTo>
                    <a:pt x="1625" y="1"/>
                    <a:pt x="1511" y="88"/>
                    <a:pt x="1481" y="217"/>
                  </a:cubicBezTo>
                  <a:cubicBezTo>
                    <a:pt x="1266" y="1232"/>
                    <a:pt x="724" y="2944"/>
                    <a:pt x="178" y="3219"/>
                  </a:cubicBezTo>
                  <a:cubicBezTo>
                    <a:pt x="62" y="3275"/>
                    <a:pt x="0" y="3407"/>
                    <a:pt x="30" y="3534"/>
                  </a:cubicBezTo>
                  <a:cubicBezTo>
                    <a:pt x="60" y="3661"/>
                    <a:pt x="174" y="3751"/>
                    <a:pt x="304" y="3751"/>
                  </a:cubicBezTo>
                  <a:cubicBezTo>
                    <a:pt x="347" y="3751"/>
                    <a:pt x="390" y="3741"/>
                    <a:pt x="429" y="3720"/>
                  </a:cubicBezTo>
                  <a:cubicBezTo>
                    <a:pt x="1393" y="3238"/>
                    <a:pt x="1968" y="630"/>
                    <a:pt x="2031" y="334"/>
                  </a:cubicBezTo>
                  <a:cubicBezTo>
                    <a:pt x="2058" y="184"/>
                    <a:pt x="1961" y="38"/>
                    <a:pt x="1812" y="7"/>
                  </a:cubicBezTo>
                  <a:cubicBezTo>
                    <a:pt x="1792" y="3"/>
                    <a:pt x="1772" y="1"/>
                    <a:pt x="175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58"/>
            <p:cNvSpPr/>
            <p:nvPr/>
          </p:nvSpPr>
          <p:spPr>
            <a:xfrm>
              <a:off x="4846961" y="2956877"/>
              <a:ext cx="22180" cy="55317"/>
            </a:xfrm>
            <a:custGeom>
              <a:avLst/>
              <a:gdLst/>
              <a:ahLst/>
              <a:cxnLst/>
              <a:rect l="l" t="t" r="r" b="b"/>
              <a:pathLst>
                <a:path w="1164" h="2903" extrusionOk="0">
                  <a:moveTo>
                    <a:pt x="1163" y="0"/>
                  </a:moveTo>
                  <a:lnTo>
                    <a:pt x="1" y="2903"/>
                  </a:lnTo>
                  <a:cubicBezTo>
                    <a:pt x="510" y="2176"/>
                    <a:pt x="1163" y="1"/>
                    <a:pt x="11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58"/>
            <p:cNvSpPr/>
            <p:nvPr/>
          </p:nvSpPr>
          <p:spPr>
            <a:xfrm>
              <a:off x="4840883" y="2951504"/>
              <a:ext cx="34223" cy="66026"/>
            </a:xfrm>
            <a:custGeom>
              <a:avLst/>
              <a:gdLst/>
              <a:ahLst/>
              <a:cxnLst/>
              <a:rect l="l" t="t" r="r" b="b"/>
              <a:pathLst>
                <a:path w="1796" h="3465" extrusionOk="0">
                  <a:moveTo>
                    <a:pt x="1481" y="0"/>
                  </a:moveTo>
                  <a:cubicBezTo>
                    <a:pt x="1360" y="0"/>
                    <a:pt x="1248" y="79"/>
                    <a:pt x="1213" y="201"/>
                  </a:cubicBezTo>
                  <a:cubicBezTo>
                    <a:pt x="1207" y="222"/>
                    <a:pt x="566" y="2343"/>
                    <a:pt x="90" y="3023"/>
                  </a:cubicBezTo>
                  <a:cubicBezTo>
                    <a:pt x="1" y="3150"/>
                    <a:pt x="31" y="3325"/>
                    <a:pt x="160" y="3414"/>
                  </a:cubicBezTo>
                  <a:cubicBezTo>
                    <a:pt x="206" y="3447"/>
                    <a:pt x="263" y="3465"/>
                    <a:pt x="320" y="3465"/>
                  </a:cubicBezTo>
                  <a:cubicBezTo>
                    <a:pt x="412" y="3465"/>
                    <a:pt x="498" y="3421"/>
                    <a:pt x="550" y="3345"/>
                  </a:cubicBezTo>
                  <a:cubicBezTo>
                    <a:pt x="1078" y="2591"/>
                    <a:pt x="1723" y="453"/>
                    <a:pt x="1751" y="362"/>
                  </a:cubicBezTo>
                  <a:cubicBezTo>
                    <a:pt x="1796" y="214"/>
                    <a:pt x="1711" y="56"/>
                    <a:pt x="1563" y="12"/>
                  </a:cubicBezTo>
                  <a:cubicBezTo>
                    <a:pt x="1535" y="4"/>
                    <a:pt x="1508" y="0"/>
                    <a:pt x="148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8"/>
            <p:cNvSpPr/>
            <p:nvPr/>
          </p:nvSpPr>
          <p:spPr>
            <a:xfrm>
              <a:off x="4270967" y="2130728"/>
              <a:ext cx="148038" cy="292799"/>
            </a:xfrm>
            <a:custGeom>
              <a:avLst/>
              <a:gdLst/>
              <a:ahLst/>
              <a:cxnLst/>
              <a:rect l="l" t="t" r="r" b="b"/>
              <a:pathLst>
                <a:path w="7769" h="15366" extrusionOk="0">
                  <a:moveTo>
                    <a:pt x="1370" y="1"/>
                  </a:moveTo>
                  <a:cubicBezTo>
                    <a:pt x="1370" y="1"/>
                    <a:pt x="1984" y="4124"/>
                    <a:pt x="1195" y="5791"/>
                  </a:cubicBezTo>
                  <a:cubicBezTo>
                    <a:pt x="945" y="6320"/>
                    <a:pt x="523" y="6698"/>
                    <a:pt x="1" y="6979"/>
                  </a:cubicBezTo>
                  <a:cubicBezTo>
                    <a:pt x="576" y="8931"/>
                    <a:pt x="2912" y="13287"/>
                    <a:pt x="4185" y="14855"/>
                  </a:cubicBezTo>
                  <a:cubicBezTo>
                    <a:pt x="4473" y="15209"/>
                    <a:pt x="4733" y="15365"/>
                    <a:pt x="4975" y="15365"/>
                  </a:cubicBezTo>
                  <a:cubicBezTo>
                    <a:pt x="6081" y="15365"/>
                    <a:pt x="6780" y="12079"/>
                    <a:pt x="7769" y="9450"/>
                  </a:cubicBezTo>
                  <a:cubicBezTo>
                    <a:pt x="6509" y="8706"/>
                    <a:pt x="6020" y="7220"/>
                    <a:pt x="6020" y="5966"/>
                  </a:cubicBezTo>
                  <a:cubicBezTo>
                    <a:pt x="6020" y="4650"/>
                    <a:pt x="6809" y="2808"/>
                    <a:pt x="6809" y="2808"/>
                  </a:cubicBezTo>
                  <a:cubicBezTo>
                    <a:pt x="6809" y="2808"/>
                    <a:pt x="2511" y="1"/>
                    <a:pt x="13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8"/>
            <p:cNvSpPr/>
            <p:nvPr/>
          </p:nvSpPr>
          <p:spPr>
            <a:xfrm>
              <a:off x="4265117" y="2125393"/>
              <a:ext cx="159833" cy="303489"/>
            </a:xfrm>
            <a:custGeom>
              <a:avLst/>
              <a:gdLst/>
              <a:ahLst/>
              <a:cxnLst/>
              <a:rect l="l" t="t" r="r" b="b"/>
              <a:pathLst>
                <a:path w="8388" h="15927" extrusionOk="0">
                  <a:moveTo>
                    <a:pt x="2006" y="618"/>
                  </a:moveTo>
                  <a:lnTo>
                    <a:pt x="2006" y="618"/>
                  </a:lnTo>
                  <a:cubicBezTo>
                    <a:pt x="3018" y="908"/>
                    <a:pt x="5254" y="2218"/>
                    <a:pt x="6769" y="3196"/>
                  </a:cubicBezTo>
                  <a:cubicBezTo>
                    <a:pt x="6556" y="3734"/>
                    <a:pt x="6046" y="5146"/>
                    <a:pt x="6046" y="6244"/>
                  </a:cubicBezTo>
                  <a:cubicBezTo>
                    <a:pt x="6046" y="7445"/>
                    <a:pt x="6495" y="8988"/>
                    <a:pt x="7734" y="9844"/>
                  </a:cubicBezTo>
                  <a:cubicBezTo>
                    <a:pt x="7510" y="10455"/>
                    <a:pt x="7301" y="11092"/>
                    <a:pt x="7097" y="11712"/>
                  </a:cubicBezTo>
                  <a:cubicBezTo>
                    <a:pt x="6556" y="13369"/>
                    <a:pt x="5941" y="15246"/>
                    <a:pt x="5332" y="15358"/>
                  </a:cubicBezTo>
                  <a:cubicBezTo>
                    <a:pt x="5317" y="15361"/>
                    <a:pt x="5302" y="15362"/>
                    <a:pt x="5286" y="15362"/>
                  </a:cubicBezTo>
                  <a:cubicBezTo>
                    <a:pt x="5082" y="15362"/>
                    <a:pt x="4864" y="15148"/>
                    <a:pt x="4711" y="14957"/>
                  </a:cubicBezTo>
                  <a:cubicBezTo>
                    <a:pt x="3487" y="13453"/>
                    <a:pt x="1289" y="9346"/>
                    <a:pt x="643" y="7392"/>
                  </a:cubicBezTo>
                  <a:cubicBezTo>
                    <a:pt x="1160" y="7073"/>
                    <a:pt x="1526" y="6679"/>
                    <a:pt x="1756" y="6189"/>
                  </a:cubicBezTo>
                  <a:cubicBezTo>
                    <a:pt x="2437" y="4752"/>
                    <a:pt x="2140" y="1695"/>
                    <a:pt x="2006" y="618"/>
                  </a:cubicBezTo>
                  <a:close/>
                  <a:moveTo>
                    <a:pt x="1675" y="1"/>
                  </a:moveTo>
                  <a:cubicBezTo>
                    <a:pt x="1504" y="1"/>
                    <a:pt x="1374" y="153"/>
                    <a:pt x="1400" y="323"/>
                  </a:cubicBezTo>
                  <a:cubicBezTo>
                    <a:pt x="1406" y="362"/>
                    <a:pt x="1992" y="4380"/>
                    <a:pt x="1249" y="5951"/>
                  </a:cubicBezTo>
                  <a:cubicBezTo>
                    <a:pt x="1040" y="6389"/>
                    <a:pt x="690" y="6736"/>
                    <a:pt x="174" y="7014"/>
                  </a:cubicBezTo>
                  <a:cubicBezTo>
                    <a:pt x="57" y="7077"/>
                    <a:pt x="0" y="7213"/>
                    <a:pt x="38" y="7341"/>
                  </a:cubicBezTo>
                  <a:cubicBezTo>
                    <a:pt x="611" y="9282"/>
                    <a:pt x="2946" y="13680"/>
                    <a:pt x="4274" y="15313"/>
                  </a:cubicBezTo>
                  <a:cubicBezTo>
                    <a:pt x="4606" y="15721"/>
                    <a:pt x="4944" y="15927"/>
                    <a:pt x="5281" y="15927"/>
                  </a:cubicBezTo>
                  <a:cubicBezTo>
                    <a:pt x="5332" y="15927"/>
                    <a:pt x="5383" y="15923"/>
                    <a:pt x="5434" y="15914"/>
                  </a:cubicBezTo>
                  <a:cubicBezTo>
                    <a:pt x="6371" y="15740"/>
                    <a:pt x="6928" y="14041"/>
                    <a:pt x="7632" y="11890"/>
                  </a:cubicBezTo>
                  <a:cubicBezTo>
                    <a:pt x="7857" y="11205"/>
                    <a:pt x="8089" y="10494"/>
                    <a:pt x="8340" y="9831"/>
                  </a:cubicBezTo>
                  <a:cubicBezTo>
                    <a:pt x="8388" y="9702"/>
                    <a:pt x="8337" y="9559"/>
                    <a:pt x="8219" y="9489"/>
                  </a:cubicBezTo>
                  <a:cubicBezTo>
                    <a:pt x="7031" y="8788"/>
                    <a:pt x="6608" y="7354"/>
                    <a:pt x="6608" y="6247"/>
                  </a:cubicBezTo>
                  <a:cubicBezTo>
                    <a:pt x="6608" y="5006"/>
                    <a:pt x="7367" y="3218"/>
                    <a:pt x="7374" y="3199"/>
                  </a:cubicBezTo>
                  <a:cubicBezTo>
                    <a:pt x="7430" y="3074"/>
                    <a:pt x="7384" y="2928"/>
                    <a:pt x="7271" y="2853"/>
                  </a:cubicBezTo>
                  <a:cubicBezTo>
                    <a:pt x="6823" y="2560"/>
                    <a:pt x="2868" y="1"/>
                    <a:pt x="1677" y="1"/>
                  </a:cubicBezTo>
                  <a:cubicBezTo>
                    <a:pt x="1677" y="1"/>
                    <a:pt x="1676" y="1"/>
                    <a:pt x="1675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8"/>
            <p:cNvSpPr/>
            <p:nvPr/>
          </p:nvSpPr>
          <p:spPr>
            <a:xfrm>
              <a:off x="3892630" y="2293668"/>
              <a:ext cx="561932" cy="719231"/>
            </a:xfrm>
            <a:custGeom>
              <a:avLst/>
              <a:gdLst/>
              <a:ahLst/>
              <a:cxnLst/>
              <a:rect l="l" t="t" r="r" b="b"/>
              <a:pathLst>
                <a:path w="29490" h="37745" extrusionOk="0">
                  <a:moveTo>
                    <a:pt x="14359" y="1"/>
                  </a:moveTo>
                  <a:cubicBezTo>
                    <a:pt x="14359" y="1"/>
                    <a:pt x="11024" y="371"/>
                    <a:pt x="9291" y="3708"/>
                  </a:cubicBezTo>
                  <a:cubicBezTo>
                    <a:pt x="7560" y="7046"/>
                    <a:pt x="0" y="22197"/>
                    <a:pt x="645" y="23103"/>
                  </a:cubicBezTo>
                  <a:cubicBezTo>
                    <a:pt x="4320" y="28273"/>
                    <a:pt x="17690" y="31992"/>
                    <a:pt x="19051" y="33351"/>
                  </a:cubicBezTo>
                  <a:cubicBezTo>
                    <a:pt x="20410" y="34710"/>
                    <a:pt x="22146" y="36337"/>
                    <a:pt x="23505" y="37203"/>
                  </a:cubicBezTo>
                  <a:cubicBezTo>
                    <a:pt x="24148" y="37612"/>
                    <a:pt x="25097" y="37745"/>
                    <a:pt x="25970" y="37745"/>
                  </a:cubicBezTo>
                  <a:cubicBezTo>
                    <a:pt x="26941" y="37745"/>
                    <a:pt x="27819" y="37581"/>
                    <a:pt x="28079" y="37451"/>
                  </a:cubicBezTo>
                  <a:cubicBezTo>
                    <a:pt x="28572" y="37203"/>
                    <a:pt x="28944" y="36090"/>
                    <a:pt x="28079" y="36090"/>
                  </a:cubicBezTo>
                  <a:cubicBezTo>
                    <a:pt x="27214" y="36090"/>
                    <a:pt x="26771" y="35466"/>
                    <a:pt x="26647" y="34971"/>
                  </a:cubicBezTo>
                  <a:cubicBezTo>
                    <a:pt x="26621" y="34869"/>
                    <a:pt x="26665" y="34830"/>
                    <a:pt x="26757" y="34830"/>
                  </a:cubicBezTo>
                  <a:cubicBezTo>
                    <a:pt x="27035" y="34830"/>
                    <a:pt x="27753" y="35181"/>
                    <a:pt x="28332" y="35181"/>
                  </a:cubicBezTo>
                  <a:cubicBezTo>
                    <a:pt x="28484" y="35181"/>
                    <a:pt x="28626" y="35156"/>
                    <a:pt x="28748" y="35095"/>
                  </a:cubicBezTo>
                  <a:cubicBezTo>
                    <a:pt x="29489" y="34725"/>
                    <a:pt x="27088" y="33372"/>
                    <a:pt x="26348" y="32753"/>
                  </a:cubicBezTo>
                  <a:cubicBezTo>
                    <a:pt x="25607" y="32136"/>
                    <a:pt x="24988" y="31270"/>
                    <a:pt x="23999" y="31270"/>
                  </a:cubicBezTo>
                  <a:cubicBezTo>
                    <a:pt x="23011" y="31270"/>
                    <a:pt x="21154" y="31248"/>
                    <a:pt x="21154" y="31248"/>
                  </a:cubicBezTo>
                  <a:cubicBezTo>
                    <a:pt x="21154" y="31248"/>
                    <a:pt x="16599" y="27949"/>
                    <a:pt x="13849" y="25493"/>
                  </a:cubicBezTo>
                  <a:cubicBezTo>
                    <a:pt x="10143" y="22185"/>
                    <a:pt x="6876" y="20401"/>
                    <a:pt x="6876" y="20401"/>
                  </a:cubicBezTo>
                  <a:lnTo>
                    <a:pt x="15225" y="6675"/>
                  </a:lnTo>
                  <a:lnTo>
                    <a:pt x="143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8"/>
            <p:cNvSpPr/>
            <p:nvPr/>
          </p:nvSpPr>
          <p:spPr>
            <a:xfrm>
              <a:off x="3890801" y="2288332"/>
              <a:ext cx="558273" cy="729845"/>
            </a:xfrm>
            <a:custGeom>
              <a:avLst/>
              <a:gdLst/>
              <a:ahLst/>
              <a:cxnLst/>
              <a:rect l="l" t="t" r="r" b="b"/>
              <a:pathLst>
                <a:path w="29298" h="38302" extrusionOk="0">
                  <a:moveTo>
                    <a:pt x="14455" y="0"/>
                  </a:moveTo>
                  <a:cubicBezTo>
                    <a:pt x="14444" y="0"/>
                    <a:pt x="14434" y="1"/>
                    <a:pt x="14423" y="2"/>
                  </a:cubicBezTo>
                  <a:cubicBezTo>
                    <a:pt x="14281" y="18"/>
                    <a:pt x="10917" y="428"/>
                    <a:pt x="9137" y="3860"/>
                  </a:cubicBezTo>
                  <a:cubicBezTo>
                    <a:pt x="8325" y="5426"/>
                    <a:pt x="5981" y="10083"/>
                    <a:pt x="3919" y="14477"/>
                  </a:cubicBezTo>
                  <a:cubicBezTo>
                    <a:pt x="0" y="22828"/>
                    <a:pt x="333" y="23295"/>
                    <a:pt x="511" y="23546"/>
                  </a:cubicBezTo>
                  <a:cubicBezTo>
                    <a:pt x="3062" y="27132"/>
                    <a:pt x="10112" y="30001"/>
                    <a:pt x="14776" y="31900"/>
                  </a:cubicBezTo>
                  <a:cubicBezTo>
                    <a:pt x="16803" y="32724"/>
                    <a:pt x="18553" y="33437"/>
                    <a:pt x="18947" y="33831"/>
                  </a:cubicBezTo>
                  <a:cubicBezTo>
                    <a:pt x="20817" y="35699"/>
                    <a:pt x="22331" y="37007"/>
                    <a:pt x="23451" y="37721"/>
                  </a:cubicBezTo>
                  <a:cubicBezTo>
                    <a:pt x="24142" y="38160"/>
                    <a:pt x="25135" y="38301"/>
                    <a:pt x="26050" y="38301"/>
                  </a:cubicBezTo>
                  <a:cubicBezTo>
                    <a:pt x="27090" y="38301"/>
                    <a:pt x="28026" y="38119"/>
                    <a:pt x="28299" y="37982"/>
                  </a:cubicBezTo>
                  <a:cubicBezTo>
                    <a:pt x="28745" y="37760"/>
                    <a:pt x="29061" y="37107"/>
                    <a:pt x="28951" y="36638"/>
                  </a:cubicBezTo>
                  <a:cubicBezTo>
                    <a:pt x="28870" y="36296"/>
                    <a:pt x="28580" y="36090"/>
                    <a:pt x="28173" y="36090"/>
                  </a:cubicBezTo>
                  <a:cubicBezTo>
                    <a:pt x="27631" y="36090"/>
                    <a:pt x="27288" y="35785"/>
                    <a:pt x="27116" y="35451"/>
                  </a:cubicBezTo>
                  <a:lnTo>
                    <a:pt x="27116" y="35451"/>
                  </a:lnTo>
                  <a:cubicBezTo>
                    <a:pt x="27176" y="35469"/>
                    <a:pt x="27237" y="35489"/>
                    <a:pt x="27292" y="35505"/>
                  </a:cubicBezTo>
                  <a:cubicBezTo>
                    <a:pt x="27625" y="35610"/>
                    <a:pt x="28041" y="35740"/>
                    <a:pt x="28429" y="35740"/>
                  </a:cubicBezTo>
                  <a:cubicBezTo>
                    <a:pt x="28620" y="35740"/>
                    <a:pt x="28805" y="35708"/>
                    <a:pt x="28970" y="35626"/>
                  </a:cubicBezTo>
                  <a:cubicBezTo>
                    <a:pt x="29209" y="35507"/>
                    <a:pt x="29257" y="35319"/>
                    <a:pt x="29263" y="35216"/>
                  </a:cubicBezTo>
                  <a:cubicBezTo>
                    <a:pt x="29298" y="34728"/>
                    <a:pt x="28590" y="34203"/>
                    <a:pt x="27422" y="33395"/>
                  </a:cubicBezTo>
                  <a:cubicBezTo>
                    <a:pt x="27104" y="33175"/>
                    <a:pt x="26804" y="32968"/>
                    <a:pt x="26623" y="32817"/>
                  </a:cubicBezTo>
                  <a:cubicBezTo>
                    <a:pt x="26457" y="32679"/>
                    <a:pt x="26298" y="32527"/>
                    <a:pt x="26137" y="32377"/>
                  </a:cubicBezTo>
                  <a:cubicBezTo>
                    <a:pt x="25564" y="31831"/>
                    <a:pt x="24969" y="31268"/>
                    <a:pt x="24095" y="31268"/>
                  </a:cubicBezTo>
                  <a:cubicBezTo>
                    <a:pt x="23239" y="31268"/>
                    <a:pt x="21725" y="31254"/>
                    <a:pt x="21343" y="31249"/>
                  </a:cubicBezTo>
                  <a:cubicBezTo>
                    <a:pt x="20750" y="30816"/>
                    <a:pt x="16653" y="27813"/>
                    <a:pt x="14133" y="25564"/>
                  </a:cubicBezTo>
                  <a:cubicBezTo>
                    <a:pt x="11035" y="22799"/>
                    <a:pt x="8208" y="21074"/>
                    <a:pt x="7363" y="20581"/>
                  </a:cubicBezTo>
                  <a:lnTo>
                    <a:pt x="15562" y="7100"/>
                  </a:lnTo>
                  <a:cubicBezTo>
                    <a:pt x="15641" y="6968"/>
                    <a:pt x="15597" y="6797"/>
                    <a:pt x="15466" y="6717"/>
                  </a:cubicBezTo>
                  <a:cubicBezTo>
                    <a:pt x="15420" y="6689"/>
                    <a:pt x="15370" y="6676"/>
                    <a:pt x="15320" y="6676"/>
                  </a:cubicBezTo>
                  <a:cubicBezTo>
                    <a:pt x="15226" y="6676"/>
                    <a:pt x="15134" y="6723"/>
                    <a:pt x="15081" y="6809"/>
                  </a:cubicBezTo>
                  <a:lnTo>
                    <a:pt x="6732" y="20537"/>
                  </a:lnTo>
                  <a:cubicBezTo>
                    <a:pt x="6649" y="20674"/>
                    <a:pt x="6697" y="20852"/>
                    <a:pt x="6837" y="20929"/>
                  </a:cubicBezTo>
                  <a:cubicBezTo>
                    <a:pt x="6871" y="20947"/>
                    <a:pt x="10122" y="22738"/>
                    <a:pt x="13758" y="25983"/>
                  </a:cubicBezTo>
                  <a:cubicBezTo>
                    <a:pt x="16488" y="28420"/>
                    <a:pt x="21040" y="31723"/>
                    <a:pt x="21085" y="31757"/>
                  </a:cubicBezTo>
                  <a:cubicBezTo>
                    <a:pt x="21132" y="31791"/>
                    <a:pt x="21189" y="31810"/>
                    <a:pt x="21247" y="31811"/>
                  </a:cubicBezTo>
                  <a:cubicBezTo>
                    <a:pt x="21247" y="31811"/>
                    <a:pt x="23107" y="31831"/>
                    <a:pt x="24097" y="31831"/>
                  </a:cubicBezTo>
                  <a:cubicBezTo>
                    <a:pt x="24746" y="31831"/>
                    <a:pt x="25234" y="32295"/>
                    <a:pt x="25752" y="32785"/>
                  </a:cubicBezTo>
                  <a:cubicBezTo>
                    <a:pt x="25921" y="32944"/>
                    <a:pt x="26089" y="33103"/>
                    <a:pt x="26264" y="33249"/>
                  </a:cubicBezTo>
                  <a:cubicBezTo>
                    <a:pt x="26465" y="33417"/>
                    <a:pt x="26775" y="33631"/>
                    <a:pt x="27103" y="33859"/>
                  </a:cubicBezTo>
                  <a:cubicBezTo>
                    <a:pt x="27577" y="34185"/>
                    <a:pt x="28534" y="34846"/>
                    <a:pt x="28685" y="35138"/>
                  </a:cubicBezTo>
                  <a:cubicBezTo>
                    <a:pt x="28611" y="35168"/>
                    <a:pt x="28523" y="35180"/>
                    <a:pt x="28426" y="35180"/>
                  </a:cubicBezTo>
                  <a:cubicBezTo>
                    <a:pt x="28130" y="35180"/>
                    <a:pt x="27756" y="35062"/>
                    <a:pt x="27460" y="34970"/>
                  </a:cubicBezTo>
                  <a:cubicBezTo>
                    <a:pt x="27210" y="34891"/>
                    <a:pt x="27010" y="34828"/>
                    <a:pt x="26848" y="34828"/>
                  </a:cubicBezTo>
                  <a:cubicBezTo>
                    <a:pt x="26737" y="34828"/>
                    <a:pt x="26644" y="34858"/>
                    <a:pt x="26566" y="34932"/>
                  </a:cubicBezTo>
                  <a:cubicBezTo>
                    <a:pt x="26508" y="34987"/>
                    <a:pt x="26417" y="35110"/>
                    <a:pt x="26470" y="35320"/>
                  </a:cubicBezTo>
                  <a:cubicBezTo>
                    <a:pt x="26624" y="35934"/>
                    <a:pt x="27163" y="36652"/>
                    <a:pt x="28175" y="36652"/>
                  </a:cubicBezTo>
                  <a:cubicBezTo>
                    <a:pt x="28377" y="36652"/>
                    <a:pt x="28395" y="36727"/>
                    <a:pt x="28405" y="36767"/>
                  </a:cubicBezTo>
                  <a:cubicBezTo>
                    <a:pt x="28455" y="36981"/>
                    <a:pt x="28259" y="37374"/>
                    <a:pt x="28048" y="37479"/>
                  </a:cubicBezTo>
                  <a:cubicBezTo>
                    <a:pt x="27823" y="37591"/>
                    <a:pt x="26986" y="37744"/>
                    <a:pt x="26061" y="37744"/>
                  </a:cubicBezTo>
                  <a:cubicBezTo>
                    <a:pt x="25238" y="37744"/>
                    <a:pt x="24345" y="37623"/>
                    <a:pt x="23753" y="37245"/>
                  </a:cubicBezTo>
                  <a:cubicBezTo>
                    <a:pt x="22668" y="36555"/>
                    <a:pt x="21184" y="35272"/>
                    <a:pt x="19345" y="33433"/>
                  </a:cubicBezTo>
                  <a:cubicBezTo>
                    <a:pt x="18871" y="32959"/>
                    <a:pt x="17242" y="32297"/>
                    <a:pt x="14989" y="31379"/>
                  </a:cubicBezTo>
                  <a:cubicBezTo>
                    <a:pt x="10383" y="29505"/>
                    <a:pt x="3425" y="26674"/>
                    <a:pt x="986" y="23253"/>
                  </a:cubicBezTo>
                  <a:cubicBezTo>
                    <a:pt x="713" y="22192"/>
                    <a:pt x="6557" y="10057"/>
                    <a:pt x="9636" y="4118"/>
                  </a:cubicBezTo>
                  <a:cubicBezTo>
                    <a:pt x="11274" y="962"/>
                    <a:pt x="14454" y="564"/>
                    <a:pt x="14486" y="561"/>
                  </a:cubicBezTo>
                  <a:cubicBezTo>
                    <a:pt x="14640" y="543"/>
                    <a:pt x="14751" y="403"/>
                    <a:pt x="14734" y="250"/>
                  </a:cubicBezTo>
                  <a:cubicBezTo>
                    <a:pt x="14719" y="106"/>
                    <a:pt x="14596" y="0"/>
                    <a:pt x="14455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8"/>
            <p:cNvSpPr/>
            <p:nvPr/>
          </p:nvSpPr>
          <p:spPr>
            <a:xfrm>
              <a:off x="3898308" y="2547004"/>
              <a:ext cx="556254" cy="465895"/>
            </a:xfrm>
            <a:custGeom>
              <a:avLst/>
              <a:gdLst/>
              <a:ahLst/>
              <a:cxnLst/>
              <a:rect l="l" t="t" r="r" b="b"/>
              <a:pathLst>
                <a:path w="29192" h="24450" extrusionOk="0">
                  <a:moveTo>
                    <a:pt x="4262" y="1"/>
                  </a:moveTo>
                  <a:cubicBezTo>
                    <a:pt x="2037" y="4688"/>
                    <a:pt x="0" y="9319"/>
                    <a:pt x="347" y="9808"/>
                  </a:cubicBezTo>
                  <a:cubicBezTo>
                    <a:pt x="4022" y="14978"/>
                    <a:pt x="17392" y="18697"/>
                    <a:pt x="18753" y="20056"/>
                  </a:cubicBezTo>
                  <a:cubicBezTo>
                    <a:pt x="20112" y="21415"/>
                    <a:pt x="21848" y="23042"/>
                    <a:pt x="23207" y="23908"/>
                  </a:cubicBezTo>
                  <a:cubicBezTo>
                    <a:pt x="23850" y="24317"/>
                    <a:pt x="24799" y="24450"/>
                    <a:pt x="25672" y="24450"/>
                  </a:cubicBezTo>
                  <a:cubicBezTo>
                    <a:pt x="26643" y="24450"/>
                    <a:pt x="27521" y="24286"/>
                    <a:pt x="27781" y="24156"/>
                  </a:cubicBezTo>
                  <a:cubicBezTo>
                    <a:pt x="28274" y="23908"/>
                    <a:pt x="28646" y="22795"/>
                    <a:pt x="27781" y="22795"/>
                  </a:cubicBezTo>
                  <a:cubicBezTo>
                    <a:pt x="26916" y="22795"/>
                    <a:pt x="26473" y="22171"/>
                    <a:pt x="26349" y="21676"/>
                  </a:cubicBezTo>
                  <a:cubicBezTo>
                    <a:pt x="26323" y="21574"/>
                    <a:pt x="26367" y="21535"/>
                    <a:pt x="26459" y="21535"/>
                  </a:cubicBezTo>
                  <a:cubicBezTo>
                    <a:pt x="26737" y="21535"/>
                    <a:pt x="27455" y="21886"/>
                    <a:pt x="28034" y="21886"/>
                  </a:cubicBezTo>
                  <a:cubicBezTo>
                    <a:pt x="28186" y="21886"/>
                    <a:pt x="28328" y="21861"/>
                    <a:pt x="28450" y="21800"/>
                  </a:cubicBezTo>
                  <a:cubicBezTo>
                    <a:pt x="29191" y="21429"/>
                    <a:pt x="26792" y="20077"/>
                    <a:pt x="26050" y="19458"/>
                  </a:cubicBezTo>
                  <a:cubicBezTo>
                    <a:pt x="25309" y="18840"/>
                    <a:pt x="24690" y="17975"/>
                    <a:pt x="23701" y="17975"/>
                  </a:cubicBezTo>
                  <a:cubicBezTo>
                    <a:pt x="22713" y="17975"/>
                    <a:pt x="20856" y="17953"/>
                    <a:pt x="20856" y="17953"/>
                  </a:cubicBezTo>
                  <a:cubicBezTo>
                    <a:pt x="20856" y="17953"/>
                    <a:pt x="16301" y="14654"/>
                    <a:pt x="13551" y="12198"/>
                  </a:cubicBezTo>
                  <a:cubicBezTo>
                    <a:pt x="9845" y="8890"/>
                    <a:pt x="6578" y="7106"/>
                    <a:pt x="6578" y="7106"/>
                  </a:cubicBezTo>
                  <a:lnTo>
                    <a:pt x="9919" y="1614"/>
                  </a:lnTo>
                  <a:cubicBezTo>
                    <a:pt x="7727" y="240"/>
                    <a:pt x="5424" y="15"/>
                    <a:pt x="4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8"/>
            <p:cNvSpPr/>
            <p:nvPr/>
          </p:nvSpPr>
          <p:spPr>
            <a:xfrm>
              <a:off x="3890286" y="2541669"/>
              <a:ext cx="558788" cy="476508"/>
            </a:xfrm>
            <a:custGeom>
              <a:avLst/>
              <a:gdLst/>
              <a:ahLst/>
              <a:cxnLst/>
              <a:rect l="l" t="t" r="r" b="b"/>
              <a:pathLst>
                <a:path w="29325" h="25007" extrusionOk="0">
                  <a:moveTo>
                    <a:pt x="4859" y="567"/>
                  </a:moveTo>
                  <a:cubicBezTo>
                    <a:pt x="6001" y="600"/>
                    <a:pt x="8006" y="845"/>
                    <a:pt x="9955" y="1989"/>
                  </a:cubicBezTo>
                  <a:lnTo>
                    <a:pt x="6761" y="7242"/>
                  </a:lnTo>
                  <a:cubicBezTo>
                    <a:pt x="6676" y="7379"/>
                    <a:pt x="6724" y="7557"/>
                    <a:pt x="6866" y="7634"/>
                  </a:cubicBezTo>
                  <a:cubicBezTo>
                    <a:pt x="6898" y="7652"/>
                    <a:pt x="10146" y="9440"/>
                    <a:pt x="13786" y="12688"/>
                  </a:cubicBezTo>
                  <a:cubicBezTo>
                    <a:pt x="16517" y="15125"/>
                    <a:pt x="21067" y="18428"/>
                    <a:pt x="21112" y="18462"/>
                  </a:cubicBezTo>
                  <a:cubicBezTo>
                    <a:pt x="21160" y="18496"/>
                    <a:pt x="21217" y="18515"/>
                    <a:pt x="21276" y="18516"/>
                  </a:cubicBezTo>
                  <a:cubicBezTo>
                    <a:pt x="21276" y="18516"/>
                    <a:pt x="23134" y="18536"/>
                    <a:pt x="24124" y="18536"/>
                  </a:cubicBezTo>
                  <a:cubicBezTo>
                    <a:pt x="24773" y="18536"/>
                    <a:pt x="25261" y="18999"/>
                    <a:pt x="25781" y="19489"/>
                  </a:cubicBezTo>
                  <a:cubicBezTo>
                    <a:pt x="25948" y="19649"/>
                    <a:pt x="26118" y="19808"/>
                    <a:pt x="26293" y="19954"/>
                  </a:cubicBezTo>
                  <a:cubicBezTo>
                    <a:pt x="26492" y="20122"/>
                    <a:pt x="26803" y="20336"/>
                    <a:pt x="27131" y="20564"/>
                  </a:cubicBezTo>
                  <a:cubicBezTo>
                    <a:pt x="27605" y="20890"/>
                    <a:pt x="28561" y="21551"/>
                    <a:pt x="28712" y="21843"/>
                  </a:cubicBezTo>
                  <a:cubicBezTo>
                    <a:pt x="28638" y="21873"/>
                    <a:pt x="28550" y="21885"/>
                    <a:pt x="28453" y="21885"/>
                  </a:cubicBezTo>
                  <a:cubicBezTo>
                    <a:pt x="28158" y="21885"/>
                    <a:pt x="27783" y="21767"/>
                    <a:pt x="27489" y="21675"/>
                  </a:cubicBezTo>
                  <a:cubicBezTo>
                    <a:pt x="27238" y="21596"/>
                    <a:pt x="27037" y="21533"/>
                    <a:pt x="26876" y="21533"/>
                  </a:cubicBezTo>
                  <a:cubicBezTo>
                    <a:pt x="26765" y="21533"/>
                    <a:pt x="26672" y="21563"/>
                    <a:pt x="26593" y="21637"/>
                  </a:cubicBezTo>
                  <a:cubicBezTo>
                    <a:pt x="26536" y="21692"/>
                    <a:pt x="26446" y="21815"/>
                    <a:pt x="26498" y="22025"/>
                  </a:cubicBezTo>
                  <a:cubicBezTo>
                    <a:pt x="26653" y="22639"/>
                    <a:pt x="27191" y="23357"/>
                    <a:pt x="28202" y="23357"/>
                  </a:cubicBezTo>
                  <a:cubicBezTo>
                    <a:pt x="28406" y="23357"/>
                    <a:pt x="28423" y="23432"/>
                    <a:pt x="28432" y="23472"/>
                  </a:cubicBezTo>
                  <a:cubicBezTo>
                    <a:pt x="28483" y="23686"/>
                    <a:pt x="28286" y="24079"/>
                    <a:pt x="28076" y="24184"/>
                  </a:cubicBezTo>
                  <a:cubicBezTo>
                    <a:pt x="27851" y="24296"/>
                    <a:pt x="27014" y="24449"/>
                    <a:pt x="26089" y="24449"/>
                  </a:cubicBezTo>
                  <a:cubicBezTo>
                    <a:pt x="25266" y="24449"/>
                    <a:pt x="24373" y="24328"/>
                    <a:pt x="23780" y="23950"/>
                  </a:cubicBezTo>
                  <a:cubicBezTo>
                    <a:pt x="22696" y="23260"/>
                    <a:pt x="21213" y="21977"/>
                    <a:pt x="19374" y="20138"/>
                  </a:cubicBezTo>
                  <a:cubicBezTo>
                    <a:pt x="18900" y="19664"/>
                    <a:pt x="17271" y="19002"/>
                    <a:pt x="15016" y="18084"/>
                  </a:cubicBezTo>
                  <a:cubicBezTo>
                    <a:pt x="10411" y="16210"/>
                    <a:pt x="3452" y="13379"/>
                    <a:pt x="1013" y="9958"/>
                  </a:cubicBezTo>
                  <a:cubicBezTo>
                    <a:pt x="964" y="9762"/>
                    <a:pt x="1096" y="8511"/>
                    <a:pt x="4859" y="567"/>
                  </a:cubicBezTo>
                  <a:close/>
                  <a:moveTo>
                    <a:pt x="4686" y="1"/>
                  </a:moveTo>
                  <a:cubicBezTo>
                    <a:pt x="4562" y="13"/>
                    <a:pt x="4476" y="62"/>
                    <a:pt x="4429" y="161"/>
                  </a:cubicBezTo>
                  <a:cubicBezTo>
                    <a:pt x="1" y="9494"/>
                    <a:pt x="350" y="9987"/>
                    <a:pt x="538" y="10251"/>
                  </a:cubicBezTo>
                  <a:cubicBezTo>
                    <a:pt x="3089" y="13837"/>
                    <a:pt x="10139" y="16706"/>
                    <a:pt x="14803" y="18605"/>
                  </a:cubicBezTo>
                  <a:cubicBezTo>
                    <a:pt x="16830" y="19429"/>
                    <a:pt x="18580" y="20142"/>
                    <a:pt x="18974" y="20536"/>
                  </a:cubicBezTo>
                  <a:cubicBezTo>
                    <a:pt x="20844" y="22404"/>
                    <a:pt x="22358" y="23712"/>
                    <a:pt x="23478" y="24426"/>
                  </a:cubicBezTo>
                  <a:cubicBezTo>
                    <a:pt x="24169" y="24865"/>
                    <a:pt x="25162" y="25006"/>
                    <a:pt x="26077" y="25006"/>
                  </a:cubicBezTo>
                  <a:cubicBezTo>
                    <a:pt x="27117" y="25006"/>
                    <a:pt x="28053" y="24824"/>
                    <a:pt x="28326" y="24687"/>
                  </a:cubicBezTo>
                  <a:cubicBezTo>
                    <a:pt x="28772" y="24465"/>
                    <a:pt x="29088" y="23812"/>
                    <a:pt x="28978" y="23343"/>
                  </a:cubicBezTo>
                  <a:cubicBezTo>
                    <a:pt x="28897" y="23001"/>
                    <a:pt x="28606" y="22795"/>
                    <a:pt x="28200" y="22795"/>
                  </a:cubicBezTo>
                  <a:cubicBezTo>
                    <a:pt x="27658" y="22795"/>
                    <a:pt x="27315" y="22490"/>
                    <a:pt x="27143" y="22156"/>
                  </a:cubicBezTo>
                  <a:lnTo>
                    <a:pt x="27143" y="22156"/>
                  </a:lnTo>
                  <a:cubicBezTo>
                    <a:pt x="27203" y="22174"/>
                    <a:pt x="27264" y="22194"/>
                    <a:pt x="27318" y="22210"/>
                  </a:cubicBezTo>
                  <a:cubicBezTo>
                    <a:pt x="27652" y="22315"/>
                    <a:pt x="28068" y="22445"/>
                    <a:pt x="28455" y="22445"/>
                  </a:cubicBezTo>
                  <a:cubicBezTo>
                    <a:pt x="28647" y="22445"/>
                    <a:pt x="28831" y="22413"/>
                    <a:pt x="28995" y="22331"/>
                  </a:cubicBezTo>
                  <a:cubicBezTo>
                    <a:pt x="29236" y="22212"/>
                    <a:pt x="29282" y="22024"/>
                    <a:pt x="29290" y="21921"/>
                  </a:cubicBezTo>
                  <a:cubicBezTo>
                    <a:pt x="29325" y="21433"/>
                    <a:pt x="28617" y="20908"/>
                    <a:pt x="27449" y="20100"/>
                  </a:cubicBezTo>
                  <a:cubicBezTo>
                    <a:pt x="27131" y="19881"/>
                    <a:pt x="26831" y="19673"/>
                    <a:pt x="26650" y="19522"/>
                  </a:cubicBezTo>
                  <a:cubicBezTo>
                    <a:pt x="26484" y="19384"/>
                    <a:pt x="26323" y="19232"/>
                    <a:pt x="26164" y="19080"/>
                  </a:cubicBezTo>
                  <a:cubicBezTo>
                    <a:pt x="25590" y="18536"/>
                    <a:pt x="24995" y="17973"/>
                    <a:pt x="24122" y="17973"/>
                  </a:cubicBezTo>
                  <a:cubicBezTo>
                    <a:pt x="23266" y="17973"/>
                    <a:pt x="21752" y="17957"/>
                    <a:pt x="21369" y="17954"/>
                  </a:cubicBezTo>
                  <a:cubicBezTo>
                    <a:pt x="20777" y="17521"/>
                    <a:pt x="16680" y="14518"/>
                    <a:pt x="14160" y="12268"/>
                  </a:cubicBezTo>
                  <a:cubicBezTo>
                    <a:pt x="11062" y="9504"/>
                    <a:pt x="8235" y="7779"/>
                    <a:pt x="7390" y="7286"/>
                  </a:cubicBezTo>
                  <a:lnTo>
                    <a:pt x="10581" y="2040"/>
                  </a:lnTo>
                  <a:cubicBezTo>
                    <a:pt x="10659" y="1909"/>
                    <a:pt x="10619" y="1736"/>
                    <a:pt x="10489" y="1655"/>
                  </a:cubicBezTo>
                  <a:cubicBezTo>
                    <a:pt x="8246" y="250"/>
                    <a:pt x="5889" y="15"/>
                    <a:pt x="468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8"/>
            <p:cNvSpPr/>
            <p:nvPr/>
          </p:nvSpPr>
          <p:spPr>
            <a:xfrm>
              <a:off x="4220147" y="1881641"/>
              <a:ext cx="299278" cy="334987"/>
            </a:xfrm>
            <a:custGeom>
              <a:avLst/>
              <a:gdLst/>
              <a:ahLst/>
              <a:cxnLst/>
              <a:rect l="l" t="t" r="r" b="b"/>
              <a:pathLst>
                <a:path w="15706" h="17580" extrusionOk="0">
                  <a:moveTo>
                    <a:pt x="12548" y="1"/>
                  </a:moveTo>
                  <a:lnTo>
                    <a:pt x="12532" y="12"/>
                  </a:lnTo>
                  <a:cubicBezTo>
                    <a:pt x="11458" y="1872"/>
                    <a:pt x="8354" y="2973"/>
                    <a:pt x="6979" y="3396"/>
                  </a:cubicBezTo>
                  <a:cubicBezTo>
                    <a:pt x="5468" y="3861"/>
                    <a:pt x="7676" y="4907"/>
                    <a:pt x="7444" y="6303"/>
                  </a:cubicBezTo>
                  <a:cubicBezTo>
                    <a:pt x="7211" y="7698"/>
                    <a:pt x="4189" y="8512"/>
                    <a:pt x="4189" y="8512"/>
                  </a:cubicBezTo>
                  <a:cubicBezTo>
                    <a:pt x="4189" y="8512"/>
                    <a:pt x="3324" y="6653"/>
                    <a:pt x="2096" y="6653"/>
                  </a:cubicBezTo>
                  <a:cubicBezTo>
                    <a:pt x="868" y="6653"/>
                    <a:pt x="0" y="9462"/>
                    <a:pt x="702" y="10955"/>
                  </a:cubicBezTo>
                  <a:cubicBezTo>
                    <a:pt x="1184" y="11981"/>
                    <a:pt x="2041" y="12142"/>
                    <a:pt x="2530" y="12142"/>
                  </a:cubicBezTo>
                  <a:cubicBezTo>
                    <a:pt x="2751" y="12142"/>
                    <a:pt x="2897" y="12109"/>
                    <a:pt x="2897" y="12109"/>
                  </a:cubicBezTo>
                  <a:lnTo>
                    <a:pt x="2897" y="12109"/>
                  </a:lnTo>
                  <a:cubicBezTo>
                    <a:pt x="2897" y="12109"/>
                    <a:pt x="2809" y="14740"/>
                    <a:pt x="4476" y="15529"/>
                  </a:cubicBezTo>
                  <a:cubicBezTo>
                    <a:pt x="6143" y="16319"/>
                    <a:pt x="8951" y="17372"/>
                    <a:pt x="10003" y="17547"/>
                  </a:cubicBezTo>
                  <a:cubicBezTo>
                    <a:pt x="10130" y="17568"/>
                    <a:pt x="10258" y="17579"/>
                    <a:pt x="10384" y="17579"/>
                  </a:cubicBezTo>
                  <a:cubicBezTo>
                    <a:pt x="11302" y="17579"/>
                    <a:pt x="12162" y="17005"/>
                    <a:pt x="12548" y="15618"/>
                  </a:cubicBezTo>
                  <a:cubicBezTo>
                    <a:pt x="12985" y="14038"/>
                    <a:pt x="13249" y="10792"/>
                    <a:pt x="13249" y="10792"/>
                  </a:cubicBezTo>
                  <a:cubicBezTo>
                    <a:pt x="13249" y="10792"/>
                    <a:pt x="14829" y="9740"/>
                    <a:pt x="15266" y="9126"/>
                  </a:cubicBezTo>
                  <a:cubicBezTo>
                    <a:pt x="15705" y="8512"/>
                    <a:pt x="14126" y="7897"/>
                    <a:pt x="13688" y="7020"/>
                  </a:cubicBezTo>
                  <a:cubicBezTo>
                    <a:pt x="13249" y="6142"/>
                    <a:pt x="13249" y="5441"/>
                    <a:pt x="13424" y="4211"/>
                  </a:cubicBezTo>
                  <a:cubicBezTo>
                    <a:pt x="13601" y="2983"/>
                    <a:pt x="12548" y="1"/>
                    <a:pt x="125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8"/>
            <p:cNvSpPr/>
            <p:nvPr/>
          </p:nvSpPr>
          <p:spPr>
            <a:xfrm>
              <a:off x="4218337" y="1876439"/>
              <a:ext cx="304842" cy="345581"/>
            </a:xfrm>
            <a:custGeom>
              <a:avLst/>
              <a:gdLst/>
              <a:ahLst/>
              <a:cxnLst/>
              <a:rect l="l" t="t" r="r" b="b"/>
              <a:pathLst>
                <a:path w="15998" h="18136" extrusionOk="0">
                  <a:moveTo>
                    <a:pt x="12552" y="892"/>
                  </a:moveTo>
                  <a:cubicBezTo>
                    <a:pt x="12880" y="1920"/>
                    <a:pt x="13354" y="3654"/>
                    <a:pt x="13242" y="4446"/>
                  </a:cubicBezTo>
                  <a:cubicBezTo>
                    <a:pt x="13061" y="5706"/>
                    <a:pt x="13058" y="6473"/>
                    <a:pt x="13532" y="7419"/>
                  </a:cubicBezTo>
                  <a:cubicBezTo>
                    <a:pt x="13741" y="7839"/>
                    <a:pt x="14156" y="8186"/>
                    <a:pt x="14523" y="8492"/>
                  </a:cubicBezTo>
                  <a:cubicBezTo>
                    <a:pt x="14927" y="8830"/>
                    <a:pt x="15228" y="9100"/>
                    <a:pt x="15134" y="9234"/>
                  </a:cubicBezTo>
                  <a:cubicBezTo>
                    <a:pt x="14798" y="9704"/>
                    <a:pt x="13615" y="10545"/>
                    <a:pt x="13188" y="10831"/>
                  </a:cubicBezTo>
                  <a:cubicBezTo>
                    <a:pt x="13117" y="10879"/>
                    <a:pt x="13071" y="10957"/>
                    <a:pt x="13064" y="11043"/>
                  </a:cubicBezTo>
                  <a:cubicBezTo>
                    <a:pt x="13061" y="11075"/>
                    <a:pt x="12797" y="14281"/>
                    <a:pt x="12371" y="15815"/>
                  </a:cubicBezTo>
                  <a:cubicBezTo>
                    <a:pt x="12056" y="16949"/>
                    <a:pt x="11379" y="17572"/>
                    <a:pt x="10487" y="17572"/>
                  </a:cubicBezTo>
                  <a:cubicBezTo>
                    <a:pt x="10376" y="17572"/>
                    <a:pt x="10262" y="17563"/>
                    <a:pt x="10144" y="17543"/>
                  </a:cubicBezTo>
                  <a:cubicBezTo>
                    <a:pt x="9112" y="17371"/>
                    <a:pt x="6284" y="16302"/>
                    <a:pt x="4691" y="15548"/>
                  </a:cubicBezTo>
                  <a:cubicBezTo>
                    <a:pt x="3214" y="14848"/>
                    <a:pt x="3273" y="12414"/>
                    <a:pt x="3273" y="12390"/>
                  </a:cubicBezTo>
                  <a:cubicBezTo>
                    <a:pt x="3278" y="12231"/>
                    <a:pt x="3149" y="12100"/>
                    <a:pt x="2990" y="12100"/>
                  </a:cubicBezTo>
                  <a:cubicBezTo>
                    <a:pt x="2972" y="12100"/>
                    <a:pt x="2951" y="12102"/>
                    <a:pt x="2931" y="12106"/>
                  </a:cubicBezTo>
                  <a:cubicBezTo>
                    <a:pt x="2915" y="12109"/>
                    <a:pt x="2796" y="12134"/>
                    <a:pt x="2621" y="12134"/>
                  </a:cubicBezTo>
                  <a:cubicBezTo>
                    <a:pt x="2205" y="12134"/>
                    <a:pt x="1469" y="11996"/>
                    <a:pt x="1051" y="11107"/>
                  </a:cubicBezTo>
                  <a:cubicBezTo>
                    <a:pt x="606" y="10162"/>
                    <a:pt x="871" y="8636"/>
                    <a:pt x="1399" y="7805"/>
                  </a:cubicBezTo>
                  <a:cubicBezTo>
                    <a:pt x="1541" y="7582"/>
                    <a:pt x="1832" y="7207"/>
                    <a:pt x="2191" y="7207"/>
                  </a:cubicBezTo>
                  <a:cubicBezTo>
                    <a:pt x="3049" y="7207"/>
                    <a:pt x="3809" y="8432"/>
                    <a:pt x="4029" y="8905"/>
                  </a:cubicBezTo>
                  <a:cubicBezTo>
                    <a:pt x="4076" y="9005"/>
                    <a:pt x="4176" y="9067"/>
                    <a:pt x="4283" y="9067"/>
                  </a:cubicBezTo>
                  <a:cubicBezTo>
                    <a:pt x="4307" y="9067"/>
                    <a:pt x="4332" y="9063"/>
                    <a:pt x="4357" y="9056"/>
                  </a:cubicBezTo>
                  <a:cubicBezTo>
                    <a:pt x="4685" y="8969"/>
                    <a:pt x="7561" y="8152"/>
                    <a:pt x="7817" y="6622"/>
                  </a:cubicBezTo>
                  <a:cubicBezTo>
                    <a:pt x="7939" y="5887"/>
                    <a:pt x="7512" y="5270"/>
                    <a:pt x="7169" y="4774"/>
                  </a:cubicBezTo>
                  <a:cubicBezTo>
                    <a:pt x="7009" y="4544"/>
                    <a:pt x="6790" y="4227"/>
                    <a:pt x="6826" y="4121"/>
                  </a:cubicBezTo>
                  <a:cubicBezTo>
                    <a:pt x="6829" y="4112"/>
                    <a:pt x="6866" y="4029"/>
                    <a:pt x="7157" y="3939"/>
                  </a:cubicBezTo>
                  <a:cubicBezTo>
                    <a:pt x="8687" y="3469"/>
                    <a:pt x="11296" y="2476"/>
                    <a:pt x="12552" y="892"/>
                  </a:cubicBezTo>
                  <a:close/>
                  <a:moveTo>
                    <a:pt x="12638" y="0"/>
                  </a:moveTo>
                  <a:cubicBezTo>
                    <a:pt x="12571" y="0"/>
                    <a:pt x="12505" y="22"/>
                    <a:pt x="12451" y="65"/>
                  </a:cubicBezTo>
                  <a:cubicBezTo>
                    <a:pt x="12424" y="87"/>
                    <a:pt x="12400" y="115"/>
                    <a:pt x="12383" y="145"/>
                  </a:cubicBezTo>
                  <a:cubicBezTo>
                    <a:pt x="11409" y="1834"/>
                    <a:pt x="8587" y="2910"/>
                    <a:pt x="6992" y="3400"/>
                  </a:cubicBezTo>
                  <a:cubicBezTo>
                    <a:pt x="6606" y="3519"/>
                    <a:pt x="6378" y="3694"/>
                    <a:pt x="6295" y="3937"/>
                  </a:cubicBezTo>
                  <a:cubicBezTo>
                    <a:pt x="6166" y="4312"/>
                    <a:pt x="6428" y="4693"/>
                    <a:pt x="6707" y="5094"/>
                  </a:cubicBezTo>
                  <a:cubicBezTo>
                    <a:pt x="7007" y="5527"/>
                    <a:pt x="7348" y="6018"/>
                    <a:pt x="7262" y="6529"/>
                  </a:cubicBezTo>
                  <a:cubicBezTo>
                    <a:pt x="7111" y="7445"/>
                    <a:pt x="5331" y="8173"/>
                    <a:pt x="4429" y="8450"/>
                  </a:cubicBezTo>
                  <a:cubicBezTo>
                    <a:pt x="4143" y="7926"/>
                    <a:pt x="3323" y="6643"/>
                    <a:pt x="2191" y="6643"/>
                  </a:cubicBezTo>
                  <a:cubicBezTo>
                    <a:pt x="1720" y="6643"/>
                    <a:pt x="1283" y="6940"/>
                    <a:pt x="925" y="7503"/>
                  </a:cubicBezTo>
                  <a:cubicBezTo>
                    <a:pt x="320" y="8455"/>
                    <a:pt x="1" y="10197"/>
                    <a:pt x="542" y="11346"/>
                  </a:cubicBezTo>
                  <a:cubicBezTo>
                    <a:pt x="1046" y="12417"/>
                    <a:pt x="1973" y="12699"/>
                    <a:pt x="2623" y="12699"/>
                  </a:cubicBezTo>
                  <a:cubicBezTo>
                    <a:pt x="2655" y="12699"/>
                    <a:pt x="2686" y="12698"/>
                    <a:pt x="2716" y="12697"/>
                  </a:cubicBezTo>
                  <a:cubicBezTo>
                    <a:pt x="2751" y="13465"/>
                    <a:pt x="2989" y="15363"/>
                    <a:pt x="4450" y="16055"/>
                  </a:cubicBezTo>
                  <a:cubicBezTo>
                    <a:pt x="6085" y="16830"/>
                    <a:pt x="8948" y="17912"/>
                    <a:pt x="10051" y="18097"/>
                  </a:cubicBezTo>
                  <a:cubicBezTo>
                    <a:pt x="10198" y="18122"/>
                    <a:pt x="10348" y="18134"/>
                    <a:pt x="10497" y="18135"/>
                  </a:cubicBezTo>
                  <a:cubicBezTo>
                    <a:pt x="11642" y="18135"/>
                    <a:pt x="12527" y="17351"/>
                    <a:pt x="12914" y="15964"/>
                  </a:cubicBezTo>
                  <a:cubicBezTo>
                    <a:pt x="13309" y="14542"/>
                    <a:pt x="13558" y="11860"/>
                    <a:pt x="13614" y="11221"/>
                  </a:cubicBezTo>
                  <a:cubicBezTo>
                    <a:pt x="13992" y="10963"/>
                    <a:pt x="15195" y="10115"/>
                    <a:pt x="15592" y="9560"/>
                  </a:cubicBezTo>
                  <a:cubicBezTo>
                    <a:pt x="15997" y="8991"/>
                    <a:pt x="15406" y="8496"/>
                    <a:pt x="14884" y="8059"/>
                  </a:cubicBezTo>
                  <a:cubicBezTo>
                    <a:pt x="14560" y="7787"/>
                    <a:pt x="14193" y="7481"/>
                    <a:pt x="14035" y="7166"/>
                  </a:cubicBezTo>
                  <a:cubicBezTo>
                    <a:pt x="13626" y="6349"/>
                    <a:pt x="13631" y="5690"/>
                    <a:pt x="13798" y="4523"/>
                  </a:cubicBezTo>
                  <a:cubicBezTo>
                    <a:pt x="13981" y="3243"/>
                    <a:pt x="12952" y="304"/>
                    <a:pt x="12908" y="180"/>
                  </a:cubicBezTo>
                  <a:cubicBezTo>
                    <a:pt x="12877" y="94"/>
                    <a:pt x="12800" y="34"/>
                    <a:pt x="12713" y="10"/>
                  </a:cubicBezTo>
                  <a:cubicBezTo>
                    <a:pt x="12688" y="3"/>
                    <a:pt x="12663" y="0"/>
                    <a:pt x="12638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58"/>
            <p:cNvSpPr/>
            <p:nvPr/>
          </p:nvSpPr>
          <p:spPr>
            <a:xfrm>
              <a:off x="4435088" y="1999535"/>
              <a:ext cx="13319" cy="33251"/>
            </a:xfrm>
            <a:custGeom>
              <a:avLst/>
              <a:gdLst/>
              <a:ahLst/>
              <a:cxnLst/>
              <a:rect l="l" t="t" r="r" b="b"/>
              <a:pathLst>
                <a:path w="699" h="1745" extrusionOk="0">
                  <a:moveTo>
                    <a:pt x="350" y="0"/>
                  </a:moveTo>
                  <a:cubicBezTo>
                    <a:pt x="158" y="0"/>
                    <a:pt x="0" y="391"/>
                    <a:pt x="0" y="872"/>
                  </a:cubicBezTo>
                  <a:cubicBezTo>
                    <a:pt x="0" y="1354"/>
                    <a:pt x="156" y="1745"/>
                    <a:pt x="350" y="1745"/>
                  </a:cubicBezTo>
                  <a:cubicBezTo>
                    <a:pt x="543" y="1745"/>
                    <a:pt x="699" y="1354"/>
                    <a:pt x="699" y="872"/>
                  </a:cubicBezTo>
                  <a:cubicBezTo>
                    <a:pt x="699" y="391"/>
                    <a:pt x="543" y="0"/>
                    <a:pt x="350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58"/>
            <p:cNvSpPr/>
            <p:nvPr/>
          </p:nvSpPr>
          <p:spPr>
            <a:xfrm>
              <a:off x="4412507" y="1966951"/>
              <a:ext cx="43998" cy="26868"/>
            </a:xfrm>
            <a:custGeom>
              <a:avLst/>
              <a:gdLst/>
              <a:ahLst/>
              <a:cxnLst/>
              <a:rect l="l" t="t" r="r" b="b"/>
              <a:pathLst>
                <a:path w="2309" h="1410" extrusionOk="0">
                  <a:moveTo>
                    <a:pt x="1783" y="0"/>
                  </a:moveTo>
                  <a:cubicBezTo>
                    <a:pt x="1021" y="0"/>
                    <a:pt x="257" y="835"/>
                    <a:pt x="163" y="942"/>
                  </a:cubicBezTo>
                  <a:cubicBezTo>
                    <a:pt x="1" y="1124"/>
                    <a:pt x="129" y="1410"/>
                    <a:pt x="371" y="1410"/>
                  </a:cubicBezTo>
                  <a:cubicBezTo>
                    <a:pt x="452" y="1410"/>
                    <a:pt x="529" y="1376"/>
                    <a:pt x="581" y="1317"/>
                  </a:cubicBezTo>
                  <a:cubicBezTo>
                    <a:pt x="771" y="1103"/>
                    <a:pt x="1359" y="562"/>
                    <a:pt x="1781" y="562"/>
                  </a:cubicBezTo>
                  <a:cubicBezTo>
                    <a:pt x="1826" y="562"/>
                    <a:pt x="1869" y="568"/>
                    <a:pt x="1910" y="581"/>
                  </a:cubicBezTo>
                  <a:cubicBezTo>
                    <a:pt x="1938" y="590"/>
                    <a:pt x="1966" y="594"/>
                    <a:pt x="1994" y="594"/>
                  </a:cubicBezTo>
                  <a:cubicBezTo>
                    <a:pt x="2111" y="594"/>
                    <a:pt x="2221" y="520"/>
                    <a:pt x="2260" y="402"/>
                  </a:cubicBezTo>
                  <a:cubicBezTo>
                    <a:pt x="2308" y="258"/>
                    <a:pt x="2232" y="100"/>
                    <a:pt x="2088" y="49"/>
                  </a:cubicBezTo>
                  <a:cubicBezTo>
                    <a:pt x="1987" y="15"/>
                    <a:pt x="1885" y="0"/>
                    <a:pt x="178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58"/>
            <p:cNvSpPr/>
            <p:nvPr/>
          </p:nvSpPr>
          <p:spPr>
            <a:xfrm>
              <a:off x="4398121" y="2109368"/>
              <a:ext cx="58537" cy="23800"/>
            </a:xfrm>
            <a:custGeom>
              <a:avLst/>
              <a:gdLst/>
              <a:ahLst/>
              <a:cxnLst/>
              <a:rect l="l" t="t" r="r" b="b"/>
              <a:pathLst>
                <a:path w="3072" h="1249" extrusionOk="0">
                  <a:moveTo>
                    <a:pt x="312" y="1"/>
                  </a:moveTo>
                  <a:cubicBezTo>
                    <a:pt x="236" y="1"/>
                    <a:pt x="159" y="32"/>
                    <a:pt x="104" y="93"/>
                  </a:cubicBezTo>
                  <a:cubicBezTo>
                    <a:pt x="0" y="209"/>
                    <a:pt x="11" y="387"/>
                    <a:pt x="126" y="490"/>
                  </a:cubicBezTo>
                  <a:cubicBezTo>
                    <a:pt x="805" y="1103"/>
                    <a:pt x="1519" y="1249"/>
                    <a:pt x="2045" y="1249"/>
                  </a:cubicBezTo>
                  <a:cubicBezTo>
                    <a:pt x="2506" y="1249"/>
                    <a:pt x="2823" y="1138"/>
                    <a:pt x="2850" y="1128"/>
                  </a:cubicBezTo>
                  <a:cubicBezTo>
                    <a:pt x="2996" y="1074"/>
                    <a:pt x="3072" y="913"/>
                    <a:pt x="3019" y="767"/>
                  </a:cubicBezTo>
                  <a:cubicBezTo>
                    <a:pt x="2978" y="653"/>
                    <a:pt x="2870" y="581"/>
                    <a:pt x="2754" y="581"/>
                  </a:cubicBezTo>
                  <a:cubicBezTo>
                    <a:pt x="2723" y="581"/>
                    <a:pt x="2691" y="587"/>
                    <a:pt x="2659" y="598"/>
                  </a:cubicBezTo>
                  <a:cubicBezTo>
                    <a:pt x="2639" y="605"/>
                    <a:pt x="2400" y="687"/>
                    <a:pt x="2049" y="687"/>
                  </a:cubicBezTo>
                  <a:cubicBezTo>
                    <a:pt x="1631" y="687"/>
                    <a:pt x="1054" y="571"/>
                    <a:pt x="501" y="73"/>
                  </a:cubicBezTo>
                  <a:cubicBezTo>
                    <a:pt x="447" y="25"/>
                    <a:pt x="379" y="1"/>
                    <a:pt x="31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58"/>
            <p:cNvSpPr/>
            <p:nvPr/>
          </p:nvSpPr>
          <p:spPr>
            <a:xfrm>
              <a:off x="3779024" y="4211877"/>
              <a:ext cx="221324" cy="195276"/>
            </a:xfrm>
            <a:custGeom>
              <a:avLst/>
              <a:gdLst/>
              <a:ahLst/>
              <a:cxnLst/>
              <a:rect l="l" t="t" r="r" b="b"/>
              <a:pathLst>
                <a:path w="11615" h="10248" extrusionOk="0">
                  <a:moveTo>
                    <a:pt x="2098" y="1"/>
                  </a:moveTo>
                  <a:cubicBezTo>
                    <a:pt x="2098" y="1"/>
                    <a:pt x="0" y="4207"/>
                    <a:pt x="82" y="4777"/>
                  </a:cubicBezTo>
                  <a:cubicBezTo>
                    <a:pt x="164" y="5347"/>
                    <a:pt x="4319" y="8363"/>
                    <a:pt x="6275" y="9422"/>
                  </a:cubicBezTo>
                  <a:cubicBezTo>
                    <a:pt x="7237" y="9943"/>
                    <a:pt x="8573" y="10247"/>
                    <a:pt x="9654" y="10247"/>
                  </a:cubicBezTo>
                  <a:cubicBezTo>
                    <a:pt x="10771" y="10247"/>
                    <a:pt x="11615" y="9923"/>
                    <a:pt x="11490" y="9177"/>
                  </a:cubicBezTo>
                  <a:cubicBezTo>
                    <a:pt x="11245" y="7712"/>
                    <a:pt x="7905" y="6733"/>
                    <a:pt x="7090" y="4534"/>
                  </a:cubicBezTo>
                  <a:cubicBezTo>
                    <a:pt x="6275" y="2333"/>
                    <a:pt x="5958" y="1054"/>
                    <a:pt x="5958" y="1054"/>
                  </a:cubicBezTo>
                  <a:cubicBezTo>
                    <a:pt x="5958" y="1054"/>
                    <a:pt x="5901" y="1057"/>
                    <a:pt x="5796" y="1057"/>
                  </a:cubicBezTo>
                  <a:cubicBezTo>
                    <a:pt x="5283" y="1057"/>
                    <a:pt x="3637" y="975"/>
                    <a:pt x="20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58"/>
            <p:cNvSpPr/>
            <p:nvPr/>
          </p:nvSpPr>
          <p:spPr>
            <a:xfrm>
              <a:off x="3773650" y="4206542"/>
              <a:ext cx="230889" cy="205946"/>
            </a:xfrm>
            <a:custGeom>
              <a:avLst/>
              <a:gdLst/>
              <a:ahLst/>
              <a:cxnLst/>
              <a:rect l="l" t="t" r="r" b="b"/>
              <a:pathLst>
                <a:path w="12117" h="10808" extrusionOk="0">
                  <a:moveTo>
                    <a:pt x="2496" y="679"/>
                  </a:moveTo>
                  <a:cubicBezTo>
                    <a:pt x="3971" y="1516"/>
                    <a:pt x="5463" y="1614"/>
                    <a:pt x="6024" y="1618"/>
                  </a:cubicBezTo>
                  <a:cubicBezTo>
                    <a:pt x="6148" y="2072"/>
                    <a:pt x="6481" y="3214"/>
                    <a:pt x="7108" y="4910"/>
                  </a:cubicBezTo>
                  <a:cubicBezTo>
                    <a:pt x="7569" y="6152"/>
                    <a:pt x="8744" y="7004"/>
                    <a:pt x="9781" y="7754"/>
                  </a:cubicBezTo>
                  <a:cubicBezTo>
                    <a:pt x="10613" y="8356"/>
                    <a:pt x="11399" y="8926"/>
                    <a:pt x="11495" y="9504"/>
                  </a:cubicBezTo>
                  <a:cubicBezTo>
                    <a:pt x="11527" y="9698"/>
                    <a:pt x="11467" y="9838"/>
                    <a:pt x="11300" y="9956"/>
                  </a:cubicBezTo>
                  <a:cubicBezTo>
                    <a:pt x="11019" y="10157"/>
                    <a:pt x="10528" y="10251"/>
                    <a:pt x="9947" y="10251"/>
                  </a:cubicBezTo>
                  <a:cubicBezTo>
                    <a:pt x="8926" y="10251"/>
                    <a:pt x="7625" y="9962"/>
                    <a:pt x="6691" y="9456"/>
                  </a:cubicBezTo>
                  <a:cubicBezTo>
                    <a:pt x="4541" y="8292"/>
                    <a:pt x="831" y="5499"/>
                    <a:pt x="643" y="5024"/>
                  </a:cubicBezTo>
                  <a:cubicBezTo>
                    <a:pt x="627" y="4679"/>
                    <a:pt x="1551" y="2595"/>
                    <a:pt x="2496" y="679"/>
                  </a:cubicBezTo>
                  <a:close/>
                  <a:moveTo>
                    <a:pt x="2381" y="0"/>
                  </a:moveTo>
                  <a:cubicBezTo>
                    <a:pt x="2278" y="0"/>
                    <a:pt x="2178" y="56"/>
                    <a:pt x="2129" y="155"/>
                  </a:cubicBezTo>
                  <a:cubicBezTo>
                    <a:pt x="1486" y="1445"/>
                    <a:pt x="1" y="4504"/>
                    <a:pt x="85" y="5096"/>
                  </a:cubicBezTo>
                  <a:cubicBezTo>
                    <a:pt x="198" y="5887"/>
                    <a:pt x="4757" y="9047"/>
                    <a:pt x="6422" y="9950"/>
                  </a:cubicBezTo>
                  <a:cubicBezTo>
                    <a:pt x="7372" y="10464"/>
                    <a:pt x="8776" y="10808"/>
                    <a:pt x="9945" y="10808"/>
                  </a:cubicBezTo>
                  <a:cubicBezTo>
                    <a:pt x="10634" y="10808"/>
                    <a:pt x="11241" y="10688"/>
                    <a:pt x="11626" y="10415"/>
                  </a:cubicBezTo>
                  <a:cubicBezTo>
                    <a:pt x="11966" y="10172"/>
                    <a:pt x="12116" y="9816"/>
                    <a:pt x="12049" y="9412"/>
                  </a:cubicBezTo>
                  <a:cubicBezTo>
                    <a:pt x="11915" y="8606"/>
                    <a:pt x="11078" y="8000"/>
                    <a:pt x="10111" y="7300"/>
                  </a:cubicBezTo>
                  <a:cubicBezTo>
                    <a:pt x="9138" y="6596"/>
                    <a:pt x="8035" y="5797"/>
                    <a:pt x="7634" y="4716"/>
                  </a:cubicBezTo>
                  <a:cubicBezTo>
                    <a:pt x="6837" y="2559"/>
                    <a:pt x="6516" y="1278"/>
                    <a:pt x="6513" y="1267"/>
                  </a:cubicBezTo>
                  <a:cubicBezTo>
                    <a:pt x="6482" y="1140"/>
                    <a:pt x="6369" y="1053"/>
                    <a:pt x="6241" y="1053"/>
                  </a:cubicBezTo>
                  <a:cubicBezTo>
                    <a:pt x="6235" y="1053"/>
                    <a:pt x="6229" y="1053"/>
                    <a:pt x="6223" y="1054"/>
                  </a:cubicBezTo>
                  <a:cubicBezTo>
                    <a:pt x="6220" y="1054"/>
                    <a:pt x="6175" y="1056"/>
                    <a:pt x="6095" y="1056"/>
                  </a:cubicBezTo>
                  <a:cubicBezTo>
                    <a:pt x="5636" y="1056"/>
                    <a:pt x="4021" y="986"/>
                    <a:pt x="2530" y="43"/>
                  </a:cubicBezTo>
                  <a:cubicBezTo>
                    <a:pt x="2483" y="14"/>
                    <a:pt x="2432" y="0"/>
                    <a:pt x="238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58"/>
            <p:cNvSpPr/>
            <p:nvPr/>
          </p:nvSpPr>
          <p:spPr>
            <a:xfrm>
              <a:off x="3780186" y="4284687"/>
              <a:ext cx="219742" cy="122466"/>
            </a:xfrm>
            <a:custGeom>
              <a:avLst/>
              <a:gdLst/>
              <a:ahLst/>
              <a:cxnLst/>
              <a:rect l="l" t="t" r="r" b="b"/>
              <a:pathLst>
                <a:path w="11532" h="6427" extrusionOk="0">
                  <a:moveTo>
                    <a:pt x="291" y="1"/>
                  </a:moveTo>
                  <a:cubicBezTo>
                    <a:pt x="113" y="460"/>
                    <a:pt x="1" y="818"/>
                    <a:pt x="21" y="958"/>
                  </a:cubicBezTo>
                  <a:cubicBezTo>
                    <a:pt x="103" y="1528"/>
                    <a:pt x="4258" y="4542"/>
                    <a:pt x="6214" y="5603"/>
                  </a:cubicBezTo>
                  <a:cubicBezTo>
                    <a:pt x="7175" y="6123"/>
                    <a:pt x="8509" y="6427"/>
                    <a:pt x="9589" y="6427"/>
                  </a:cubicBezTo>
                  <a:cubicBezTo>
                    <a:pt x="10694" y="6427"/>
                    <a:pt x="11532" y="6109"/>
                    <a:pt x="11429" y="5380"/>
                  </a:cubicBezTo>
                  <a:lnTo>
                    <a:pt x="11429" y="5380"/>
                  </a:lnTo>
                  <a:cubicBezTo>
                    <a:pt x="11107" y="5424"/>
                    <a:pt x="10751" y="5453"/>
                    <a:pt x="10364" y="5453"/>
                  </a:cubicBezTo>
                  <a:cubicBezTo>
                    <a:pt x="9408" y="5453"/>
                    <a:pt x="8269" y="5279"/>
                    <a:pt x="7027" y="4741"/>
                  </a:cubicBezTo>
                  <a:cubicBezTo>
                    <a:pt x="4010" y="3433"/>
                    <a:pt x="1084" y="758"/>
                    <a:pt x="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58"/>
            <p:cNvSpPr/>
            <p:nvPr/>
          </p:nvSpPr>
          <p:spPr>
            <a:xfrm>
              <a:off x="3774908" y="4279313"/>
              <a:ext cx="229441" cy="133156"/>
            </a:xfrm>
            <a:custGeom>
              <a:avLst/>
              <a:gdLst/>
              <a:ahLst/>
              <a:cxnLst/>
              <a:rect l="l" t="t" r="r" b="b"/>
              <a:pathLst>
                <a:path w="12041" h="6988" extrusionOk="0">
                  <a:moveTo>
                    <a:pt x="686" y="777"/>
                  </a:moveTo>
                  <a:cubicBezTo>
                    <a:pt x="1796" y="1801"/>
                    <a:pt x="4455" y="4094"/>
                    <a:pt x="7192" y="5281"/>
                  </a:cubicBezTo>
                  <a:cubicBezTo>
                    <a:pt x="8325" y="5772"/>
                    <a:pt x="9478" y="6017"/>
                    <a:pt x="10633" y="6017"/>
                  </a:cubicBezTo>
                  <a:cubicBezTo>
                    <a:pt x="10883" y="6017"/>
                    <a:pt x="11132" y="6005"/>
                    <a:pt x="11381" y="5982"/>
                  </a:cubicBezTo>
                  <a:lnTo>
                    <a:pt x="11381" y="5982"/>
                  </a:lnTo>
                  <a:cubicBezTo>
                    <a:pt x="11340" y="6047"/>
                    <a:pt x="11286" y="6101"/>
                    <a:pt x="11222" y="6143"/>
                  </a:cubicBezTo>
                  <a:cubicBezTo>
                    <a:pt x="10941" y="6338"/>
                    <a:pt x="10455" y="6429"/>
                    <a:pt x="9880" y="6429"/>
                  </a:cubicBezTo>
                  <a:cubicBezTo>
                    <a:pt x="8858" y="6429"/>
                    <a:pt x="7555" y="6141"/>
                    <a:pt x="6625" y="5637"/>
                  </a:cubicBezTo>
                  <a:cubicBezTo>
                    <a:pt x="4475" y="4473"/>
                    <a:pt x="765" y="1680"/>
                    <a:pt x="577" y="1205"/>
                  </a:cubicBezTo>
                  <a:cubicBezTo>
                    <a:pt x="577" y="1193"/>
                    <a:pt x="577" y="1101"/>
                    <a:pt x="686" y="777"/>
                  </a:cubicBezTo>
                  <a:close/>
                  <a:moveTo>
                    <a:pt x="568" y="1"/>
                  </a:moveTo>
                  <a:cubicBezTo>
                    <a:pt x="457" y="1"/>
                    <a:pt x="349" y="65"/>
                    <a:pt x="305" y="181"/>
                  </a:cubicBezTo>
                  <a:cubicBezTo>
                    <a:pt x="21" y="914"/>
                    <a:pt x="0" y="1142"/>
                    <a:pt x="19" y="1279"/>
                  </a:cubicBezTo>
                  <a:cubicBezTo>
                    <a:pt x="132" y="2069"/>
                    <a:pt x="4691" y="5228"/>
                    <a:pt x="6356" y="6131"/>
                  </a:cubicBezTo>
                  <a:cubicBezTo>
                    <a:pt x="7302" y="6643"/>
                    <a:pt x="8709" y="6987"/>
                    <a:pt x="9879" y="6987"/>
                  </a:cubicBezTo>
                  <a:cubicBezTo>
                    <a:pt x="10558" y="6987"/>
                    <a:pt x="11159" y="6871"/>
                    <a:pt x="11543" y="6604"/>
                  </a:cubicBezTo>
                  <a:cubicBezTo>
                    <a:pt x="11884" y="6367"/>
                    <a:pt x="12040" y="6019"/>
                    <a:pt x="11985" y="5624"/>
                  </a:cubicBezTo>
                  <a:cubicBezTo>
                    <a:pt x="11965" y="5482"/>
                    <a:pt x="11844" y="5381"/>
                    <a:pt x="11706" y="5381"/>
                  </a:cubicBezTo>
                  <a:cubicBezTo>
                    <a:pt x="11693" y="5381"/>
                    <a:pt x="11681" y="5381"/>
                    <a:pt x="11668" y="5383"/>
                  </a:cubicBezTo>
                  <a:cubicBezTo>
                    <a:pt x="11323" y="5431"/>
                    <a:pt x="10976" y="5455"/>
                    <a:pt x="10630" y="5455"/>
                  </a:cubicBezTo>
                  <a:cubicBezTo>
                    <a:pt x="9553" y="5455"/>
                    <a:pt x="8476" y="5223"/>
                    <a:pt x="7417" y="4763"/>
                  </a:cubicBezTo>
                  <a:cubicBezTo>
                    <a:pt x="4458" y="3483"/>
                    <a:pt x="1574" y="855"/>
                    <a:pt x="760" y="79"/>
                  </a:cubicBezTo>
                  <a:cubicBezTo>
                    <a:pt x="705" y="26"/>
                    <a:pt x="636" y="1"/>
                    <a:pt x="56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3" name="Google Shape;1393;p58"/>
          <p:cNvSpPr txBox="1">
            <a:spLocks noGrp="1"/>
          </p:cNvSpPr>
          <p:nvPr>
            <p:ph type="title" idx="2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06</a:t>
            </a:r>
            <a:endParaRPr/>
          </a:p>
        </p:txBody>
      </p:sp>
      <p:sp>
        <p:nvSpPr>
          <p:cNvPr id="1394" name="Google Shape;1394;p5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p59"/>
          <p:cNvSpPr txBox="1">
            <a:spLocks noGrp="1"/>
          </p:cNvSpPr>
          <p:nvPr>
            <p:ph type="body" idx="1"/>
          </p:nvPr>
        </p:nvSpPr>
        <p:spPr>
          <a:xfrm>
            <a:off x="722600" y="1335775"/>
            <a:ext cx="78021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pt-BR" sz="1800">
                <a:solidFill>
                  <a:schemeClr val="accent1"/>
                </a:solidFill>
              </a:rPr>
              <a:t>RIVEST, Ronald L.; SHAMIR, Adi; ADLEMAN, Leonard. A method for obtaining digital signatures and public-key cryptosystems. </a:t>
            </a:r>
            <a:r>
              <a:rPr lang="pt-BR" sz="1800" b="1">
                <a:solidFill>
                  <a:schemeClr val="accent1"/>
                </a:solidFill>
              </a:rPr>
              <a:t>Communications of the ACM</a:t>
            </a:r>
            <a:r>
              <a:rPr lang="pt-BR" sz="1800">
                <a:solidFill>
                  <a:schemeClr val="accent1"/>
                </a:solidFill>
              </a:rPr>
              <a:t>, v. 21, n. 2, p. 120-126, 1978. Disponível em: </a:t>
            </a:r>
            <a:r>
              <a:rPr lang="pt-BR" sz="1800" u="sng">
                <a:solidFill>
                  <a:schemeClr val="hlink"/>
                </a:solidFill>
                <a:hlinkClick r:id="rId3"/>
              </a:rPr>
              <a:t>https://dl.acm.org/doi/pdf/10.1145/359340.359342</a:t>
            </a:r>
            <a:r>
              <a:rPr lang="pt-BR" sz="1800">
                <a:solidFill>
                  <a:schemeClr val="accent1"/>
                </a:solidFill>
              </a:rPr>
              <a:t>. Acesso em: 29 jun. 2022.</a:t>
            </a:r>
            <a:endParaRPr sz="1800">
              <a:solidFill>
                <a:schemeClr val="accent1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pt-BR" sz="1800"/>
              <a:t>STINSON, Douglas R. </a:t>
            </a:r>
            <a:r>
              <a:rPr lang="pt-BR" sz="1800" b="1"/>
              <a:t>Cryptography: theory and practice</a:t>
            </a:r>
            <a:r>
              <a:rPr lang="pt-BR" sz="1800"/>
              <a:t>. Chapman and Hall/CRC, 2005.</a:t>
            </a:r>
            <a:endParaRPr sz="1800">
              <a:solidFill>
                <a:schemeClr val="accent1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800"/>
              <a:buChar char="●"/>
            </a:pPr>
            <a:r>
              <a:rPr lang="pt-BR" sz="1800"/>
              <a:t>TORRES, Fernando; PETEAM, Fernanda Bia; CAMARGO, Luis Pedro Franco de; et al. </a:t>
            </a:r>
            <a:r>
              <a:rPr lang="pt-BR" sz="1800" b="1"/>
              <a:t>Criptografia: O Método RSA</a:t>
            </a:r>
            <a:r>
              <a:rPr lang="pt-BR" sz="1800"/>
              <a:t>. Disponível em: </a:t>
            </a:r>
            <a:r>
              <a:rPr lang="pt-BR" sz="1800" u="sng">
                <a:solidFill>
                  <a:schemeClr val="hlink"/>
                </a:solidFill>
                <a:hlinkClick r:id="rId4"/>
              </a:rPr>
              <a:t>https://www.ime.unicamp.br/~ftorres/ENSINO/MONOGRAFIAS/Fernando_TN17M2.pdf</a:t>
            </a:r>
            <a:r>
              <a:rPr lang="pt-BR" sz="1800"/>
              <a:t>. Acesso em: 29 jun. 2022.</a:t>
            </a:r>
            <a:endParaRPr sz="1800"/>
          </a:p>
        </p:txBody>
      </p:sp>
      <p:sp>
        <p:nvSpPr>
          <p:cNvPr id="1400" name="Google Shape;1400;p59"/>
          <p:cNvSpPr txBox="1">
            <a:spLocks noGrp="1"/>
          </p:cNvSpPr>
          <p:nvPr>
            <p:ph type="title"/>
          </p:nvPr>
        </p:nvSpPr>
        <p:spPr>
          <a:xfrm>
            <a:off x="779025" y="414375"/>
            <a:ext cx="77457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REFERÊNCIAS</a:t>
            </a:r>
            <a:endParaRPr sz="3000"/>
          </a:p>
        </p:txBody>
      </p:sp>
      <p:sp>
        <p:nvSpPr>
          <p:cNvPr id="1401" name="Google Shape;1401;p5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p60"/>
          <p:cNvSpPr txBox="1">
            <a:spLocks noGrp="1"/>
          </p:cNvSpPr>
          <p:nvPr>
            <p:ph type="body" idx="1"/>
          </p:nvPr>
        </p:nvSpPr>
        <p:spPr>
          <a:xfrm>
            <a:off x="722600" y="1335775"/>
            <a:ext cx="78021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 b="1"/>
              <a:t>RSA Algorithm</a:t>
            </a:r>
            <a:r>
              <a:rPr lang="pt-BR" sz="1800"/>
              <a:t>. Disponível em: </a:t>
            </a:r>
            <a:r>
              <a:rPr lang="pt-BR" sz="1800" u="sng">
                <a:solidFill>
                  <a:schemeClr val="hlink"/>
                </a:solidFill>
                <a:hlinkClick r:id="rId3"/>
              </a:rPr>
              <a:t>https://www.di-mgt.com.au/rsa_alg.html</a:t>
            </a:r>
            <a:r>
              <a:rPr lang="pt-BR" sz="1800"/>
              <a:t>. Acesso em: 29 jun. 2022.</a:t>
            </a:r>
            <a:endParaRPr sz="180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 sz="1800" b="1"/>
              <a:t>What is the RSA algorithm?</a:t>
            </a:r>
            <a:r>
              <a:rPr lang="pt-BR" sz="1800"/>
              <a:t>. Educative: Interactive Courses for Software Developers. Disponível em: </a:t>
            </a:r>
            <a:r>
              <a:rPr lang="pt-BR" sz="1800" u="sng">
                <a:solidFill>
                  <a:schemeClr val="hlink"/>
                </a:solidFill>
                <a:hlinkClick r:id="rId4"/>
              </a:rPr>
              <a:t>https://www.educative.io/answers/what-is-the-rsa-algorithm</a:t>
            </a:r>
            <a:r>
              <a:rPr lang="pt-BR" sz="1800"/>
              <a:t>. Acesso em: 29 jun. 2022.</a:t>
            </a:r>
            <a:endParaRPr sz="1800"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pt-BR" sz="1800" b="1"/>
              <a:t>What is the RSA algorithm? Definition from SearchSecurity</a:t>
            </a:r>
            <a:r>
              <a:rPr lang="pt-BR" sz="1800"/>
              <a:t>. SearchSecurity. Disponível em: </a:t>
            </a:r>
            <a:r>
              <a:rPr lang="pt-BR" sz="1800" u="sng">
                <a:hlinkClick r:id="rId5"/>
              </a:rPr>
              <a:t>https://www.techtarget.com/searchsecurity/definition/RSA</a:t>
            </a:r>
            <a:r>
              <a:rPr lang="pt-BR" sz="1800"/>
              <a:t>. Acesso em: 29 jun. 2022.</a:t>
            </a:r>
            <a:endParaRPr sz="1800"/>
          </a:p>
        </p:txBody>
      </p:sp>
      <p:sp>
        <p:nvSpPr>
          <p:cNvPr id="1407" name="Google Shape;1407;p60"/>
          <p:cNvSpPr txBox="1">
            <a:spLocks noGrp="1"/>
          </p:cNvSpPr>
          <p:nvPr>
            <p:ph type="title"/>
          </p:nvPr>
        </p:nvSpPr>
        <p:spPr>
          <a:xfrm>
            <a:off x="779025" y="414375"/>
            <a:ext cx="77457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REFERÊNCIAS</a:t>
            </a:r>
            <a:endParaRPr sz="3000"/>
          </a:p>
        </p:txBody>
      </p:sp>
      <p:sp>
        <p:nvSpPr>
          <p:cNvPr id="1408" name="Google Shape;1408;p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34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0"/>
          <p:cNvSpPr txBox="1">
            <a:spLocks noGrp="1"/>
          </p:cNvSpPr>
          <p:nvPr>
            <p:ph type="body" idx="1"/>
          </p:nvPr>
        </p:nvSpPr>
        <p:spPr>
          <a:xfrm>
            <a:off x="581700" y="1084150"/>
            <a:ext cx="7980600" cy="36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 b="1"/>
              <a:t>Definição:</a:t>
            </a:r>
            <a:r>
              <a:rPr lang="pt-BR" sz="1800"/>
              <a:t> Mecanismo de segurança e privacidade para auxiliar na proteção dos conteúdos transmitidos entre duas ou mais fontes.</a:t>
            </a:r>
            <a:endParaRPr sz="1800"/>
          </a:p>
          <a:p>
            <a:pPr marL="457200" lvl="0" indent="-3429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Intuito de prevenir que pessoas não-autorizadas tenham acesso aos dados e informações trocadas em uma rede (como coorporativa).</a:t>
            </a:r>
            <a:endParaRPr sz="1800"/>
          </a:p>
          <a:p>
            <a:pPr marL="457200" lvl="0" indent="-342900" algn="just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pt-BR" sz="1800"/>
              <a:t>Tipos de Criptografia na era digital: DES, 3DES, IDEA, AES, RSA, E2EE, Twofish e RC4.</a:t>
            </a:r>
            <a:endParaRPr sz="1800"/>
          </a:p>
        </p:txBody>
      </p:sp>
      <p:sp>
        <p:nvSpPr>
          <p:cNvPr id="421" name="Google Shape;421;p30"/>
          <p:cNvSpPr txBox="1">
            <a:spLocks noGrp="1"/>
          </p:cNvSpPr>
          <p:nvPr>
            <p:ph type="title"/>
          </p:nvPr>
        </p:nvSpPr>
        <p:spPr>
          <a:xfrm>
            <a:off x="581700" y="249250"/>
            <a:ext cx="79806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O que é Criptografia?</a:t>
            </a:r>
            <a:endParaRPr sz="3000"/>
          </a:p>
        </p:txBody>
      </p:sp>
      <p:sp>
        <p:nvSpPr>
          <p:cNvPr id="422" name="Google Shape;422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1"/>
          <p:cNvSpPr txBox="1">
            <a:spLocks noGrp="1"/>
          </p:cNvSpPr>
          <p:nvPr>
            <p:ph type="body" idx="1"/>
          </p:nvPr>
        </p:nvSpPr>
        <p:spPr>
          <a:xfrm>
            <a:off x="626625" y="1084150"/>
            <a:ext cx="7980600" cy="36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Proteção de dados sigilosos armazenados no computador, como arquivo de senhas.</a:t>
            </a:r>
            <a:endParaRPr sz="1800"/>
          </a:p>
          <a:p>
            <a:pPr marL="457200" lvl="0" indent="-3429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Proteção de dados trafegados via Internet, como e-mails enviados/recebidos e transações bancárias e comerciais realizadas.</a:t>
            </a:r>
            <a:endParaRPr sz="1800"/>
          </a:p>
          <a:p>
            <a:pPr marL="457200" lvl="0" indent="-342900" algn="just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pt-BR" sz="1800"/>
              <a:t>Entrar no parâmetro da LGPD (Lei Geral de Proteção de Dados) e, dessa forma, evitar o vazamento de dados dos usuários nos ambientes corporativos.</a:t>
            </a:r>
            <a:endParaRPr sz="1800"/>
          </a:p>
        </p:txBody>
      </p:sp>
      <p:sp>
        <p:nvSpPr>
          <p:cNvPr id="428" name="Google Shape;428;p31"/>
          <p:cNvSpPr txBox="1">
            <a:spLocks noGrp="1"/>
          </p:cNvSpPr>
          <p:nvPr>
            <p:ph type="title"/>
          </p:nvPr>
        </p:nvSpPr>
        <p:spPr>
          <a:xfrm>
            <a:off x="626625" y="249250"/>
            <a:ext cx="79806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Importância para a Computação!</a:t>
            </a:r>
            <a:endParaRPr sz="3000"/>
          </a:p>
        </p:txBody>
      </p:sp>
      <p:sp>
        <p:nvSpPr>
          <p:cNvPr id="429" name="Google Shape;429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2"/>
          <p:cNvSpPr txBox="1">
            <a:spLocks noGrp="1"/>
          </p:cNvSpPr>
          <p:nvPr>
            <p:ph type="title"/>
          </p:nvPr>
        </p:nvSpPr>
        <p:spPr>
          <a:xfrm>
            <a:off x="4288151" y="1585025"/>
            <a:ext cx="3967500" cy="12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CRIPTOGRAFIA ASSIMÉTRICA</a:t>
            </a:r>
            <a:endParaRPr sz="3600"/>
          </a:p>
        </p:txBody>
      </p:sp>
      <p:sp>
        <p:nvSpPr>
          <p:cNvPr id="435" name="Google Shape;435;p32"/>
          <p:cNvSpPr txBox="1">
            <a:spLocks noGrp="1"/>
          </p:cNvSpPr>
          <p:nvPr>
            <p:ph type="title" idx="2"/>
          </p:nvPr>
        </p:nvSpPr>
        <p:spPr>
          <a:xfrm>
            <a:off x="5597951" y="661625"/>
            <a:ext cx="2657700" cy="92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02</a:t>
            </a:r>
            <a:endParaRPr/>
          </a:p>
        </p:txBody>
      </p:sp>
      <p:grpSp>
        <p:nvGrpSpPr>
          <p:cNvPr id="436" name="Google Shape;436;p32"/>
          <p:cNvGrpSpPr/>
          <p:nvPr/>
        </p:nvGrpSpPr>
        <p:grpSpPr>
          <a:xfrm>
            <a:off x="530397" y="586375"/>
            <a:ext cx="4677778" cy="4019820"/>
            <a:chOff x="815175" y="238100"/>
            <a:chExt cx="6094825" cy="5237550"/>
          </a:xfrm>
        </p:grpSpPr>
        <p:sp>
          <p:nvSpPr>
            <p:cNvPr id="437" name="Google Shape;437;p32"/>
            <p:cNvSpPr/>
            <p:nvPr/>
          </p:nvSpPr>
          <p:spPr>
            <a:xfrm>
              <a:off x="972950" y="418450"/>
              <a:ext cx="5471300" cy="4680625"/>
            </a:xfrm>
            <a:custGeom>
              <a:avLst/>
              <a:gdLst/>
              <a:ahLst/>
              <a:cxnLst/>
              <a:rect l="l" t="t" r="r" b="b"/>
              <a:pathLst>
                <a:path w="218852" h="187225" extrusionOk="0">
                  <a:moveTo>
                    <a:pt x="141436" y="0"/>
                  </a:moveTo>
                  <a:cubicBezTo>
                    <a:pt x="133917" y="0"/>
                    <a:pt x="126400" y="1762"/>
                    <a:pt x="119263" y="5720"/>
                  </a:cubicBezTo>
                  <a:cubicBezTo>
                    <a:pt x="104474" y="13920"/>
                    <a:pt x="95167" y="31175"/>
                    <a:pt x="77239" y="33599"/>
                  </a:cubicBezTo>
                  <a:cubicBezTo>
                    <a:pt x="75347" y="33855"/>
                    <a:pt x="73558" y="33967"/>
                    <a:pt x="71850" y="33967"/>
                  </a:cubicBezTo>
                  <a:cubicBezTo>
                    <a:pt x="59436" y="33967"/>
                    <a:pt x="51333" y="28033"/>
                    <a:pt x="39842" y="28033"/>
                  </a:cubicBezTo>
                  <a:cubicBezTo>
                    <a:pt x="35425" y="28033"/>
                    <a:pt x="30508" y="28909"/>
                    <a:pt x="24653" y="31337"/>
                  </a:cubicBezTo>
                  <a:cubicBezTo>
                    <a:pt x="15532" y="35119"/>
                    <a:pt x="7671" y="41986"/>
                    <a:pt x="4072" y="51333"/>
                  </a:cubicBezTo>
                  <a:cubicBezTo>
                    <a:pt x="1" y="61910"/>
                    <a:pt x="3516" y="69816"/>
                    <a:pt x="7859" y="79672"/>
                  </a:cubicBezTo>
                  <a:cubicBezTo>
                    <a:pt x="12547" y="90312"/>
                    <a:pt x="14716" y="102029"/>
                    <a:pt x="14288" y="113641"/>
                  </a:cubicBezTo>
                  <a:cubicBezTo>
                    <a:pt x="13905" y="123973"/>
                    <a:pt x="9712" y="133642"/>
                    <a:pt x="9692" y="143933"/>
                  </a:cubicBezTo>
                  <a:cubicBezTo>
                    <a:pt x="9657" y="162089"/>
                    <a:pt x="20737" y="180171"/>
                    <a:pt x="38789" y="185137"/>
                  </a:cubicBezTo>
                  <a:cubicBezTo>
                    <a:pt x="40683" y="185657"/>
                    <a:pt x="42573" y="185897"/>
                    <a:pt x="44461" y="185897"/>
                  </a:cubicBezTo>
                  <a:cubicBezTo>
                    <a:pt x="65118" y="185897"/>
                    <a:pt x="85540" y="157242"/>
                    <a:pt x="108336" y="155167"/>
                  </a:cubicBezTo>
                  <a:cubicBezTo>
                    <a:pt x="109017" y="155105"/>
                    <a:pt x="109681" y="155075"/>
                    <a:pt x="110329" y="155075"/>
                  </a:cubicBezTo>
                  <a:cubicBezTo>
                    <a:pt x="122037" y="155075"/>
                    <a:pt x="128598" y="164843"/>
                    <a:pt x="136618" y="172175"/>
                  </a:cubicBezTo>
                  <a:cubicBezTo>
                    <a:pt x="146299" y="181027"/>
                    <a:pt x="158973" y="187224"/>
                    <a:pt x="172247" y="187224"/>
                  </a:cubicBezTo>
                  <a:cubicBezTo>
                    <a:pt x="172874" y="187224"/>
                    <a:pt x="173502" y="187210"/>
                    <a:pt x="174132" y="187182"/>
                  </a:cubicBezTo>
                  <a:cubicBezTo>
                    <a:pt x="203883" y="185858"/>
                    <a:pt x="218852" y="153223"/>
                    <a:pt x="205593" y="128028"/>
                  </a:cubicBezTo>
                  <a:cubicBezTo>
                    <a:pt x="200229" y="117834"/>
                    <a:pt x="197705" y="107961"/>
                    <a:pt x="200669" y="96676"/>
                  </a:cubicBezTo>
                  <a:cubicBezTo>
                    <a:pt x="203795" y="84778"/>
                    <a:pt x="209809" y="72127"/>
                    <a:pt x="207915" y="59548"/>
                  </a:cubicBezTo>
                  <a:cubicBezTo>
                    <a:pt x="205096" y="40828"/>
                    <a:pt x="191638" y="21954"/>
                    <a:pt x="174279" y="10619"/>
                  </a:cubicBezTo>
                  <a:cubicBezTo>
                    <a:pt x="164206" y="4040"/>
                    <a:pt x="152819" y="0"/>
                    <a:pt x="1414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2"/>
            <p:cNvSpPr/>
            <p:nvPr/>
          </p:nvSpPr>
          <p:spPr>
            <a:xfrm>
              <a:off x="932425" y="3096950"/>
              <a:ext cx="114825" cy="85775"/>
            </a:xfrm>
            <a:custGeom>
              <a:avLst/>
              <a:gdLst/>
              <a:ahLst/>
              <a:cxnLst/>
              <a:rect l="l" t="t" r="r" b="b"/>
              <a:pathLst>
                <a:path w="4593" h="3431" extrusionOk="0">
                  <a:moveTo>
                    <a:pt x="3260" y="1"/>
                  </a:moveTo>
                  <a:cubicBezTo>
                    <a:pt x="3224" y="1"/>
                    <a:pt x="3199" y="1"/>
                    <a:pt x="3190" y="2"/>
                  </a:cubicBezTo>
                  <a:cubicBezTo>
                    <a:pt x="2222" y="92"/>
                    <a:pt x="408" y="832"/>
                    <a:pt x="171" y="1893"/>
                  </a:cubicBezTo>
                  <a:cubicBezTo>
                    <a:pt x="0" y="2658"/>
                    <a:pt x="579" y="3331"/>
                    <a:pt x="1325" y="3421"/>
                  </a:cubicBezTo>
                  <a:cubicBezTo>
                    <a:pt x="1383" y="3427"/>
                    <a:pt x="1441" y="3431"/>
                    <a:pt x="1499" y="3431"/>
                  </a:cubicBezTo>
                  <a:cubicBezTo>
                    <a:pt x="2205" y="3431"/>
                    <a:pt x="2911" y="2945"/>
                    <a:pt x="3375" y="2462"/>
                  </a:cubicBezTo>
                  <a:cubicBezTo>
                    <a:pt x="3966" y="1849"/>
                    <a:pt x="4587" y="44"/>
                    <a:pt x="4587" y="43"/>
                  </a:cubicBezTo>
                  <a:cubicBezTo>
                    <a:pt x="4593" y="26"/>
                    <a:pt x="3551" y="1"/>
                    <a:pt x="3260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2"/>
            <p:cNvSpPr/>
            <p:nvPr/>
          </p:nvSpPr>
          <p:spPr>
            <a:xfrm>
              <a:off x="932425" y="3096950"/>
              <a:ext cx="114825" cy="85775"/>
            </a:xfrm>
            <a:custGeom>
              <a:avLst/>
              <a:gdLst/>
              <a:ahLst/>
              <a:cxnLst/>
              <a:rect l="l" t="t" r="r" b="b"/>
              <a:pathLst>
                <a:path w="4593" h="3431" extrusionOk="0">
                  <a:moveTo>
                    <a:pt x="3260" y="1"/>
                  </a:moveTo>
                  <a:cubicBezTo>
                    <a:pt x="3224" y="1"/>
                    <a:pt x="3199" y="1"/>
                    <a:pt x="3190" y="2"/>
                  </a:cubicBezTo>
                  <a:cubicBezTo>
                    <a:pt x="2222" y="92"/>
                    <a:pt x="408" y="832"/>
                    <a:pt x="171" y="1893"/>
                  </a:cubicBezTo>
                  <a:cubicBezTo>
                    <a:pt x="0" y="2658"/>
                    <a:pt x="579" y="3331"/>
                    <a:pt x="1325" y="3421"/>
                  </a:cubicBezTo>
                  <a:cubicBezTo>
                    <a:pt x="1383" y="3427"/>
                    <a:pt x="1441" y="3431"/>
                    <a:pt x="1499" y="3431"/>
                  </a:cubicBezTo>
                  <a:cubicBezTo>
                    <a:pt x="2205" y="3431"/>
                    <a:pt x="2911" y="2945"/>
                    <a:pt x="3375" y="2462"/>
                  </a:cubicBezTo>
                  <a:cubicBezTo>
                    <a:pt x="3966" y="1849"/>
                    <a:pt x="4587" y="44"/>
                    <a:pt x="4587" y="43"/>
                  </a:cubicBezTo>
                  <a:cubicBezTo>
                    <a:pt x="4593" y="26"/>
                    <a:pt x="3551" y="1"/>
                    <a:pt x="3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2"/>
            <p:cNvSpPr/>
            <p:nvPr/>
          </p:nvSpPr>
          <p:spPr>
            <a:xfrm>
              <a:off x="3175500" y="281600"/>
              <a:ext cx="2179050" cy="1184950"/>
            </a:xfrm>
            <a:custGeom>
              <a:avLst/>
              <a:gdLst/>
              <a:ahLst/>
              <a:cxnLst/>
              <a:rect l="l" t="t" r="r" b="b"/>
              <a:pathLst>
                <a:path w="87162" h="47398" extrusionOk="0">
                  <a:moveTo>
                    <a:pt x="23130" y="1"/>
                  </a:moveTo>
                  <a:cubicBezTo>
                    <a:pt x="14624" y="1"/>
                    <a:pt x="6604" y="5264"/>
                    <a:pt x="3559" y="13823"/>
                  </a:cubicBezTo>
                  <a:cubicBezTo>
                    <a:pt x="0" y="23827"/>
                    <a:pt x="4699" y="35089"/>
                    <a:pt x="14326" y="39572"/>
                  </a:cubicBezTo>
                  <a:cubicBezTo>
                    <a:pt x="17191" y="40905"/>
                    <a:pt x="20181" y="41531"/>
                    <a:pt x="23113" y="41531"/>
                  </a:cubicBezTo>
                  <a:cubicBezTo>
                    <a:pt x="26942" y="41531"/>
                    <a:pt x="30673" y="40463"/>
                    <a:pt x="33896" y="38509"/>
                  </a:cubicBezTo>
                  <a:cubicBezTo>
                    <a:pt x="35493" y="37540"/>
                    <a:pt x="37299" y="37026"/>
                    <a:pt x="39112" y="37026"/>
                  </a:cubicBezTo>
                  <a:cubicBezTo>
                    <a:pt x="40269" y="37026"/>
                    <a:pt x="41428" y="37235"/>
                    <a:pt x="42538" y="37668"/>
                  </a:cubicBezTo>
                  <a:lnTo>
                    <a:pt x="47403" y="39565"/>
                  </a:lnTo>
                  <a:lnTo>
                    <a:pt x="48631" y="36416"/>
                  </a:lnTo>
                  <a:lnTo>
                    <a:pt x="55734" y="39188"/>
                  </a:lnTo>
                  <a:lnTo>
                    <a:pt x="56870" y="38823"/>
                  </a:lnTo>
                  <a:cubicBezTo>
                    <a:pt x="57551" y="38605"/>
                    <a:pt x="58249" y="38499"/>
                    <a:pt x="58943" y="38499"/>
                  </a:cubicBezTo>
                  <a:cubicBezTo>
                    <a:pt x="60672" y="38499"/>
                    <a:pt x="62368" y="39159"/>
                    <a:pt x="63655" y="40392"/>
                  </a:cubicBezTo>
                  <a:lnTo>
                    <a:pt x="66499" y="43119"/>
                  </a:lnTo>
                  <a:lnTo>
                    <a:pt x="70358" y="43137"/>
                  </a:lnTo>
                  <a:cubicBezTo>
                    <a:pt x="72434" y="43148"/>
                    <a:pt x="74425" y="43960"/>
                    <a:pt x="75914" y="45406"/>
                  </a:cubicBezTo>
                  <a:lnTo>
                    <a:pt x="76257" y="45738"/>
                  </a:lnTo>
                  <a:cubicBezTo>
                    <a:pt x="77370" y="46818"/>
                    <a:pt x="78845" y="47397"/>
                    <a:pt x="80350" y="47397"/>
                  </a:cubicBezTo>
                  <a:cubicBezTo>
                    <a:pt x="80936" y="47397"/>
                    <a:pt x="81526" y="47310"/>
                    <a:pt x="82102" y="47130"/>
                  </a:cubicBezTo>
                  <a:lnTo>
                    <a:pt x="85978" y="45919"/>
                  </a:lnTo>
                  <a:cubicBezTo>
                    <a:pt x="86804" y="45660"/>
                    <a:pt x="87161" y="44687"/>
                    <a:pt x="86696" y="43956"/>
                  </a:cubicBezTo>
                  <a:lnTo>
                    <a:pt x="83942" y="39622"/>
                  </a:lnTo>
                  <a:cubicBezTo>
                    <a:pt x="83201" y="38456"/>
                    <a:pt x="82107" y="37556"/>
                    <a:pt x="80819" y="37054"/>
                  </a:cubicBezTo>
                  <a:lnTo>
                    <a:pt x="52667" y="26071"/>
                  </a:lnTo>
                  <a:lnTo>
                    <a:pt x="53719" y="23373"/>
                  </a:lnTo>
                  <a:lnTo>
                    <a:pt x="52699" y="21945"/>
                  </a:lnTo>
                  <a:lnTo>
                    <a:pt x="48852" y="21474"/>
                  </a:lnTo>
                  <a:cubicBezTo>
                    <a:pt x="46067" y="20388"/>
                    <a:pt x="43923" y="18074"/>
                    <a:pt x="43118" y="15194"/>
                  </a:cubicBezTo>
                  <a:cubicBezTo>
                    <a:pt x="41423" y="9123"/>
                    <a:pt x="36995" y="3893"/>
                    <a:pt x="30669" y="1426"/>
                  </a:cubicBezTo>
                  <a:cubicBezTo>
                    <a:pt x="28190" y="459"/>
                    <a:pt x="25639" y="1"/>
                    <a:pt x="231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2"/>
            <p:cNvSpPr/>
            <p:nvPr/>
          </p:nvSpPr>
          <p:spPr>
            <a:xfrm>
              <a:off x="3167325" y="273825"/>
              <a:ext cx="2196275" cy="1200300"/>
            </a:xfrm>
            <a:custGeom>
              <a:avLst/>
              <a:gdLst/>
              <a:ahLst/>
              <a:cxnLst/>
              <a:rect l="l" t="t" r="r" b="b"/>
              <a:pathLst>
                <a:path w="87851" h="48012" extrusionOk="0">
                  <a:moveTo>
                    <a:pt x="23442" y="607"/>
                  </a:moveTo>
                  <a:cubicBezTo>
                    <a:pt x="25953" y="607"/>
                    <a:pt x="28469" y="1077"/>
                    <a:pt x="30885" y="2019"/>
                  </a:cubicBezTo>
                  <a:cubicBezTo>
                    <a:pt x="36933" y="4378"/>
                    <a:pt x="41405" y="9324"/>
                    <a:pt x="43154" y="15587"/>
                  </a:cubicBezTo>
                  <a:cubicBezTo>
                    <a:pt x="43972" y="18519"/>
                    <a:pt x="46184" y="20942"/>
                    <a:pt x="49069" y="22068"/>
                  </a:cubicBezTo>
                  <a:cubicBezTo>
                    <a:pt x="49092" y="22077"/>
                    <a:pt x="49117" y="22083"/>
                    <a:pt x="49143" y="22086"/>
                  </a:cubicBezTo>
                  <a:lnTo>
                    <a:pt x="52857" y="22540"/>
                  </a:lnTo>
                  <a:lnTo>
                    <a:pt x="53703" y="23727"/>
                  </a:lnTo>
                  <a:lnTo>
                    <a:pt x="52711" y="26273"/>
                  </a:lnTo>
                  <a:cubicBezTo>
                    <a:pt x="52650" y="26428"/>
                    <a:pt x="52727" y="26603"/>
                    <a:pt x="52883" y="26665"/>
                  </a:cubicBezTo>
                  <a:lnTo>
                    <a:pt x="81037" y="37648"/>
                  </a:lnTo>
                  <a:cubicBezTo>
                    <a:pt x="82265" y="38125"/>
                    <a:pt x="83309" y="38983"/>
                    <a:pt x="84014" y="40096"/>
                  </a:cubicBezTo>
                  <a:lnTo>
                    <a:pt x="86768" y="44430"/>
                  </a:lnTo>
                  <a:cubicBezTo>
                    <a:pt x="87125" y="44993"/>
                    <a:pt x="86851" y="45743"/>
                    <a:pt x="86215" y="45941"/>
                  </a:cubicBezTo>
                  <a:lnTo>
                    <a:pt x="82338" y="47152"/>
                  </a:lnTo>
                  <a:cubicBezTo>
                    <a:pt x="81792" y="47323"/>
                    <a:pt x="81232" y="47406"/>
                    <a:pt x="80676" y="47406"/>
                  </a:cubicBezTo>
                  <a:cubicBezTo>
                    <a:pt x="79248" y="47406"/>
                    <a:pt x="77850" y="46857"/>
                    <a:pt x="76795" y="45833"/>
                  </a:cubicBezTo>
                  <a:lnTo>
                    <a:pt x="76453" y="45499"/>
                  </a:lnTo>
                  <a:cubicBezTo>
                    <a:pt x="74908" y="43997"/>
                    <a:pt x="72840" y="43151"/>
                    <a:pt x="70686" y="43146"/>
                  </a:cubicBezTo>
                  <a:lnTo>
                    <a:pt x="66949" y="43128"/>
                  </a:lnTo>
                  <a:lnTo>
                    <a:pt x="64192" y="40484"/>
                  </a:lnTo>
                  <a:cubicBezTo>
                    <a:pt x="62849" y="39196"/>
                    <a:pt x="61079" y="38507"/>
                    <a:pt x="59273" y="38507"/>
                  </a:cubicBezTo>
                  <a:cubicBezTo>
                    <a:pt x="58548" y="38507"/>
                    <a:pt x="57818" y="38618"/>
                    <a:pt x="57106" y="38846"/>
                  </a:cubicBezTo>
                  <a:lnTo>
                    <a:pt x="56071" y="39177"/>
                  </a:lnTo>
                  <a:lnTo>
                    <a:pt x="49067" y="36445"/>
                  </a:lnTo>
                  <a:cubicBezTo>
                    <a:pt x="49031" y="36431"/>
                    <a:pt x="48994" y="36424"/>
                    <a:pt x="48958" y="36424"/>
                  </a:cubicBezTo>
                  <a:cubicBezTo>
                    <a:pt x="48836" y="36424"/>
                    <a:pt x="48721" y="36498"/>
                    <a:pt x="48675" y="36618"/>
                  </a:cubicBezTo>
                  <a:lnTo>
                    <a:pt x="47557" y="39483"/>
                  </a:lnTo>
                  <a:lnTo>
                    <a:pt x="42975" y="37696"/>
                  </a:lnTo>
                  <a:cubicBezTo>
                    <a:pt x="41830" y="37250"/>
                    <a:pt x="40631" y="37029"/>
                    <a:pt x="39427" y="37029"/>
                  </a:cubicBezTo>
                  <a:cubicBezTo>
                    <a:pt x="37587" y="37029"/>
                    <a:pt x="35739" y="37545"/>
                    <a:pt x="34066" y="38560"/>
                  </a:cubicBezTo>
                  <a:cubicBezTo>
                    <a:pt x="30812" y="40533"/>
                    <a:pt x="27139" y="41531"/>
                    <a:pt x="23451" y="41531"/>
                  </a:cubicBezTo>
                  <a:cubicBezTo>
                    <a:pt x="20502" y="41531"/>
                    <a:pt x="17544" y="40893"/>
                    <a:pt x="14781" y="39607"/>
                  </a:cubicBezTo>
                  <a:cubicBezTo>
                    <a:pt x="5336" y="35210"/>
                    <a:pt x="675" y="24065"/>
                    <a:pt x="4173" y="14236"/>
                  </a:cubicBezTo>
                  <a:cubicBezTo>
                    <a:pt x="6047" y="8968"/>
                    <a:pt x="9873" y="4789"/>
                    <a:pt x="14949" y="2471"/>
                  </a:cubicBezTo>
                  <a:cubicBezTo>
                    <a:pt x="17667" y="1230"/>
                    <a:pt x="20551" y="607"/>
                    <a:pt x="23442" y="607"/>
                  </a:cubicBezTo>
                  <a:close/>
                  <a:moveTo>
                    <a:pt x="23443" y="1"/>
                  </a:moveTo>
                  <a:cubicBezTo>
                    <a:pt x="20466" y="1"/>
                    <a:pt x="17496" y="642"/>
                    <a:pt x="14698" y="1920"/>
                  </a:cubicBezTo>
                  <a:cubicBezTo>
                    <a:pt x="9472" y="4307"/>
                    <a:pt x="5531" y="8609"/>
                    <a:pt x="3601" y="14033"/>
                  </a:cubicBezTo>
                  <a:cubicBezTo>
                    <a:pt x="0" y="24154"/>
                    <a:pt x="4799" y="35628"/>
                    <a:pt x="14526" y="40156"/>
                  </a:cubicBezTo>
                  <a:cubicBezTo>
                    <a:pt x="17371" y="41481"/>
                    <a:pt x="20417" y="42137"/>
                    <a:pt x="23452" y="42137"/>
                  </a:cubicBezTo>
                  <a:cubicBezTo>
                    <a:pt x="27249" y="42137"/>
                    <a:pt x="31030" y="41110"/>
                    <a:pt x="34380" y="39078"/>
                  </a:cubicBezTo>
                  <a:cubicBezTo>
                    <a:pt x="35957" y="38122"/>
                    <a:pt x="37698" y="37636"/>
                    <a:pt x="39429" y="37636"/>
                  </a:cubicBezTo>
                  <a:cubicBezTo>
                    <a:pt x="40558" y="37636"/>
                    <a:pt x="41683" y="37842"/>
                    <a:pt x="42755" y="38260"/>
                  </a:cubicBezTo>
                  <a:lnTo>
                    <a:pt x="47621" y="40157"/>
                  </a:lnTo>
                  <a:cubicBezTo>
                    <a:pt x="47657" y="40172"/>
                    <a:pt x="47694" y="40179"/>
                    <a:pt x="47731" y="40179"/>
                  </a:cubicBezTo>
                  <a:cubicBezTo>
                    <a:pt x="47852" y="40179"/>
                    <a:pt x="47966" y="40105"/>
                    <a:pt x="48012" y="39986"/>
                  </a:cubicBezTo>
                  <a:lnTo>
                    <a:pt x="49129" y="37119"/>
                  </a:lnTo>
                  <a:lnTo>
                    <a:pt x="55950" y="39780"/>
                  </a:lnTo>
                  <a:cubicBezTo>
                    <a:pt x="55985" y="39794"/>
                    <a:pt x="56022" y="39801"/>
                    <a:pt x="56059" y="39801"/>
                  </a:cubicBezTo>
                  <a:cubicBezTo>
                    <a:pt x="56090" y="39801"/>
                    <a:pt x="56122" y="39796"/>
                    <a:pt x="56152" y="39786"/>
                  </a:cubicBezTo>
                  <a:lnTo>
                    <a:pt x="57290" y="39423"/>
                  </a:lnTo>
                  <a:cubicBezTo>
                    <a:pt x="57940" y="39215"/>
                    <a:pt x="58608" y="39114"/>
                    <a:pt x="59271" y="39114"/>
                  </a:cubicBezTo>
                  <a:cubicBezTo>
                    <a:pt x="60924" y="39114"/>
                    <a:pt x="62544" y="39744"/>
                    <a:pt x="63773" y="40923"/>
                  </a:cubicBezTo>
                  <a:lnTo>
                    <a:pt x="66617" y="43650"/>
                  </a:lnTo>
                  <a:cubicBezTo>
                    <a:pt x="66673" y="43704"/>
                    <a:pt x="66748" y="43734"/>
                    <a:pt x="66825" y="43734"/>
                  </a:cubicBezTo>
                  <a:lnTo>
                    <a:pt x="70684" y="43752"/>
                  </a:lnTo>
                  <a:cubicBezTo>
                    <a:pt x="72681" y="43758"/>
                    <a:pt x="74598" y="44541"/>
                    <a:pt x="76030" y="45934"/>
                  </a:cubicBezTo>
                  <a:lnTo>
                    <a:pt x="76373" y="46268"/>
                  </a:lnTo>
                  <a:cubicBezTo>
                    <a:pt x="77526" y="47386"/>
                    <a:pt x="79068" y="48011"/>
                    <a:pt x="80675" y="48011"/>
                  </a:cubicBezTo>
                  <a:cubicBezTo>
                    <a:pt x="81300" y="48011"/>
                    <a:pt x="81921" y="47916"/>
                    <a:pt x="82519" y="47730"/>
                  </a:cubicBezTo>
                  <a:lnTo>
                    <a:pt x="86396" y="46519"/>
                  </a:lnTo>
                  <a:cubicBezTo>
                    <a:pt x="87413" y="46201"/>
                    <a:pt x="87850" y="45005"/>
                    <a:pt x="87279" y="44105"/>
                  </a:cubicBezTo>
                  <a:lnTo>
                    <a:pt x="84526" y="39772"/>
                  </a:lnTo>
                  <a:cubicBezTo>
                    <a:pt x="83752" y="38548"/>
                    <a:pt x="82606" y="37606"/>
                    <a:pt x="81257" y="37083"/>
                  </a:cubicBezTo>
                  <a:lnTo>
                    <a:pt x="53386" y="26210"/>
                  </a:lnTo>
                  <a:lnTo>
                    <a:pt x="54329" y="23794"/>
                  </a:lnTo>
                  <a:cubicBezTo>
                    <a:pt x="54365" y="23698"/>
                    <a:pt x="54352" y="23591"/>
                    <a:pt x="54293" y="23508"/>
                  </a:cubicBezTo>
                  <a:lnTo>
                    <a:pt x="53275" y="22079"/>
                  </a:lnTo>
                  <a:cubicBezTo>
                    <a:pt x="53225" y="22010"/>
                    <a:pt x="53149" y="21965"/>
                    <a:pt x="53064" y="21956"/>
                  </a:cubicBezTo>
                  <a:lnTo>
                    <a:pt x="49255" y="21489"/>
                  </a:lnTo>
                  <a:cubicBezTo>
                    <a:pt x="46563" y="20427"/>
                    <a:pt x="44502" y="18162"/>
                    <a:pt x="43738" y="15425"/>
                  </a:cubicBezTo>
                  <a:cubicBezTo>
                    <a:pt x="41936" y="8976"/>
                    <a:pt x="37333" y="3883"/>
                    <a:pt x="31106" y="1455"/>
                  </a:cubicBezTo>
                  <a:cubicBezTo>
                    <a:pt x="28618" y="484"/>
                    <a:pt x="26028" y="1"/>
                    <a:pt x="23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2"/>
            <p:cNvSpPr/>
            <p:nvPr/>
          </p:nvSpPr>
          <p:spPr>
            <a:xfrm>
              <a:off x="3150025" y="245925"/>
              <a:ext cx="2179025" cy="1184950"/>
            </a:xfrm>
            <a:custGeom>
              <a:avLst/>
              <a:gdLst/>
              <a:ahLst/>
              <a:cxnLst/>
              <a:rect l="l" t="t" r="r" b="b"/>
              <a:pathLst>
                <a:path w="87161" h="47398" extrusionOk="0">
                  <a:moveTo>
                    <a:pt x="23129" y="0"/>
                  </a:moveTo>
                  <a:cubicBezTo>
                    <a:pt x="14624" y="0"/>
                    <a:pt x="6604" y="5264"/>
                    <a:pt x="3560" y="13822"/>
                  </a:cubicBezTo>
                  <a:cubicBezTo>
                    <a:pt x="1" y="23827"/>
                    <a:pt x="4699" y="35088"/>
                    <a:pt x="14327" y="39570"/>
                  </a:cubicBezTo>
                  <a:cubicBezTo>
                    <a:pt x="17191" y="40903"/>
                    <a:pt x="20181" y="41530"/>
                    <a:pt x="23113" y="41530"/>
                  </a:cubicBezTo>
                  <a:cubicBezTo>
                    <a:pt x="26942" y="41530"/>
                    <a:pt x="30672" y="40462"/>
                    <a:pt x="33895" y="38507"/>
                  </a:cubicBezTo>
                  <a:cubicBezTo>
                    <a:pt x="35493" y="37538"/>
                    <a:pt x="37299" y="37024"/>
                    <a:pt x="39112" y="37024"/>
                  </a:cubicBezTo>
                  <a:cubicBezTo>
                    <a:pt x="40268" y="37024"/>
                    <a:pt x="41427" y="37233"/>
                    <a:pt x="42537" y="37666"/>
                  </a:cubicBezTo>
                  <a:lnTo>
                    <a:pt x="47402" y="39564"/>
                  </a:lnTo>
                  <a:lnTo>
                    <a:pt x="48630" y="36416"/>
                  </a:lnTo>
                  <a:lnTo>
                    <a:pt x="55733" y="39186"/>
                  </a:lnTo>
                  <a:lnTo>
                    <a:pt x="56870" y="38823"/>
                  </a:lnTo>
                  <a:cubicBezTo>
                    <a:pt x="57551" y="38604"/>
                    <a:pt x="58250" y="38498"/>
                    <a:pt x="58944" y="38498"/>
                  </a:cubicBezTo>
                  <a:cubicBezTo>
                    <a:pt x="60674" y="38498"/>
                    <a:pt x="62368" y="39158"/>
                    <a:pt x="63655" y="40392"/>
                  </a:cubicBezTo>
                  <a:lnTo>
                    <a:pt x="66499" y="43119"/>
                  </a:lnTo>
                  <a:lnTo>
                    <a:pt x="70357" y="43137"/>
                  </a:lnTo>
                  <a:cubicBezTo>
                    <a:pt x="72433" y="43147"/>
                    <a:pt x="74424" y="43960"/>
                    <a:pt x="75914" y="45406"/>
                  </a:cubicBezTo>
                  <a:lnTo>
                    <a:pt x="76257" y="45738"/>
                  </a:lnTo>
                  <a:cubicBezTo>
                    <a:pt x="77370" y="46818"/>
                    <a:pt x="78844" y="47397"/>
                    <a:pt x="80350" y="47397"/>
                  </a:cubicBezTo>
                  <a:cubicBezTo>
                    <a:pt x="80935" y="47397"/>
                    <a:pt x="81526" y="47310"/>
                    <a:pt x="82101" y="47130"/>
                  </a:cubicBezTo>
                  <a:lnTo>
                    <a:pt x="85978" y="45919"/>
                  </a:lnTo>
                  <a:cubicBezTo>
                    <a:pt x="86805" y="45660"/>
                    <a:pt x="87161" y="44687"/>
                    <a:pt x="86697" y="43956"/>
                  </a:cubicBezTo>
                  <a:lnTo>
                    <a:pt x="83943" y="39622"/>
                  </a:lnTo>
                  <a:cubicBezTo>
                    <a:pt x="83202" y="38455"/>
                    <a:pt x="82106" y="37555"/>
                    <a:pt x="80820" y="37053"/>
                  </a:cubicBezTo>
                  <a:lnTo>
                    <a:pt x="52666" y="26071"/>
                  </a:lnTo>
                  <a:lnTo>
                    <a:pt x="53718" y="23372"/>
                  </a:lnTo>
                  <a:lnTo>
                    <a:pt x="48852" y="21474"/>
                  </a:lnTo>
                  <a:cubicBezTo>
                    <a:pt x="46066" y="20388"/>
                    <a:pt x="43921" y="18073"/>
                    <a:pt x="43118" y="15194"/>
                  </a:cubicBezTo>
                  <a:cubicBezTo>
                    <a:pt x="41422" y="9122"/>
                    <a:pt x="36994" y="3893"/>
                    <a:pt x="30668" y="1425"/>
                  </a:cubicBezTo>
                  <a:cubicBezTo>
                    <a:pt x="28190" y="458"/>
                    <a:pt x="25638" y="0"/>
                    <a:pt x="231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2"/>
            <p:cNvSpPr/>
            <p:nvPr/>
          </p:nvSpPr>
          <p:spPr>
            <a:xfrm>
              <a:off x="3141850" y="238100"/>
              <a:ext cx="2196250" cy="1200350"/>
            </a:xfrm>
            <a:custGeom>
              <a:avLst/>
              <a:gdLst/>
              <a:ahLst/>
              <a:cxnLst/>
              <a:rect l="l" t="t" r="r" b="b"/>
              <a:pathLst>
                <a:path w="87850" h="48014" extrusionOk="0">
                  <a:moveTo>
                    <a:pt x="23441" y="607"/>
                  </a:moveTo>
                  <a:cubicBezTo>
                    <a:pt x="25952" y="607"/>
                    <a:pt x="28469" y="1077"/>
                    <a:pt x="30886" y="2020"/>
                  </a:cubicBezTo>
                  <a:cubicBezTo>
                    <a:pt x="36933" y="4379"/>
                    <a:pt x="41404" y="9324"/>
                    <a:pt x="43154" y="15588"/>
                  </a:cubicBezTo>
                  <a:cubicBezTo>
                    <a:pt x="43973" y="18519"/>
                    <a:pt x="46185" y="20943"/>
                    <a:pt x="49071" y="22068"/>
                  </a:cubicBezTo>
                  <a:lnTo>
                    <a:pt x="53655" y="23857"/>
                  </a:lnTo>
                  <a:lnTo>
                    <a:pt x="52710" y="26273"/>
                  </a:lnTo>
                  <a:cubicBezTo>
                    <a:pt x="52651" y="26429"/>
                    <a:pt x="52727" y="26604"/>
                    <a:pt x="52882" y="26665"/>
                  </a:cubicBezTo>
                  <a:lnTo>
                    <a:pt x="81035" y="37648"/>
                  </a:lnTo>
                  <a:cubicBezTo>
                    <a:pt x="82264" y="38124"/>
                    <a:pt x="83309" y="38983"/>
                    <a:pt x="84014" y="40097"/>
                  </a:cubicBezTo>
                  <a:lnTo>
                    <a:pt x="86767" y="44432"/>
                  </a:lnTo>
                  <a:cubicBezTo>
                    <a:pt x="87126" y="44995"/>
                    <a:pt x="86851" y="45743"/>
                    <a:pt x="86214" y="45943"/>
                  </a:cubicBezTo>
                  <a:lnTo>
                    <a:pt x="82337" y="47154"/>
                  </a:lnTo>
                  <a:cubicBezTo>
                    <a:pt x="81791" y="47324"/>
                    <a:pt x="81231" y="47408"/>
                    <a:pt x="80676" y="47408"/>
                  </a:cubicBezTo>
                  <a:cubicBezTo>
                    <a:pt x="79248" y="47408"/>
                    <a:pt x="77851" y="46858"/>
                    <a:pt x="76796" y="45833"/>
                  </a:cubicBezTo>
                  <a:lnTo>
                    <a:pt x="76452" y="45501"/>
                  </a:lnTo>
                  <a:cubicBezTo>
                    <a:pt x="74909" y="43997"/>
                    <a:pt x="72841" y="43153"/>
                    <a:pt x="70686" y="43147"/>
                  </a:cubicBezTo>
                  <a:lnTo>
                    <a:pt x="66948" y="43130"/>
                  </a:lnTo>
                  <a:lnTo>
                    <a:pt x="64191" y="40486"/>
                  </a:lnTo>
                  <a:cubicBezTo>
                    <a:pt x="62848" y="39197"/>
                    <a:pt x="61078" y="38508"/>
                    <a:pt x="59272" y="38508"/>
                  </a:cubicBezTo>
                  <a:cubicBezTo>
                    <a:pt x="58547" y="38508"/>
                    <a:pt x="57817" y="38619"/>
                    <a:pt x="57106" y="38846"/>
                  </a:cubicBezTo>
                  <a:lnTo>
                    <a:pt x="56070" y="39177"/>
                  </a:lnTo>
                  <a:lnTo>
                    <a:pt x="49068" y="36446"/>
                  </a:lnTo>
                  <a:cubicBezTo>
                    <a:pt x="49032" y="36433"/>
                    <a:pt x="48995" y="36426"/>
                    <a:pt x="48957" y="36426"/>
                  </a:cubicBezTo>
                  <a:cubicBezTo>
                    <a:pt x="48916" y="36426"/>
                    <a:pt x="48875" y="36434"/>
                    <a:pt x="48836" y="36452"/>
                  </a:cubicBezTo>
                  <a:cubicBezTo>
                    <a:pt x="48762" y="36483"/>
                    <a:pt x="48705" y="36544"/>
                    <a:pt x="48676" y="36618"/>
                  </a:cubicBezTo>
                  <a:lnTo>
                    <a:pt x="47557" y="39485"/>
                  </a:lnTo>
                  <a:lnTo>
                    <a:pt x="42975" y="37697"/>
                  </a:lnTo>
                  <a:cubicBezTo>
                    <a:pt x="41831" y="37251"/>
                    <a:pt x="40631" y="37030"/>
                    <a:pt x="39428" y="37030"/>
                  </a:cubicBezTo>
                  <a:cubicBezTo>
                    <a:pt x="37588" y="37030"/>
                    <a:pt x="35739" y="37546"/>
                    <a:pt x="34066" y="38561"/>
                  </a:cubicBezTo>
                  <a:cubicBezTo>
                    <a:pt x="30813" y="40535"/>
                    <a:pt x="27140" y="41533"/>
                    <a:pt x="23452" y="41533"/>
                  </a:cubicBezTo>
                  <a:cubicBezTo>
                    <a:pt x="20504" y="41533"/>
                    <a:pt x="17545" y="40895"/>
                    <a:pt x="14782" y="39608"/>
                  </a:cubicBezTo>
                  <a:cubicBezTo>
                    <a:pt x="5335" y="35212"/>
                    <a:pt x="675" y="24066"/>
                    <a:pt x="4173" y="14236"/>
                  </a:cubicBezTo>
                  <a:cubicBezTo>
                    <a:pt x="6046" y="8968"/>
                    <a:pt x="9872" y="4791"/>
                    <a:pt x="14950" y="2471"/>
                  </a:cubicBezTo>
                  <a:cubicBezTo>
                    <a:pt x="17666" y="1230"/>
                    <a:pt x="20550" y="607"/>
                    <a:pt x="23441" y="607"/>
                  </a:cubicBezTo>
                  <a:close/>
                  <a:moveTo>
                    <a:pt x="23441" y="1"/>
                  </a:moveTo>
                  <a:cubicBezTo>
                    <a:pt x="20464" y="1"/>
                    <a:pt x="17494" y="642"/>
                    <a:pt x="14697" y="1921"/>
                  </a:cubicBezTo>
                  <a:cubicBezTo>
                    <a:pt x="9471" y="4308"/>
                    <a:pt x="5530" y="8609"/>
                    <a:pt x="3602" y="14033"/>
                  </a:cubicBezTo>
                  <a:cubicBezTo>
                    <a:pt x="1" y="24154"/>
                    <a:pt x="4800" y="35630"/>
                    <a:pt x="14525" y="40158"/>
                  </a:cubicBezTo>
                  <a:cubicBezTo>
                    <a:pt x="17369" y="41482"/>
                    <a:pt x="20415" y="42138"/>
                    <a:pt x="23451" y="42138"/>
                  </a:cubicBezTo>
                  <a:cubicBezTo>
                    <a:pt x="27248" y="42138"/>
                    <a:pt x="31029" y="41111"/>
                    <a:pt x="34380" y="39080"/>
                  </a:cubicBezTo>
                  <a:cubicBezTo>
                    <a:pt x="35956" y="38123"/>
                    <a:pt x="37697" y="37637"/>
                    <a:pt x="39428" y="37637"/>
                  </a:cubicBezTo>
                  <a:cubicBezTo>
                    <a:pt x="40557" y="37637"/>
                    <a:pt x="41681" y="37843"/>
                    <a:pt x="42753" y="38262"/>
                  </a:cubicBezTo>
                  <a:lnTo>
                    <a:pt x="47619" y="40159"/>
                  </a:lnTo>
                  <a:cubicBezTo>
                    <a:pt x="47655" y="40173"/>
                    <a:pt x="47692" y="40180"/>
                    <a:pt x="47728" y="40180"/>
                  </a:cubicBezTo>
                  <a:cubicBezTo>
                    <a:pt x="47850" y="40180"/>
                    <a:pt x="47965" y="40107"/>
                    <a:pt x="48012" y="39987"/>
                  </a:cubicBezTo>
                  <a:lnTo>
                    <a:pt x="49129" y="37121"/>
                  </a:lnTo>
                  <a:lnTo>
                    <a:pt x="55949" y="39782"/>
                  </a:lnTo>
                  <a:cubicBezTo>
                    <a:pt x="55984" y="39795"/>
                    <a:pt x="56022" y="39802"/>
                    <a:pt x="56059" y="39802"/>
                  </a:cubicBezTo>
                  <a:cubicBezTo>
                    <a:pt x="56090" y="39802"/>
                    <a:pt x="56122" y="39797"/>
                    <a:pt x="56152" y="39787"/>
                  </a:cubicBezTo>
                  <a:lnTo>
                    <a:pt x="57289" y="39423"/>
                  </a:lnTo>
                  <a:cubicBezTo>
                    <a:pt x="57940" y="39215"/>
                    <a:pt x="58608" y="39113"/>
                    <a:pt x="59271" y="39113"/>
                  </a:cubicBezTo>
                  <a:cubicBezTo>
                    <a:pt x="60924" y="39113"/>
                    <a:pt x="62543" y="39744"/>
                    <a:pt x="63772" y="40924"/>
                  </a:cubicBezTo>
                  <a:lnTo>
                    <a:pt x="66616" y="43649"/>
                  </a:lnTo>
                  <a:cubicBezTo>
                    <a:pt x="66672" y="43704"/>
                    <a:pt x="66746" y="43734"/>
                    <a:pt x="66824" y="43734"/>
                  </a:cubicBezTo>
                  <a:lnTo>
                    <a:pt x="70683" y="43752"/>
                  </a:lnTo>
                  <a:cubicBezTo>
                    <a:pt x="72681" y="43759"/>
                    <a:pt x="74599" y="44541"/>
                    <a:pt x="76030" y="45935"/>
                  </a:cubicBezTo>
                  <a:lnTo>
                    <a:pt x="76373" y="46268"/>
                  </a:lnTo>
                  <a:cubicBezTo>
                    <a:pt x="77525" y="47387"/>
                    <a:pt x="79068" y="48013"/>
                    <a:pt x="80674" y="48013"/>
                  </a:cubicBezTo>
                  <a:cubicBezTo>
                    <a:pt x="81299" y="48012"/>
                    <a:pt x="81922" y="47917"/>
                    <a:pt x="82518" y="47731"/>
                  </a:cubicBezTo>
                  <a:lnTo>
                    <a:pt x="86395" y="46519"/>
                  </a:lnTo>
                  <a:cubicBezTo>
                    <a:pt x="87412" y="46202"/>
                    <a:pt x="87850" y="45005"/>
                    <a:pt x="87278" y="44105"/>
                  </a:cubicBezTo>
                  <a:lnTo>
                    <a:pt x="84525" y="39772"/>
                  </a:lnTo>
                  <a:cubicBezTo>
                    <a:pt x="83751" y="38548"/>
                    <a:pt x="82605" y="37605"/>
                    <a:pt x="81256" y="37083"/>
                  </a:cubicBezTo>
                  <a:lnTo>
                    <a:pt x="53385" y="26211"/>
                  </a:lnTo>
                  <a:lnTo>
                    <a:pt x="54328" y="23795"/>
                  </a:lnTo>
                  <a:cubicBezTo>
                    <a:pt x="54389" y="23639"/>
                    <a:pt x="54312" y="23463"/>
                    <a:pt x="54156" y="23402"/>
                  </a:cubicBezTo>
                  <a:lnTo>
                    <a:pt x="49289" y="21504"/>
                  </a:lnTo>
                  <a:cubicBezTo>
                    <a:pt x="46581" y="20447"/>
                    <a:pt x="44505" y="18174"/>
                    <a:pt x="43736" y="15425"/>
                  </a:cubicBezTo>
                  <a:cubicBezTo>
                    <a:pt x="41935" y="8975"/>
                    <a:pt x="37333" y="3884"/>
                    <a:pt x="31106" y="1456"/>
                  </a:cubicBezTo>
                  <a:cubicBezTo>
                    <a:pt x="28617" y="485"/>
                    <a:pt x="26026" y="1"/>
                    <a:pt x="23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2"/>
            <p:cNvSpPr/>
            <p:nvPr/>
          </p:nvSpPr>
          <p:spPr>
            <a:xfrm>
              <a:off x="4509900" y="1092275"/>
              <a:ext cx="780875" cy="313250"/>
            </a:xfrm>
            <a:custGeom>
              <a:avLst/>
              <a:gdLst/>
              <a:ahLst/>
              <a:cxnLst/>
              <a:rect l="l" t="t" r="r" b="b"/>
              <a:pathLst>
                <a:path w="31235" h="12530" extrusionOk="0">
                  <a:moveTo>
                    <a:pt x="345" y="1"/>
                  </a:moveTo>
                  <a:cubicBezTo>
                    <a:pt x="224" y="1"/>
                    <a:pt x="109" y="74"/>
                    <a:pt x="63" y="194"/>
                  </a:cubicBezTo>
                  <a:cubicBezTo>
                    <a:pt x="0" y="352"/>
                    <a:pt x="81" y="530"/>
                    <a:pt x="240" y="589"/>
                  </a:cubicBezTo>
                  <a:lnTo>
                    <a:pt x="30799" y="12509"/>
                  </a:lnTo>
                  <a:cubicBezTo>
                    <a:pt x="30834" y="12523"/>
                    <a:pt x="30872" y="12530"/>
                    <a:pt x="30910" y="12530"/>
                  </a:cubicBezTo>
                  <a:cubicBezTo>
                    <a:pt x="31056" y="12530"/>
                    <a:pt x="31181" y="12427"/>
                    <a:pt x="31207" y="12283"/>
                  </a:cubicBezTo>
                  <a:cubicBezTo>
                    <a:pt x="31234" y="12140"/>
                    <a:pt x="31155" y="11997"/>
                    <a:pt x="31019" y="11945"/>
                  </a:cubicBezTo>
                  <a:lnTo>
                    <a:pt x="460" y="24"/>
                  </a:lnTo>
                  <a:cubicBezTo>
                    <a:pt x="422" y="8"/>
                    <a:pt x="383" y="1"/>
                    <a:pt x="3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2"/>
            <p:cNvSpPr/>
            <p:nvPr/>
          </p:nvSpPr>
          <p:spPr>
            <a:xfrm>
              <a:off x="4230200" y="1003925"/>
              <a:ext cx="237625" cy="193250"/>
            </a:xfrm>
            <a:custGeom>
              <a:avLst/>
              <a:gdLst/>
              <a:ahLst/>
              <a:cxnLst/>
              <a:rect l="l" t="t" r="r" b="b"/>
              <a:pathLst>
                <a:path w="9505" h="7730" extrusionOk="0">
                  <a:moveTo>
                    <a:pt x="2473" y="0"/>
                  </a:moveTo>
                  <a:cubicBezTo>
                    <a:pt x="2351" y="0"/>
                    <a:pt x="2237" y="74"/>
                    <a:pt x="2191" y="193"/>
                  </a:cubicBezTo>
                  <a:lnTo>
                    <a:pt x="62" y="5649"/>
                  </a:lnTo>
                  <a:cubicBezTo>
                    <a:pt x="1" y="5806"/>
                    <a:pt x="79" y="5981"/>
                    <a:pt x="234" y="6043"/>
                  </a:cubicBezTo>
                  <a:lnTo>
                    <a:pt x="4504" y="7708"/>
                  </a:lnTo>
                  <a:cubicBezTo>
                    <a:pt x="4539" y="7721"/>
                    <a:pt x="4577" y="7729"/>
                    <a:pt x="4615" y="7729"/>
                  </a:cubicBezTo>
                  <a:lnTo>
                    <a:pt x="4615" y="7728"/>
                  </a:lnTo>
                  <a:cubicBezTo>
                    <a:pt x="4615" y="7728"/>
                    <a:pt x="4616" y="7728"/>
                    <a:pt x="4617" y="7728"/>
                  </a:cubicBezTo>
                  <a:cubicBezTo>
                    <a:pt x="4762" y="7728"/>
                    <a:pt x="4886" y="7624"/>
                    <a:pt x="4913" y="7482"/>
                  </a:cubicBezTo>
                  <a:cubicBezTo>
                    <a:pt x="4940" y="7338"/>
                    <a:pt x="4861" y="7196"/>
                    <a:pt x="4725" y="7143"/>
                  </a:cubicBezTo>
                  <a:lnTo>
                    <a:pt x="736" y="5588"/>
                  </a:lnTo>
                  <a:lnTo>
                    <a:pt x="2646" y="695"/>
                  </a:lnTo>
                  <a:lnTo>
                    <a:pt x="9045" y="3192"/>
                  </a:lnTo>
                  <a:cubicBezTo>
                    <a:pt x="9083" y="3208"/>
                    <a:pt x="9122" y="3215"/>
                    <a:pt x="9161" y="3215"/>
                  </a:cubicBezTo>
                  <a:cubicBezTo>
                    <a:pt x="9282" y="3215"/>
                    <a:pt x="9397" y="3142"/>
                    <a:pt x="9443" y="3023"/>
                  </a:cubicBezTo>
                  <a:cubicBezTo>
                    <a:pt x="9505" y="2865"/>
                    <a:pt x="9425" y="2687"/>
                    <a:pt x="9265" y="2628"/>
                  </a:cubicBezTo>
                  <a:lnTo>
                    <a:pt x="2583" y="21"/>
                  </a:lnTo>
                  <a:cubicBezTo>
                    <a:pt x="2547" y="7"/>
                    <a:pt x="2510" y="0"/>
                    <a:pt x="2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2"/>
            <p:cNvSpPr/>
            <p:nvPr/>
          </p:nvSpPr>
          <p:spPr>
            <a:xfrm>
              <a:off x="4248275" y="790575"/>
              <a:ext cx="717675" cy="399425"/>
            </a:xfrm>
            <a:custGeom>
              <a:avLst/>
              <a:gdLst/>
              <a:ahLst/>
              <a:cxnLst/>
              <a:rect l="l" t="t" r="r" b="b"/>
              <a:pathLst>
                <a:path w="28707" h="15977" extrusionOk="0">
                  <a:moveTo>
                    <a:pt x="2072" y="0"/>
                  </a:moveTo>
                  <a:cubicBezTo>
                    <a:pt x="1951" y="0"/>
                    <a:pt x="1836" y="74"/>
                    <a:pt x="1790" y="194"/>
                  </a:cubicBezTo>
                  <a:lnTo>
                    <a:pt x="60" y="4625"/>
                  </a:lnTo>
                  <a:cubicBezTo>
                    <a:pt x="0" y="4781"/>
                    <a:pt x="77" y="4957"/>
                    <a:pt x="233" y="5018"/>
                  </a:cubicBezTo>
                  <a:lnTo>
                    <a:pt x="28271" y="15954"/>
                  </a:lnTo>
                  <a:cubicBezTo>
                    <a:pt x="28305" y="15969"/>
                    <a:pt x="28343" y="15975"/>
                    <a:pt x="28381" y="15975"/>
                  </a:cubicBezTo>
                  <a:lnTo>
                    <a:pt x="28381" y="15977"/>
                  </a:lnTo>
                  <a:cubicBezTo>
                    <a:pt x="28527" y="15977"/>
                    <a:pt x="28652" y="15872"/>
                    <a:pt x="28679" y="15729"/>
                  </a:cubicBezTo>
                  <a:cubicBezTo>
                    <a:pt x="28706" y="15586"/>
                    <a:pt x="28627" y="15444"/>
                    <a:pt x="28491" y="15392"/>
                  </a:cubicBezTo>
                  <a:lnTo>
                    <a:pt x="735" y="4563"/>
                  </a:lnTo>
                  <a:lnTo>
                    <a:pt x="2244" y="696"/>
                  </a:lnTo>
                  <a:lnTo>
                    <a:pt x="9093" y="3368"/>
                  </a:lnTo>
                  <a:cubicBezTo>
                    <a:pt x="9131" y="3384"/>
                    <a:pt x="9170" y="3391"/>
                    <a:pt x="9209" y="3391"/>
                  </a:cubicBezTo>
                  <a:cubicBezTo>
                    <a:pt x="9330" y="3391"/>
                    <a:pt x="9444" y="3318"/>
                    <a:pt x="9491" y="3199"/>
                  </a:cubicBezTo>
                  <a:cubicBezTo>
                    <a:pt x="9553" y="3040"/>
                    <a:pt x="9472" y="2863"/>
                    <a:pt x="9313" y="2804"/>
                  </a:cubicBezTo>
                  <a:lnTo>
                    <a:pt x="2182" y="21"/>
                  </a:lnTo>
                  <a:cubicBezTo>
                    <a:pt x="2146" y="7"/>
                    <a:pt x="2109" y="0"/>
                    <a:pt x="20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2"/>
            <p:cNvSpPr/>
            <p:nvPr/>
          </p:nvSpPr>
          <p:spPr>
            <a:xfrm>
              <a:off x="5012325" y="1199425"/>
              <a:ext cx="293425" cy="123125"/>
            </a:xfrm>
            <a:custGeom>
              <a:avLst/>
              <a:gdLst/>
              <a:ahLst/>
              <a:cxnLst/>
              <a:rect l="l" t="t" r="r" b="b"/>
              <a:pathLst>
                <a:path w="11737" h="4925" extrusionOk="0">
                  <a:moveTo>
                    <a:pt x="341" y="1"/>
                  </a:moveTo>
                  <a:cubicBezTo>
                    <a:pt x="220" y="1"/>
                    <a:pt x="106" y="74"/>
                    <a:pt x="60" y="193"/>
                  </a:cubicBezTo>
                  <a:cubicBezTo>
                    <a:pt x="0" y="347"/>
                    <a:pt x="74" y="521"/>
                    <a:pt x="227" y="584"/>
                  </a:cubicBezTo>
                  <a:lnTo>
                    <a:pt x="11301" y="4903"/>
                  </a:lnTo>
                  <a:cubicBezTo>
                    <a:pt x="11336" y="4916"/>
                    <a:pt x="11373" y="4924"/>
                    <a:pt x="11411" y="4924"/>
                  </a:cubicBezTo>
                  <a:cubicBezTo>
                    <a:pt x="11556" y="4924"/>
                    <a:pt x="11681" y="4821"/>
                    <a:pt x="11709" y="4678"/>
                  </a:cubicBezTo>
                  <a:cubicBezTo>
                    <a:pt x="11736" y="4535"/>
                    <a:pt x="11657" y="4393"/>
                    <a:pt x="11521" y="4339"/>
                  </a:cubicBezTo>
                  <a:lnTo>
                    <a:pt x="447" y="20"/>
                  </a:lnTo>
                  <a:cubicBezTo>
                    <a:pt x="412" y="7"/>
                    <a:pt x="376" y="1"/>
                    <a:pt x="3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2"/>
            <p:cNvSpPr/>
            <p:nvPr/>
          </p:nvSpPr>
          <p:spPr>
            <a:xfrm>
              <a:off x="3389750" y="542875"/>
              <a:ext cx="292875" cy="292875"/>
            </a:xfrm>
            <a:custGeom>
              <a:avLst/>
              <a:gdLst/>
              <a:ahLst/>
              <a:cxnLst/>
              <a:rect l="l" t="t" r="r" b="b"/>
              <a:pathLst>
                <a:path w="11715" h="11715" extrusionOk="0">
                  <a:moveTo>
                    <a:pt x="5858" y="1"/>
                  </a:moveTo>
                  <a:cubicBezTo>
                    <a:pt x="4304" y="1"/>
                    <a:pt x="2815" y="618"/>
                    <a:pt x="1716" y="1717"/>
                  </a:cubicBezTo>
                  <a:cubicBezTo>
                    <a:pt x="618" y="2815"/>
                    <a:pt x="0" y="4305"/>
                    <a:pt x="0" y="5858"/>
                  </a:cubicBezTo>
                  <a:cubicBezTo>
                    <a:pt x="0" y="7412"/>
                    <a:pt x="618" y="8902"/>
                    <a:pt x="1716" y="9999"/>
                  </a:cubicBezTo>
                  <a:cubicBezTo>
                    <a:pt x="2815" y="11097"/>
                    <a:pt x="4304" y="11715"/>
                    <a:pt x="5858" y="11715"/>
                  </a:cubicBezTo>
                  <a:cubicBezTo>
                    <a:pt x="7410" y="11715"/>
                    <a:pt x="8900" y="11097"/>
                    <a:pt x="9999" y="9999"/>
                  </a:cubicBezTo>
                  <a:cubicBezTo>
                    <a:pt x="11097" y="8902"/>
                    <a:pt x="11714" y="7412"/>
                    <a:pt x="11714" y="5858"/>
                  </a:cubicBezTo>
                  <a:cubicBezTo>
                    <a:pt x="11714" y="4305"/>
                    <a:pt x="11097" y="2815"/>
                    <a:pt x="9999" y="1717"/>
                  </a:cubicBezTo>
                  <a:cubicBezTo>
                    <a:pt x="8900" y="618"/>
                    <a:pt x="7410" y="1"/>
                    <a:pt x="58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2"/>
            <p:cNvSpPr/>
            <p:nvPr/>
          </p:nvSpPr>
          <p:spPr>
            <a:xfrm>
              <a:off x="3374225" y="535300"/>
              <a:ext cx="326825" cy="308100"/>
            </a:xfrm>
            <a:custGeom>
              <a:avLst/>
              <a:gdLst/>
              <a:ahLst/>
              <a:cxnLst/>
              <a:rect l="l" t="t" r="r" b="b"/>
              <a:pathLst>
                <a:path w="13073" h="12324" extrusionOk="0">
                  <a:moveTo>
                    <a:pt x="6486" y="607"/>
                  </a:moveTo>
                  <a:cubicBezTo>
                    <a:pt x="7173" y="607"/>
                    <a:pt x="7856" y="736"/>
                    <a:pt x="8496" y="987"/>
                  </a:cubicBezTo>
                  <a:cubicBezTo>
                    <a:pt x="10589" y="1804"/>
                    <a:pt x="11984" y="3800"/>
                    <a:pt x="12031" y="6047"/>
                  </a:cubicBezTo>
                  <a:cubicBezTo>
                    <a:pt x="12078" y="8292"/>
                    <a:pt x="10766" y="10345"/>
                    <a:pt x="8709" y="11248"/>
                  </a:cubicBezTo>
                  <a:cubicBezTo>
                    <a:pt x="7991" y="11563"/>
                    <a:pt x="7232" y="11716"/>
                    <a:pt x="6479" y="11716"/>
                  </a:cubicBezTo>
                  <a:cubicBezTo>
                    <a:pt x="5073" y="11716"/>
                    <a:pt x="3688" y="11182"/>
                    <a:pt x="2632" y="10170"/>
                  </a:cubicBezTo>
                  <a:cubicBezTo>
                    <a:pt x="1012" y="8613"/>
                    <a:pt x="487" y="6235"/>
                    <a:pt x="1304" y="4143"/>
                  </a:cubicBezTo>
                  <a:cubicBezTo>
                    <a:pt x="2159" y="1951"/>
                    <a:pt x="4263" y="607"/>
                    <a:pt x="6484" y="607"/>
                  </a:cubicBezTo>
                  <a:close/>
                  <a:moveTo>
                    <a:pt x="6486" y="1"/>
                  </a:moveTo>
                  <a:cubicBezTo>
                    <a:pt x="4021" y="1"/>
                    <a:pt x="1689" y="1492"/>
                    <a:pt x="740" y="3923"/>
                  </a:cubicBezTo>
                  <a:cubicBezTo>
                    <a:pt x="0" y="5819"/>
                    <a:pt x="245" y="7957"/>
                    <a:pt x="1394" y="9637"/>
                  </a:cubicBezTo>
                  <a:cubicBezTo>
                    <a:pt x="2541" y="11318"/>
                    <a:pt x="4445" y="12324"/>
                    <a:pt x="6480" y="12324"/>
                  </a:cubicBezTo>
                  <a:cubicBezTo>
                    <a:pt x="9440" y="12320"/>
                    <a:pt x="11980" y="10210"/>
                    <a:pt x="12527" y="7299"/>
                  </a:cubicBezTo>
                  <a:cubicBezTo>
                    <a:pt x="13072" y="4390"/>
                    <a:pt x="11473" y="1502"/>
                    <a:pt x="8716" y="422"/>
                  </a:cubicBezTo>
                  <a:cubicBezTo>
                    <a:pt x="7984" y="136"/>
                    <a:pt x="7229" y="1"/>
                    <a:pt x="64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2"/>
            <p:cNvSpPr/>
            <p:nvPr/>
          </p:nvSpPr>
          <p:spPr>
            <a:xfrm>
              <a:off x="3409050" y="549675"/>
              <a:ext cx="277925" cy="288525"/>
            </a:xfrm>
            <a:custGeom>
              <a:avLst/>
              <a:gdLst/>
              <a:ahLst/>
              <a:cxnLst/>
              <a:rect l="l" t="t" r="r" b="b"/>
              <a:pathLst>
                <a:path w="11117" h="11541" extrusionOk="0">
                  <a:moveTo>
                    <a:pt x="5877" y="1"/>
                  </a:moveTo>
                  <a:cubicBezTo>
                    <a:pt x="5085" y="1"/>
                    <a:pt x="4284" y="187"/>
                    <a:pt x="3535" y="556"/>
                  </a:cubicBezTo>
                  <a:cubicBezTo>
                    <a:pt x="2203" y="1209"/>
                    <a:pt x="1139" y="2387"/>
                    <a:pt x="578" y="3827"/>
                  </a:cubicBezTo>
                  <a:cubicBezTo>
                    <a:pt x="15" y="5268"/>
                    <a:pt x="1" y="6855"/>
                    <a:pt x="539" y="8238"/>
                  </a:cubicBezTo>
                  <a:cubicBezTo>
                    <a:pt x="1075" y="9621"/>
                    <a:pt x="2118" y="10687"/>
                    <a:pt x="3440" y="11203"/>
                  </a:cubicBezTo>
                  <a:cubicBezTo>
                    <a:pt x="4018" y="11428"/>
                    <a:pt x="4627" y="11540"/>
                    <a:pt x="5242" y="11540"/>
                  </a:cubicBezTo>
                  <a:cubicBezTo>
                    <a:pt x="6034" y="11540"/>
                    <a:pt x="6834" y="11354"/>
                    <a:pt x="7584" y="10985"/>
                  </a:cubicBezTo>
                  <a:cubicBezTo>
                    <a:pt x="8915" y="10332"/>
                    <a:pt x="9979" y="9154"/>
                    <a:pt x="10541" y="7714"/>
                  </a:cubicBezTo>
                  <a:cubicBezTo>
                    <a:pt x="11103" y="6274"/>
                    <a:pt x="11117" y="4686"/>
                    <a:pt x="10580" y="3303"/>
                  </a:cubicBezTo>
                  <a:cubicBezTo>
                    <a:pt x="10044" y="1920"/>
                    <a:pt x="8999" y="854"/>
                    <a:pt x="7678" y="338"/>
                  </a:cubicBezTo>
                  <a:cubicBezTo>
                    <a:pt x="7101" y="113"/>
                    <a:pt x="6491" y="1"/>
                    <a:pt x="58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2"/>
            <p:cNvSpPr/>
            <p:nvPr/>
          </p:nvSpPr>
          <p:spPr>
            <a:xfrm>
              <a:off x="3387675" y="544725"/>
              <a:ext cx="320775" cy="298450"/>
            </a:xfrm>
            <a:custGeom>
              <a:avLst/>
              <a:gdLst/>
              <a:ahLst/>
              <a:cxnLst/>
              <a:rect l="l" t="t" r="r" b="b"/>
              <a:pathLst>
                <a:path w="12831" h="11938" extrusionOk="0">
                  <a:moveTo>
                    <a:pt x="6909" y="596"/>
                  </a:moveTo>
                  <a:cubicBezTo>
                    <a:pt x="7413" y="596"/>
                    <a:pt x="7915" y="668"/>
                    <a:pt x="8401" y="808"/>
                  </a:cubicBezTo>
                  <a:cubicBezTo>
                    <a:pt x="10960" y="2070"/>
                    <a:pt x="12153" y="5142"/>
                    <a:pt x="11115" y="7803"/>
                  </a:cubicBezTo>
                  <a:cubicBezTo>
                    <a:pt x="10267" y="9976"/>
                    <a:pt x="8140" y="11343"/>
                    <a:pt x="5923" y="11343"/>
                  </a:cubicBezTo>
                  <a:cubicBezTo>
                    <a:pt x="5425" y="11343"/>
                    <a:pt x="4923" y="11274"/>
                    <a:pt x="4430" y="11130"/>
                  </a:cubicBezTo>
                  <a:cubicBezTo>
                    <a:pt x="1870" y="9868"/>
                    <a:pt x="679" y="6796"/>
                    <a:pt x="1715" y="4136"/>
                  </a:cubicBezTo>
                  <a:cubicBezTo>
                    <a:pt x="2563" y="1963"/>
                    <a:pt x="4691" y="596"/>
                    <a:pt x="6909" y="596"/>
                  </a:cubicBezTo>
                  <a:close/>
                  <a:moveTo>
                    <a:pt x="6911" y="1"/>
                  </a:moveTo>
                  <a:cubicBezTo>
                    <a:pt x="4433" y="1"/>
                    <a:pt x="2088" y="1516"/>
                    <a:pt x="1151" y="3915"/>
                  </a:cubicBezTo>
                  <a:cubicBezTo>
                    <a:pt x="0" y="6866"/>
                    <a:pt x="1323" y="10273"/>
                    <a:pt x="4210" y="11693"/>
                  </a:cubicBezTo>
                  <a:cubicBezTo>
                    <a:pt x="4761" y="11854"/>
                    <a:pt x="5331" y="11937"/>
                    <a:pt x="5904" y="11937"/>
                  </a:cubicBezTo>
                  <a:cubicBezTo>
                    <a:pt x="5909" y="11937"/>
                    <a:pt x="5913" y="11937"/>
                    <a:pt x="5918" y="11937"/>
                  </a:cubicBezTo>
                  <a:cubicBezTo>
                    <a:pt x="8396" y="11937"/>
                    <a:pt x="10743" y="10423"/>
                    <a:pt x="11679" y="8023"/>
                  </a:cubicBezTo>
                  <a:cubicBezTo>
                    <a:pt x="12830" y="5072"/>
                    <a:pt x="11507" y="1665"/>
                    <a:pt x="8620" y="247"/>
                  </a:cubicBezTo>
                  <a:cubicBezTo>
                    <a:pt x="8054" y="80"/>
                    <a:pt x="7479" y="1"/>
                    <a:pt x="69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2"/>
            <p:cNvSpPr/>
            <p:nvPr/>
          </p:nvSpPr>
          <p:spPr>
            <a:xfrm>
              <a:off x="3423825" y="641300"/>
              <a:ext cx="784350" cy="594650"/>
            </a:xfrm>
            <a:custGeom>
              <a:avLst/>
              <a:gdLst/>
              <a:ahLst/>
              <a:cxnLst/>
              <a:rect l="l" t="t" r="r" b="b"/>
              <a:pathLst>
                <a:path w="31374" h="23786" extrusionOk="0">
                  <a:moveTo>
                    <a:pt x="30102" y="0"/>
                  </a:moveTo>
                  <a:cubicBezTo>
                    <a:pt x="30077" y="0"/>
                    <a:pt x="30052" y="3"/>
                    <a:pt x="30027" y="9"/>
                  </a:cubicBezTo>
                  <a:cubicBezTo>
                    <a:pt x="29871" y="50"/>
                    <a:pt x="29773" y="205"/>
                    <a:pt x="29805" y="362"/>
                  </a:cubicBezTo>
                  <a:cubicBezTo>
                    <a:pt x="30758" y="4080"/>
                    <a:pt x="30521" y="7942"/>
                    <a:pt x="29121" y="11528"/>
                  </a:cubicBezTo>
                  <a:cubicBezTo>
                    <a:pt x="27346" y="16078"/>
                    <a:pt x="23907" y="19666"/>
                    <a:pt x="19432" y="21628"/>
                  </a:cubicBezTo>
                  <a:cubicBezTo>
                    <a:pt x="17078" y="22661"/>
                    <a:pt x="14586" y="23178"/>
                    <a:pt x="12090" y="23178"/>
                  </a:cubicBezTo>
                  <a:cubicBezTo>
                    <a:pt x="9844" y="23178"/>
                    <a:pt x="7595" y="22759"/>
                    <a:pt x="5440" y="21919"/>
                  </a:cubicBezTo>
                  <a:cubicBezTo>
                    <a:pt x="3667" y="21229"/>
                    <a:pt x="2013" y="20266"/>
                    <a:pt x="536" y="19067"/>
                  </a:cubicBezTo>
                  <a:cubicBezTo>
                    <a:pt x="480" y="19019"/>
                    <a:pt x="410" y="18996"/>
                    <a:pt x="342" y="18996"/>
                  </a:cubicBezTo>
                  <a:cubicBezTo>
                    <a:pt x="254" y="18996"/>
                    <a:pt x="167" y="19034"/>
                    <a:pt x="108" y="19107"/>
                  </a:cubicBezTo>
                  <a:cubicBezTo>
                    <a:pt x="1" y="19239"/>
                    <a:pt x="22" y="19432"/>
                    <a:pt x="155" y="19536"/>
                  </a:cubicBezTo>
                  <a:cubicBezTo>
                    <a:pt x="1680" y="20776"/>
                    <a:pt x="3388" y="21770"/>
                    <a:pt x="5220" y="22483"/>
                  </a:cubicBezTo>
                  <a:cubicBezTo>
                    <a:pt x="7447" y="23351"/>
                    <a:pt x="9771" y="23785"/>
                    <a:pt x="12091" y="23785"/>
                  </a:cubicBezTo>
                  <a:cubicBezTo>
                    <a:pt x="14670" y="23785"/>
                    <a:pt x="17244" y="23251"/>
                    <a:pt x="19674" y="22182"/>
                  </a:cubicBezTo>
                  <a:cubicBezTo>
                    <a:pt x="24295" y="20156"/>
                    <a:pt x="27850" y="16449"/>
                    <a:pt x="29685" y="11748"/>
                  </a:cubicBezTo>
                  <a:cubicBezTo>
                    <a:pt x="31130" y="8042"/>
                    <a:pt x="31374" y="4054"/>
                    <a:pt x="30391" y="213"/>
                  </a:cubicBezTo>
                  <a:cubicBezTo>
                    <a:pt x="30350" y="83"/>
                    <a:pt x="30231" y="0"/>
                    <a:pt x="301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2"/>
            <p:cNvSpPr/>
            <p:nvPr/>
          </p:nvSpPr>
          <p:spPr>
            <a:xfrm>
              <a:off x="3238175" y="688775"/>
              <a:ext cx="151500" cy="392200"/>
            </a:xfrm>
            <a:custGeom>
              <a:avLst/>
              <a:gdLst/>
              <a:ahLst/>
              <a:cxnLst/>
              <a:rect l="l" t="t" r="r" b="b"/>
              <a:pathLst>
                <a:path w="6060" h="15688" extrusionOk="0">
                  <a:moveTo>
                    <a:pt x="1110" y="0"/>
                  </a:moveTo>
                  <a:cubicBezTo>
                    <a:pt x="963" y="0"/>
                    <a:pt x="834" y="109"/>
                    <a:pt x="813" y="259"/>
                  </a:cubicBezTo>
                  <a:cubicBezTo>
                    <a:pt x="0" y="5806"/>
                    <a:pt x="1684" y="11392"/>
                    <a:pt x="5433" y="15587"/>
                  </a:cubicBezTo>
                  <a:cubicBezTo>
                    <a:pt x="5490" y="15651"/>
                    <a:pt x="5572" y="15687"/>
                    <a:pt x="5658" y="15687"/>
                  </a:cubicBezTo>
                  <a:cubicBezTo>
                    <a:pt x="5920" y="15687"/>
                    <a:pt x="6060" y="15379"/>
                    <a:pt x="5885" y="15183"/>
                  </a:cubicBezTo>
                  <a:cubicBezTo>
                    <a:pt x="2256" y="11124"/>
                    <a:pt x="626" y="5716"/>
                    <a:pt x="1413" y="348"/>
                  </a:cubicBezTo>
                  <a:cubicBezTo>
                    <a:pt x="1436" y="182"/>
                    <a:pt x="1322" y="29"/>
                    <a:pt x="1156" y="4"/>
                  </a:cubicBezTo>
                  <a:cubicBezTo>
                    <a:pt x="1141" y="2"/>
                    <a:pt x="1125" y="0"/>
                    <a:pt x="11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2"/>
            <p:cNvSpPr/>
            <p:nvPr/>
          </p:nvSpPr>
          <p:spPr>
            <a:xfrm>
              <a:off x="3264075" y="291050"/>
              <a:ext cx="826975" cy="377825"/>
            </a:xfrm>
            <a:custGeom>
              <a:avLst/>
              <a:gdLst/>
              <a:ahLst/>
              <a:cxnLst/>
              <a:rect l="l" t="t" r="r" b="b"/>
              <a:pathLst>
                <a:path w="33079" h="15113" extrusionOk="0">
                  <a:moveTo>
                    <a:pt x="18499" y="0"/>
                  </a:moveTo>
                  <a:cubicBezTo>
                    <a:pt x="10938" y="0"/>
                    <a:pt x="3785" y="4570"/>
                    <a:pt x="876" y="12027"/>
                  </a:cubicBezTo>
                  <a:cubicBezTo>
                    <a:pt x="531" y="12910"/>
                    <a:pt x="252" y="13818"/>
                    <a:pt x="42" y="14744"/>
                  </a:cubicBezTo>
                  <a:cubicBezTo>
                    <a:pt x="1" y="14932"/>
                    <a:pt x="144" y="15112"/>
                    <a:pt x="339" y="15112"/>
                  </a:cubicBezTo>
                  <a:cubicBezTo>
                    <a:pt x="480" y="15112"/>
                    <a:pt x="602" y="15014"/>
                    <a:pt x="634" y="14876"/>
                  </a:cubicBezTo>
                  <a:cubicBezTo>
                    <a:pt x="837" y="13982"/>
                    <a:pt x="1106" y="13103"/>
                    <a:pt x="1440" y="12247"/>
                  </a:cubicBezTo>
                  <a:cubicBezTo>
                    <a:pt x="4256" y="5029"/>
                    <a:pt x="11181" y="606"/>
                    <a:pt x="18499" y="606"/>
                  </a:cubicBezTo>
                  <a:cubicBezTo>
                    <a:pt x="20705" y="606"/>
                    <a:pt x="22946" y="1008"/>
                    <a:pt x="25121" y="1856"/>
                  </a:cubicBezTo>
                  <a:cubicBezTo>
                    <a:pt x="27992" y="2976"/>
                    <a:pt x="30547" y="4811"/>
                    <a:pt x="32509" y="7162"/>
                  </a:cubicBezTo>
                  <a:cubicBezTo>
                    <a:pt x="32569" y="7232"/>
                    <a:pt x="32653" y="7268"/>
                    <a:pt x="32739" y="7268"/>
                  </a:cubicBezTo>
                  <a:cubicBezTo>
                    <a:pt x="32807" y="7268"/>
                    <a:pt x="32876" y="7245"/>
                    <a:pt x="32933" y="7198"/>
                  </a:cubicBezTo>
                  <a:cubicBezTo>
                    <a:pt x="33060" y="7091"/>
                    <a:pt x="33078" y="6903"/>
                    <a:pt x="32974" y="6774"/>
                  </a:cubicBezTo>
                  <a:cubicBezTo>
                    <a:pt x="30947" y="4345"/>
                    <a:pt x="28308" y="2449"/>
                    <a:pt x="25343" y="1292"/>
                  </a:cubicBezTo>
                  <a:cubicBezTo>
                    <a:pt x="23095" y="415"/>
                    <a:pt x="20778" y="0"/>
                    <a:pt x="184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2"/>
            <p:cNvSpPr/>
            <p:nvPr/>
          </p:nvSpPr>
          <p:spPr>
            <a:xfrm>
              <a:off x="4104700" y="498900"/>
              <a:ext cx="60550" cy="96325"/>
            </a:xfrm>
            <a:custGeom>
              <a:avLst/>
              <a:gdLst/>
              <a:ahLst/>
              <a:cxnLst/>
              <a:rect l="l" t="t" r="r" b="b"/>
              <a:pathLst>
                <a:path w="2422" h="3853" extrusionOk="0">
                  <a:moveTo>
                    <a:pt x="344" y="0"/>
                  </a:moveTo>
                  <a:cubicBezTo>
                    <a:pt x="286" y="0"/>
                    <a:pt x="228" y="17"/>
                    <a:pt x="176" y="51"/>
                  </a:cubicBezTo>
                  <a:cubicBezTo>
                    <a:pt x="41" y="140"/>
                    <a:pt x="0" y="321"/>
                    <a:pt x="84" y="460"/>
                  </a:cubicBezTo>
                  <a:cubicBezTo>
                    <a:pt x="753" y="1469"/>
                    <a:pt x="1321" y="2542"/>
                    <a:pt x="1779" y="3663"/>
                  </a:cubicBezTo>
                  <a:cubicBezTo>
                    <a:pt x="1826" y="3777"/>
                    <a:pt x="1937" y="3852"/>
                    <a:pt x="2061" y="3852"/>
                  </a:cubicBezTo>
                  <a:lnTo>
                    <a:pt x="2059" y="3851"/>
                  </a:lnTo>
                  <a:cubicBezTo>
                    <a:pt x="2274" y="3851"/>
                    <a:pt x="2421" y="3634"/>
                    <a:pt x="2339" y="3434"/>
                  </a:cubicBezTo>
                  <a:cubicBezTo>
                    <a:pt x="1866" y="2275"/>
                    <a:pt x="1280" y="1167"/>
                    <a:pt x="589" y="124"/>
                  </a:cubicBezTo>
                  <a:cubicBezTo>
                    <a:pt x="529" y="43"/>
                    <a:pt x="437" y="0"/>
                    <a:pt x="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2"/>
            <p:cNvSpPr/>
            <p:nvPr/>
          </p:nvSpPr>
          <p:spPr>
            <a:xfrm>
              <a:off x="2846275" y="456450"/>
              <a:ext cx="833700" cy="837800"/>
            </a:xfrm>
            <a:custGeom>
              <a:avLst/>
              <a:gdLst/>
              <a:ahLst/>
              <a:cxnLst/>
              <a:rect l="l" t="t" r="r" b="b"/>
              <a:pathLst>
                <a:path w="33348" h="33512" extrusionOk="0">
                  <a:moveTo>
                    <a:pt x="18026" y="1"/>
                  </a:moveTo>
                  <a:cubicBezTo>
                    <a:pt x="9981" y="1"/>
                    <a:pt x="2862" y="5829"/>
                    <a:pt x="1507" y="14022"/>
                  </a:cubicBezTo>
                  <a:cubicBezTo>
                    <a:pt x="1" y="23135"/>
                    <a:pt x="6189" y="31775"/>
                    <a:pt x="15302" y="33282"/>
                  </a:cubicBezTo>
                  <a:cubicBezTo>
                    <a:pt x="16229" y="33435"/>
                    <a:pt x="17155" y="33511"/>
                    <a:pt x="18075" y="33511"/>
                  </a:cubicBezTo>
                  <a:cubicBezTo>
                    <a:pt x="20814" y="33511"/>
                    <a:pt x="23496" y="32838"/>
                    <a:pt x="25954" y="31518"/>
                  </a:cubicBezTo>
                  <a:cubicBezTo>
                    <a:pt x="26132" y="31421"/>
                    <a:pt x="26277" y="31273"/>
                    <a:pt x="26368" y="31092"/>
                  </a:cubicBezTo>
                  <a:cubicBezTo>
                    <a:pt x="25701" y="30777"/>
                    <a:pt x="25067" y="30421"/>
                    <a:pt x="24451" y="30043"/>
                  </a:cubicBezTo>
                  <a:cubicBezTo>
                    <a:pt x="22434" y="31022"/>
                    <a:pt x="20263" y="31525"/>
                    <a:pt x="18049" y="31525"/>
                  </a:cubicBezTo>
                  <a:cubicBezTo>
                    <a:pt x="17245" y="31525"/>
                    <a:pt x="16436" y="31459"/>
                    <a:pt x="15627" y="31325"/>
                  </a:cubicBezTo>
                  <a:cubicBezTo>
                    <a:pt x="7592" y="29997"/>
                    <a:pt x="2136" y="22380"/>
                    <a:pt x="3465" y="14346"/>
                  </a:cubicBezTo>
                  <a:cubicBezTo>
                    <a:pt x="4659" y="7123"/>
                    <a:pt x="10934" y="1985"/>
                    <a:pt x="18027" y="1985"/>
                  </a:cubicBezTo>
                  <a:cubicBezTo>
                    <a:pt x="18824" y="1985"/>
                    <a:pt x="19632" y="2050"/>
                    <a:pt x="20444" y="2184"/>
                  </a:cubicBezTo>
                  <a:cubicBezTo>
                    <a:pt x="26015" y="3106"/>
                    <a:pt x="30505" y="7034"/>
                    <a:pt x="32162" y="12437"/>
                  </a:cubicBezTo>
                  <a:cubicBezTo>
                    <a:pt x="32197" y="12551"/>
                    <a:pt x="32254" y="12658"/>
                    <a:pt x="32328" y="12752"/>
                  </a:cubicBezTo>
                  <a:cubicBezTo>
                    <a:pt x="32632" y="12231"/>
                    <a:pt x="33000" y="11368"/>
                    <a:pt x="33348" y="9972"/>
                  </a:cubicBezTo>
                  <a:cubicBezTo>
                    <a:pt x="31079" y="4828"/>
                    <a:pt x="26417" y="1162"/>
                    <a:pt x="20768" y="227"/>
                  </a:cubicBezTo>
                  <a:cubicBezTo>
                    <a:pt x="19847" y="74"/>
                    <a:pt x="18931" y="1"/>
                    <a:pt x="180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2"/>
            <p:cNvSpPr/>
            <p:nvPr/>
          </p:nvSpPr>
          <p:spPr>
            <a:xfrm>
              <a:off x="4326550" y="1227500"/>
              <a:ext cx="43775" cy="50800"/>
            </a:xfrm>
            <a:custGeom>
              <a:avLst/>
              <a:gdLst/>
              <a:ahLst/>
              <a:cxnLst/>
              <a:rect l="l" t="t" r="r" b="b"/>
              <a:pathLst>
                <a:path w="1751" h="2032" extrusionOk="0">
                  <a:moveTo>
                    <a:pt x="343" y="1"/>
                  </a:moveTo>
                  <a:cubicBezTo>
                    <a:pt x="282" y="1"/>
                    <a:pt x="221" y="19"/>
                    <a:pt x="168" y="57"/>
                  </a:cubicBezTo>
                  <a:cubicBezTo>
                    <a:pt x="33" y="153"/>
                    <a:pt x="0" y="341"/>
                    <a:pt x="95" y="476"/>
                  </a:cubicBezTo>
                  <a:lnTo>
                    <a:pt x="1113" y="1905"/>
                  </a:lnTo>
                  <a:cubicBezTo>
                    <a:pt x="1171" y="1984"/>
                    <a:pt x="1263" y="2031"/>
                    <a:pt x="1361" y="2031"/>
                  </a:cubicBezTo>
                  <a:cubicBezTo>
                    <a:pt x="1607" y="2031"/>
                    <a:pt x="1750" y="1754"/>
                    <a:pt x="1607" y="1553"/>
                  </a:cubicBezTo>
                  <a:lnTo>
                    <a:pt x="589" y="125"/>
                  </a:lnTo>
                  <a:cubicBezTo>
                    <a:pt x="529" y="44"/>
                    <a:pt x="437" y="1"/>
                    <a:pt x="3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2"/>
            <p:cNvSpPr/>
            <p:nvPr/>
          </p:nvSpPr>
          <p:spPr>
            <a:xfrm>
              <a:off x="1089175" y="2557725"/>
              <a:ext cx="2847675" cy="2684500"/>
            </a:xfrm>
            <a:custGeom>
              <a:avLst/>
              <a:gdLst/>
              <a:ahLst/>
              <a:cxnLst/>
              <a:rect l="l" t="t" r="r" b="b"/>
              <a:pathLst>
                <a:path w="113907" h="107380" extrusionOk="0">
                  <a:moveTo>
                    <a:pt x="34572" y="0"/>
                  </a:moveTo>
                  <a:lnTo>
                    <a:pt x="1" y="41864"/>
                  </a:lnTo>
                  <a:lnTo>
                    <a:pt x="79335" y="107379"/>
                  </a:lnTo>
                  <a:lnTo>
                    <a:pt x="113907" y="65515"/>
                  </a:lnTo>
                  <a:lnTo>
                    <a:pt x="34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2"/>
            <p:cNvSpPr/>
            <p:nvPr/>
          </p:nvSpPr>
          <p:spPr>
            <a:xfrm>
              <a:off x="1080425" y="2550050"/>
              <a:ext cx="2864625" cy="2699725"/>
            </a:xfrm>
            <a:custGeom>
              <a:avLst/>
              <a:gdLst/>
              <a:ahLst/>
              <a:cxnLst/>
              <a:rect l="l" t="t" r="r" b="b"/>
              <a:pathLst>
                <a:path w="114585" h="107989" extrusionOk="0">
                  <a:moveTo>
                    <a:pt x="34956" y="729"/>
                  </a:moveTo>
                  <a:lnTo>
                    <a:pt x="113819" y="65865"/>
                  </a:lnTo>
                  <a:lnTo>
                    <a:pt x="79631" y="107259"/>
                  </a:lnTo>
                  <a:lnTo>
                    <a:pt x="768" y="42125"/>
                  </a:lnTo>
                  <a:lnTo>
                    <a:pt x="34956" y="729"/>
                  </a:lnTo>
                  <a:close/>
                  <a:moveTo>
                    <a:pt x="34911" y="0"/>
                  </a:moveTo>
                  <a:cubicBezTo>
                    <a:pt x="34903" y="0"/>
                    <a:pt x="34894" y="1"/>
                    <a:pt x="34886" y="1"/>
                  </a:cubicBezTo>
                  <a:cubicBezTo>
                    <a:pt x="34805" y="9"/>
                    <a:pt x="34732" y="48"/>
                    <a:pt x="34681" y="111"/>
                  </a:cubicBezTo>
                  <a:lnTo>
                    <a:pt x="106" y="41972"/>
                  </a:lnTo>
                  <a:cubicBezTo>
                    <a:pt x="1" y="42101"/>
                    <a:pt x="19" y="42293"/>
                    <a:pt x="148" y="42399"/>
                  </a:cubicBezTo>
                  <a:lnTo>
                    <a:pt x="79478" y="107919"/>
                  </a:lnTo>
                  <a:cubicBezTo>
                    <a:pt x="79533" y="107964"/>
                    <a:pt x="79601" y="107988"/>
                    <a:pt x="79671" y="107988"/>
                  </a:cubicBezTo>
                  <a:cubicBezTo>
                    <a:pt x="79681" y="107988"/>
                    <a:pt x="79691" y="107988"/>
                    <a:pt x="79700" y="107987"/>
                  </a:cubicBezTo>
                  <a:cubicBezTo>
                    <a:pt x="79780" y="107981"/>
                    <a:pt x="79853" y="107940"/>
                    <a:pt x="79905" y="107879"/>
                  </a:cubicBezTo>
                  <a:lnTo>
                    <a:pt x="114480" y="66016"/>
                  </a:lnTo>
                  <a:cubicBezTo>
                    <a:pt x="114585" y="65887"/>
                    <a:pt x="114567" y="65696"/>
                    <a:pt x="114438" y="65590"/>
                  </a:cubicBezTo>
                  <a:lnTo>
                    <a:pt x="35107" y="69"/>
                  </a:lnTo>
                  <a:cubicBezTo>
                    <a:pt x="35051" y="25"/>
                    <a:pt x="34982" y="0"/>
                    <a:pt x="349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2"/>
            <p:cNvSpPr/>
            <p:nvPr/>
          </p:nvSpPr>
          <p:spPr>
            <a:xfrm>
              <a:off x="1334525" y="2787450"/>
              <a:ext cx="2353700" cy="2207400"/>
            </a:xfrm>
            <a:custGeom>
              <a:avLst/>
              <a:gdLst/>
              <a:ahLst/>
              <a:cxnLst/>
              <a:rect l="l" t="t" r="r" b="b"/>
              <a:pathLst>
                <a:path w="94148" h="88296" extrusionOk="0">
                  <a:moveTo>
                    <a:pt x="29039" y="0"/>
                  </a:moveTo>
                  <a:cubicBezTo>
                    <a:pt x="27913" y="1364"/>
                    <a:pt x="26285" y="2068"/>
                    <a:pt x="24645" y="2068"/>
                  </a:cubicBezTo>
                  <a:cubicBezTo>
                    <a:pt x="23722" y="2068"/>
                    <a:pt x="22795" y="1845"/>
                    <a:pt x="21951" y="1391"/>
                  </a:cubicBezTo>
                  <a:lnTo>
                    <a:pt x="253" y="27660"/>
                  </a:lnTo>
                  <a:cubicBezTo>
                    <a:pt x="1936" y="29725"/>
                    <a:pt x="1987" y="32754"/>
                    <a:pt x="227" y="34884"/>
                  </a:cubicBezTo>
                  <a:cubicBezTo>
                    <a:pt x="155" y="34971"/>
                    <a:pt x="76" y="35051"/>
                    <a:pt x="1" y="35132"/>
                  </a:cubicBezTo>
                  <a:lnTo>
                    <a:pt x="64370" y="88296"/>
                  </a:lnTo>
                  <a:cubicBezTo>
                    <a:pt x="64436" y="88206"/>
                    <a:pt x="64499" y="88115"/>
                    <a:pt x="64570" y="88027"/>
                  </a:cubicBezTo>
                  <a:cubicBezTo>
                    <a:pt x="65697" y="86663"/>
                    <a:pt x="67326" y="85958"/>
                    <a:pt x="68968" y="85958"/>
                  </a:cubicBezTo>
                  <a:cubicBezTo>
                    <a:pt x="70245" y="85958"/>
                    <a:pt x="71530" y="86385"/>
                    <a:pt x="72592" y="87262"/>
                  </a:cubicBezTo>
                  <a:lnTo>
                    <a:pt x="94147" y="61163"/>
                  </a:lnTo>
                  <a:cubicBezTo>
                    <a:pt x="91721" y="59159"/>
                    <a:pt x="91379" y="55568"/>
                    <a:pt x="93382" y="53142"/>
                  </a:cubicBezTo>
                  <a:lnTo>
                    <a:pt x="290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2"/>
            <p:cNvSpPr/>
            <p:nvPr/>
          </p:nvSpPr>
          <p:spPr>
            <a:xfrm>
              <a:off x="1326025" y="2779850"/>
              <a:ext cx="2370700" cy="2222575"/>
            </a:xfrm>
            <a:custGeom>
              <a:avLst/>
              <a:gdLst/>
              <a:ahLst/>
              <a:cxnLst/>
              <a:rect l="l" t="t" r="r" b="b"/>
              <a:pathLst>
                <a:path w="94828" h="88903" extrusionOk="0">
                  <a:moveTo>
                    <a:pt x="29414" y="725"/>
                  </a:moveTo>
                  <a:lnTo>
                    <a:pt x="93302" y="53492"/>
                  </a:lnTo>
                  <a:cubicBezTo>
                    <a:pt x="92410" y="54686"/>
                    <a:pt x="92000" y="56150"/>
                    <a:pt x="92142" y="57643"/>
                  </a:cubicBezTo>
                  <a:cubicBezTo>
                    <a:pt x="92285" y="59138"/>
                    <a:pt x="92964" y="60497"/>
                    <a:pt x="94065" y="61502"/>
                  </a:cubicBezTo>
                  <a:lnTo>
                    <a:pt x="72887" y="87145"/>
                  </a:lnTo>
                  <a:cubicBezTo>
                    <a:pt x="71845" y="86368"/>
                    <a:pt x="70600" y="85959"/>
                    <a:pt x="69308" y="85959"/>
                  </a:cubicBezTo>
                  <a:cubicBezTo>
                    <a:pt x="69118" y="85959"/>
                    <a:pt x="68926" y="85968"/>
                    <a:pt x="68734" y="85986"/>
                  </a:cubicBezTo>
                  <a:cubicBezTo>
                    <a:pt x="67149" y="86132"/>
                    <a:pt x="65688" y="86907"/>
                    <a:pt x="64677" y="88137"/>
                  </a:cubicBezTo>
                  <a:cubicBezTo>
                    <a:pt x="64669" y="88146"/>
                    <a:pt x="64663" y="88154"/>
                    <a:pt x="64656" y="88163"/>
                  </a:cubicBezTo>
                  <a:lnTo>
                    <a:pt x="780" y="35406"/>
                  </a:lnTo>
                  <a:cubicBezTo>
                    <a:pt x="788" y="35398"/>
                    <a:pt x="794" y="35389"/>
                    <a:pt x="801" y="35381"/>
                  </a:cubicBezTo>
                  <a:cubicBezTo>
                    <a:pt x="2564" y="33246"/>
                    <a:pt x="2626" y="30168"/>
                    <a:pt x="983" y="27971"/>
                  </a:cubicBezTo>
                  <a:lnTo>
                    <a:pt x="22370" y="2075"/>
                  </a:lnTo>
                  <a:cubicBezTo>
                    <a:pt x="23201" y="2478"/>
                    <a:pt x="24092" y="2674"/>
                    <a:pt x="24977" y="2674"/>
                  </a:cubicBezTo>
                  <a:cubicBezTo>
                    <a:pt x="26626" y="2674"/>
                    <a:pt x="28252" y="1995"/>
                    <a:pt x="29414" y="725"/>
                  </a:cubicBezTo>
                  <a:close/>
                  <a:moveTo>
                    <a:pt x="29379" y="0"/>
                  </a:moveTo>
                  <a:cubicBezTo>
                    <a:pt x="29292" y="0"/>
                    <a:pt x="29205" y="38"/>
                    <a:pt x="29145" y="111"/>
                  </a:cubicBezTo>
                  <a:cubicBezTo>
                    <a:pt x="28092" y="1385"/>
                    <a:pt x="26546" y="2068"/>
                    <a:pt x="24976" y="2068"/>
                  </a:cubicBezTo>
                  <a:cubicBezTo>
                    <a:pt x="24110" y="2068"/>
                    <a:pt x="23236" y="1860"/>
                    <a:pt x="22434" y="1428"/>
                  </a:cubicBezTo>
                  <a:cubicBezTo>
                    <a:pt x="22389" y="1404"/>
                    <a:pt x="22340" y="1392"/>
                    <a:pt x="22291" y="1392"/>
                  </a:cubicBezTo>
                  <a:cubicBezTo>
                    <a:pt x="22204" y="1392"/>
                    <a:pt x="22117" y="1431"/>
                    <a:pt x="22058" y="1502"/>
                  </a:cubicBezTo>
                  <a:lnTo>
                    <a:pt x="360" y="27773"/>
                  </a:lnTo>
                  <a:cubicBezTo>
                    <a:pt x="268" y="27885"/>
                    <a:pt x="268" y="28046"/>
                    <a:pt x="359" y="28158"/>
                  </a:cubicBezTo>
                  <a:cubicBezTo>
                    <a:pt x="1978" y="30143"/>
                    <a:pt x="1967" y="33019"/>
                    <a:pt x="333" y="34997"/>
                  </a:cubicBezTo>
                  <a:cubicBezTo>
                    <a:pt x="285" y="35055"/>
                    <a:pt x="233" y="35110"/>
                    <a:pt x="181" y="35165"/>
                  </a:cubicBezTo>
                  <a:lnTo>
                    <a:pt x="119" y="35230"/>
                  </a:lnTo>
                  <a:cubicBezTo>
                    <a:pt x="1" y="35357"/>
                    <a:pt x="14" y="35558"/>
                    <a:pt x="148" y="35670"/>
                  </a:cubicBezTo>
                  <a:lnTo>
                    <a:pt x="64517" y="88833"/>
                  </a:lnTo>
                  <a:cubicBezTo>
                    <a:pt x="64572" y="88878"/>
                    <a:pt x="64639" y="88903"/>
                    <a:pt x="64710" y="88903"/>
                  </a:cubicBezTo>
                  <a:cubicBezTo>
                    <a:pt x="64723" y="88903"/>
                    <a:pt x="64736" y="88902"/>
                    <a:pt x="64747" y="88900"/>
                  </a:cubicBezTo>
                  <a:cubicBezTo>
                    <a:pt x="64831" y="88890"/>
                    <a:pt x="64905" y="88846"/>
                    <a:pt x="64954" y="88779"/>
                  </a:cubicBezTo>
                  <a:lnTo>
                    <a:pt x="65007" y="88706"/>
                  </a:lnTo>
                  <a:cubicBezTo>
                    <a:pt x="65051" y="88645"/>
                    <a:pt x="65095" y="88583"/>
                    <a:pt x="65145" y="88523"/>
                  </a:cubicBezTo>
                  <a:cubicBezTo>
                    <a:pt x="66055" y="87420"/>
                    <a:pt x="67368" y="86724"/>
                    <a:pt x="68791" y="86588"/>
                  </a:cubicBezTo>
                  <a:cubicBezTo>
                    <a:pt x="68961" y="86571"/>
                    <a:pt x="69132" y="86563"/>
                    <a:pt x="69302" y="86563"/>
                  </a:cubicBezTo>
                  <a:cubicBezTo>
                    <a:pt x="70551" y="86563"/>
                    <a:pt x="71767" y="86997"/>
                    <a:pt x="72738" y="87800"/>
                  </a:cubicBezTo>
                  <a:cubicBezTo>
                    <a:pt x="72793" y="87845"/>
                    <a:pt x="72861" y="87869"/>
                    <a:pt x="72931" y="87869"/>
                  </a:cubicBezTo>
                  <a:cubicBezTo>
                    <a:pt x="72941" y="87869"/>
                    <a:pt x="72951" y="87869"/>
                    <a:pt x="72961" y="87868"/>
                  </a:cubicBezTo>
                  <a:cubicBezTo>
                    <a:pt x="73040" y="87860"/>
                    <a:pt x="73114" y="87821"/>
                    <a:pt x="73165" y="87760"/>
                  </a:cubicBezTo>
                  <a:lnTo>
                    <a:pt x="94720" y="61659"/>
                  </a:lnTo>
                  <a:cubicBezTo>
                    <a:pt x="94827" y="61531"/>
                    <a:pt x="94809" y="61339"/>
                    <a:pt x="94680" y="61234"/>
                  </a:cubicBezTo>
                  <a:cubicBezTo>
                    <a:pt x="93577" y="60322"/>
                    <a:pt x="92882" y="59011"/>
                    <a:pt x="92745" y="57586"/>
                  </a:cubicBezTo>
                  <a:cubicBezTo>
                    <a:pt x="92609" y="56161"/>
                    <a:pt x="93044" y="54742"/>
                    <a:pt x="93956" y="53639"/>
                  </a:cubicBezTo>
                  <a:cubicBezTo>
                    <a:pt x="94063" y="53510"/>
                    <a:pt x="94045" y="53318"/>
                    <a:pt x="93916" y="53212"/>
                  </a:cubicBezTo>
                  <a:lnTo>
                    <a:pt x="29572" y="70"/>
                  </a:lnTo>
                  <a:cubicBezTo>
                    <a:pt x="29515" y="23"/>
                    <a:pt x="29447" y="0"/>
                    <a:pt x="293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2"/>
            <p:cNvSpPr/>
            <p:nvPr/>
          </p:nvSpPr>
          <p:spPr>
            <a:xfrm>
              <a:off x="2027825" y="3702725"/>
              <a:ext cx="811500" cy="635825"/>
            </a:xfrm>
            <a:custGeom>
              <a:avLst/>
              <a:gdLst/>
              <a:ahLst/>
              <a:cxnLst/>
              <a:rect l="l" t="t" r="r" b="b"/>
              <a:pathLst>
                <a:path w="32460" h="25433" extrusionOk="0">
                  <a:moveTo>
                    <a:pt x="3322" y="0"/>
                  </a:moveTo>
                  <a:cubicBezTo>
                    <a:pt x="3199" y="0"/>
                    <a:pt x="3083" y="75"/>
                    <a:pt x="3038" y="197"/>
                  </a:cubicBezTo>
                  <a:cubicBezTo>
                    <a:pt x="1" y="7659"/>
                    <a:pt x="2136" y="16123"/>
                    <a:pt x="8354" y="21258"/>
                  </a:cubicBezTo>
                  <a:cubicBezTo>
                    <a:pt x="11730" y="24046"/>
                    <a:pt x="15888" y="25432"/>
                    <a:pt x="20039" y="25432"/>
                  </a:cubicBezTo>
                  <a:cubicBezTo>
                    <a:pt x="24460" y="25432"/>
                    <a:pt x="28872" y="23862"/>
                    <a:pt x="32326" y="20740"/>
                  </a:cubicBezTo>
                  <a:cubicBezTo>
                    <a:pt x="32449" y="20627"/>
                    <a:pt x="32460" y="20435"/>
                    <a:pt x="32347" y="20312"/>
                  </a:cubicBezTo>
                  <a:cubicBezTo>
                    <a:pt x="32287" y="20245"/>
                    <a:pt x="32205" y="20211"/>
                    <a:pt x="32122" y="20211"/>
                  </a:cubicBezTo>
                  <a:cubicBezTo>
                    <a:pt x="32050" y="20211"/>
                    <a:pt x="31977" y="20237"/>
                    <a:pt x="31919" y="20289"/>
                  </a:cubicBezTo>
                  <a:cubicBezTo>
                    <a:pt x="28581" y="23308"/>
                    <a:pt x="24313" y="24827"/>
                    <a:pt x="20039" y="24827"/>
                  </a:cubicBezTo>
                  <a:cubicBezTo>
                    <a:pt x="16025" y="24827"/>
                    <a:pt x="12004" y="23487"/>
                    <a:pt x="8739" y="20791"/>
                  </a:cubicBezTo>
                  <a:cubicBezTo>
                    <a:pt x="2728" y="15825"/>
                    <a:pt x="661" y="7640"/>
                    <a:pt x="3599" y="425"/>
                  </a:cubicBezTo>
                  <a:cubicBezTo>
                    <a:pt x="3668" y="268"/>
                    <a:pt x="3594" y="87"/>
                    <a:pt x="3436" y="22"/>
                  </a:cubicBezTo>
                  <a:cubicBezTo>
                    <a:pt x="3399" y="7"/>
                    <a:pt x="3360" y="0"/>
                    <a:pt x="33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2"/>
            <p:cNvSpPr/>
            <p:nvPr/>
          </p:nvSpPr>
          <p:spPr>
            <a:xfrm>
              <a:off x="2158525" y="3472850"/>
              <a:ext cx="170225" cy="143975"/>
            </a:xfrm>
            <a:custGeom>
              <a:avLst/>
              <a:gdLst/>
              <a:ahLst/>
              <a:cxnLst/>
              <a:rect l="l" t="t" r="r" b="b"/>
              <a:pathLst>
                <a:path w="6809" h="5759" extrusionOk="0">
                  <a:moveTo>
                    <a:pt x="6462" y="1"/>
                  </a:moveTo>
                  <a:cubicBezTo>
                    <a:pt x="6415" y="1"/>
                    <a:pt x="6367" y="12"/>
                    <a:pt x="6323" y="35"/>
                  </a:cubicBezTo>
                  <a:cubicBezTo>
                    <a:pt x="4145" y="1170"/>
                    <a:pt x="2240" y="2714"/>
                    <a:pt x="663" y="4624"/>
                  </a:cubicBezTo>
                  <a:cubicBezTo>
                    <a:pt x="487" y="4838"/>
                    <a:pt x="315" y="5054"/>
                    <a:pt x="150" y="5274"/>
                  </a:cubicBezTo>
                  <a:cubicBezTo>
                    <a:pt x="0" y="5473"/>
                    <a:pt x="142" y="5758"/>
                    <a:pt x="392" y="5758"/>
                  </a:cubicBezTo>
                  <a:cubicBezTo>
                    <a:pt x="487" y="5758"/>
                    <a:pt x="577" y="5714"/>
                    <a:pt x="634" y="5638"/>
                  </a:cubicBezTo>
                  <a:cubicBezTo>
                    <a:pt x="794" y="5426"/>
                    <a:pt x="960" y="5217"/>
                    <a:pt x="1130" y="5009"/>
                  </a:cubicBezTo>
                  <a:cubicBezTo>
                    <a:pt x="2655" y="3163"/>
                    <a:pt x="4497" y="1670"/>
                    <a:pt x="6603" y="573"/>
                  </a:cubicBezTo>
                  <a:cubicBezTo>
                    <a:pt x="6751" y="496"/>
                    <a:pt x="6808" y="312"/>
                    <a:pt x="6732" y="164"/>
                  </a:cubicBezTo>
                  <a:cubicBezTo>
                    <a:pt x="6677" y="60"/>
                    <a:pt x="6571" y="1"/>
                    <a:pt x="64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2"/>
            <p:cNvSpPr/>
            <p:nvPr/>
          </p:nvSpPr>
          <p:spPr>
            <a:xfrm>
              <a:off x="2371800" y="3421450"/>
              <a:ext cx="660850" cy="655850"/>
            </a:xfrm>
            <a:custGeom>
              <a:avLst/>
              <a:gdLst/>
              <a:ahLst/>
              <a:cxnLst/>
              <a:rect l="l" t="t" r="r" b="b"/>
              <a:pathLst>
                <a:path w="26434" h="26234" extrusionOk="0">
                  <a:moveTo>
                    <a:pt x="6321" y="1"/>
                  </a:moveTo>
                  <a:cubicBezTo>
                    <a:pt x="4289" y="1"/>
                    <a:pt x="2236" y="341"/>
                    <a:pt x="239" y="1035"/>
                  </a:cubicBezTo>
                  <a:cubicBezTo>
                    <a:pt x="82" y="1091"/>
                    <a:pt x="0" y="1263"/>
                    <a:pt x="55" y="1420"/>
                  </a:cubicBezTo>
                  <a:cubicBezTo>
                    <a:pt x="99" y="1545"/>
                    <a:pt x="216" y="1624"/>
                    <a:pt x="341" y="1624"/>
                  </a:cubicBezTo>
                  <a:cubicBezTo>
                    <a:pt x="373" y="1624"/>
                    <a:pt x="406" y="1618"/>
                    <a:pt x="438" y="1608"/>
                  </a:cubicBezTo>
                  <a:cubicBezTo>
                    <a:pt x="2370" y="936"/>
                    <a:pt x="4355" y="606"/>
                    <a:pt x="6321" y="606"/>
                  </a:cubicBezTo>
                  <a:cubicBezTo>
                    <a:pt x="10369" y="606"/>
                    <a:pt x="14333" y="2004"/>
                    <a:pt x="17577" y="4684"/>
                  </a:cubicBezTo>
                  <a:cubicBezTo>
                    <a:pt x="23789" y="9816"/>
                    <a:pt x="25768" y="18501"/>
                    <a:pt x="22389" y="25804"/>
                  </a:cubicBezTo>
                  <a:cubicBezTo>
                    <a:pt x="22297" y="26004"/>
                    <a:pt x="22442" y="26234"/>
                    <a:pt x="22662" y="26234"/>
                  </a:cubicBezTo>
                  <a:cubicBezTo>
                    <a:pt x="22662" y="26234"/>
                    <a:pt x="22663" y="26234"/>
                    <a:pt x="22664" y="26234"/>
                  </a:cubicBezTo>
                  <a:cubicBezTo>
                    <a:pt x="22665" y="26234"/>
                    <a:pt x="22666" y="26234"/>
                    <a:pt x="22667" y="26234"/>
                  </a:cubicBezTo>
                  <a:cubicBezTo>
                    <a:pt x="22784" y="26234"/>
                    <a:pt x="22889" y="26165"/>
                    <a:pt x="22938" y="26058"/>
                  </a:cubicBezTo>
                  <a:cubicBezTo>
                    <a:pt x="26434" y="18505"/>
                    <a:pt x="24388" y="9523"/>
                    <a:pt x="17963" y="4216"/>
                  </a:cubicBezTo>
                  <a:cubicBezTo>
                    <a:pt x="14607" y="1445"/>
                    <a:pt x="10508" y="1"/>
                    <a:pt x="63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2"/>
            <p:cNvSpPr/>
            <p:nvPr/>
          </p:nvSpPr>
          <p:spPr>
            <a:xfrm>
              <a:off x="2115450" y="3467225"/>
              <a:ext cx="826625" cy="826625"/>
            </a:xfrm>
            <a:custGeom>
              <a:avLst/>
              <a:gdLst/>
              <a:ahLst/>
              <a:cxnLst/>
              <a:rect l="l" t="t" r="r" b="b"/>
              <a:pathLst>
                <a:path w="33065" h="33065" extrusionOk="0">
                  <a:moveTo>
                    <a:pt x="16533" y="1"/>
                  </a:moveTo>
                  <a:cubicBezTo>
                    <a:pt x="12148" y="1"/>
                    <a:pt x="7943" y="1742"/>
                    <a:pt x="4842" y="4842"/>
                  </a:cubicBezTo>
                  <a:cubicBezTo>
                    <a:pt x="1743" y="7942"/>
                    <a:pt x="0" y="12147"/>
                    <a:pt x="0" y="16532"/>
                  </a:cubicBezTo>
                  <a:cubicBezTo>
                    <a:pt x="0" y="20916"/>
                    <a:pt x="1743" y="25121"/>
                    <a:pt x="4842" y="28222"/>
                  </a:cubicBezTo>
                  <a:cubicBezTo>
                    <a:pt x="7943" y="31322"/>
                    <a:pt x="12148" y="33064"/>
                    <a:pt x="16533" y="33064"/>
                  </a:cubicBezTo>
                  <a:cubicBezTo>
                    <a:pt x="20917" y="33064"/>
                    <a:pt x="25122" y="31322"/>
                    <a:pt x="28222" y="28222"/>
                  </a:cubicBezTo>
                  <a:cubicBezTo>
                    <a:pt x="31322" y="25121"/>
                    <a:pt x="33065" y="20916"/>
                    <a:pt x="33065" y="16532"/>
                  </a:cubicBezTo>
                  <a:cubicBezTo>
                    <a:pt x="33065" y="12147"/>
                    <a:pt x="31322" y="7942"/>
                    <a:pt x="28222" y="4842"/>
                  </a:cubicBezTo>
                  <a:cubicBezTo>
                    <a:pt x="25122" y="1742"/>
                    <a:pt x="20917" y="1"/>
                    <a:pt x="165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2"/>
            <p:cNvSpPr/>
            <p:nvPr/>
          </p:nvSpPr>
          <p:spPr>
            <a:xfrm>
              <a:off x="2270700" y="3606375"/>
              <a:ext cx="470450" cy="543075"/>
            </a:xfrm>
            <a:custGeom>
              <a:avLst/>
              <a:gdLst/>
              <a:ahLst/>
              <a:cxnLst/>
              <a:rect l="l" t="t" r="r" b="b"/>
              <a:pathLst>
                <a:path w="18818" h="21723" extrusionOk="0">
                  <a:moveTo>
                    <a:pt x="17553" y="0"/>
                  </a:moveTo>
                  <a:cubicBezTo>
                    <a:pt x="17543" y="0"/>
                    <a:pt x="17532" y="0"/>
                    <a:pt x="17521" y="1"/>
                  </a:cubicBezTo>
                  <a:cubicBezTo>
                    <a:pt x="17197" y="7"/>
                    <a:pt x="16909" y="161"/>
                    <a:pt x="16662" y="462"/>
                  </a:cubicBezTo>
                  <a:lnTo>
                    <a:pt x="14380" y="3224"/>
                  </a:lnTo>
                  <a:lnTo>
                    <a:pt x="14380" y="3224"/>
                  </a:lnTo>
                  <a:cubicBezTo>
                    <a:pt x="13065" y="2252"/>
                    <a:pt x="11770" y="1686"/>
                    <a:pt x="10496" y="1525"/>
                  </a:cubicBezTo>
                  <a:cubicBezTo>
                    <a:pt x="10256" y="1496"/>
                    <a:pt x="10022" y="1481"/>
                    <a:pt x="9795" y="1481"/>
                  </a:cubicBezTo>
                  <a:cubicBezTo>
                    <a:pt x="8412" y="1481"/>
                    <a:pt x="7264" y="2035"/>
                    <a:pt x="6348" y="3143"/>
                  </a:cubicBezTo>
                  <a:cubicBezTo>
                    <a:pt x="5910" y="3673"/>
                    <a:pt x="5597" y="4193"/>
                    <a:pt x="5409" y="4699"/>
                  </a:cubicBezTo>
                  <a:cubicBezTo>
                    <a:pt x="5222" y="5206"/>
                    <a:pt x="5126" y="5685"/>
                    <a:pt x="5125" y="6137"/>
                  </a:cubicBezTo>
                  <a:cubicBezTo>
                    <a:pt x="5123" y="6590"/>
                    <a:pt x="5241" y="7103"/>
                    <a:pt x="5479" y="7680"/>
                  </a:cubicBezTo>
                  <a:cubicBezTo>
                    <a:pt x="5706" y="8231"/>
                    <a:pt x="5973" y="8766"/>
                    <a:pt x="6279" y="9278"/>
                  </a:cubicBezTo>
                  <a:cubicBezTo>
                    <a:pt x="6575" y="9766"/>
                    <a:pt x="6986" y="10393"/>
                    <a:pt x="7516" y="11157"/>
                  </a:cubicBezTo>
                  <a:lnTo>
                    <a:pt x="8940" y="13160"/>
                  </a:lnTo>
                  <a:cubicBezTo>
                    <a:pt x="9342" y="13700"/>
                    <a:pt x="9591" y="14191"/>
                    <a:pt x="9686" y="14634"/>
                  </a:cubicBezTo>
                  <a:cubicBezTo>
                    <a:pt x="9781" y="15077"/>
                    <a:pt x="9734" y="15414"/>
                    <a:pt x="9544" y="15643"/>
                  </a:cubicBezTo>
                  <a:cubicBezTo>
                    <a:pt x="9303" y="15936"/>
                    <a:pt x="9011" y="16101"/>
                    <a:pt x="8669" y="16137"/>
                  </a:cubicBezTo>
                  <a:cubicBezTo>
                    <a:pt x="8604" y="16144"/>
                    <a:pt x="8539" y="16147"/>
                    <a:pt x="8474" y="16147"/>
                  </a:cubicBezTo>
                  <a:cubicBezTo>
                    <a:pt x="8197" y="16147"/>
                    <a:pt x="7925" y="16084"/>
                    <a:pt x="7655" y="15957"/>
                  </a:cubicBezTo>
                  <a:cubicBezTo>
                    <a:pt x="7303" y="15791"/>
                    <a:pt x="6963" y="15597"/>
                    <a:pt x="6641" y="15376"/>
                  </a:cubicBezTo>
                  <a:cubicBezTo>
                    <a:pt x="6297" y="15145"/>
                    <a:pt x="6002" y="14897"/>
                    <a:pt x="5758" y="14635"/>
                  </a:cubicBezTo>
                  <a:cubicBezTo>
                    <a:pt x="5382" y="14297"/>
                    <a:pt x="5042" y="13921"/>
                    <a:pt x="4746" y="13509"/>
                  </a:cubicBezTo>
                  <a:cubicBezTo>
                    <a:pt x="4454" y="13105"/>
                    <a:pt x="4247" y="12775"/>
                    <a:pt x="4126" y="12518"/>
                  </a:cubicBezTo>
                  <a:cubicBezTo>
                    <a:pt x="4004" y="12261"/>
                    <a:pt x="3868" y="11948"/>
                    <a:pt x="3719" y="11579"/>
                  </a:cubicBezTo>
                  <a:cubicBezTo>
                    <a:pt x="3569" y="11210"/>
                    <a:pt x="3475" y="10988"/>
                    <a:pt x="3435" y="10910"/>
                  </a:cubicBezTo>
                  <a:cubicBezTo>
                    <a:pt x="3239" y="10480"/>
                    <a:pt x="2992" y="10165"/>
                    <a:pt x="2691" y="9960"/>
                  </a:cubicBezTo>
                  <a:cubicBezTo>
                    <a:pt x="2444" y="9794"/>
                    <a:pt x="2183" y="9710"/>
                    <a:pt x="1909" y="9710"/>
                  </a:cubicBezTo>
                  <a:cubicBezTo>
                    <a:pt x="1849" y="9710"/>
                    <a:pt x="1789" y="9714"/>
                    <a:pt x="1728" y="9722"/>
                  </a:cubicBezTo>
                  <a:cubicBezTo>
                    <a:pt x="1395" y="9764"/>
                    <a:pt x="1076" y="9877"/>
                    <a:pt x="794" y="10055"/>
                  </a:cubicBezTo>
                  <a:cubicBezTo>
                    <a:pt x="514" y="10232"/>
                    <a:pt x="304" y="10486"/>
                    <a:pt x="163" y="10819"/>
                  </a:cubicBezTo>
                  <a:cubicBezTo>
                    <a:pt x="24" y="11151"/>
                    <a:pt x="1" y="11504"/>
                    <a:pt x="93" y="11877"/>
                  </a:cubicBezTo>
                  <a:cubicBezTo>
                    <a:pt x="642" y="13851"/>
                    <a:pt x="1708" y="15613"/>
                    <a:pt x="3291" y="17163"/>
                  </a:cubicBezTo>
                  <a:lnTo>
                    <a:pt x="3291" y="17163"/>
                  </a:lnTo>
                  <a:lnTo>
                    <a:pt x="1161" y="19742"/>
                  </a:lnTo>
                  <a:cubicBezTo>
                    <a:pt x="833" y="20139"/>
                    <a:pt x="756" y="20541"/>
                    <a:pt x="933" y="20949"/>
                  </a:cubicBezTo>
                  <a:cubicBezTo>
                    <a:pt x="1110" y="21355"/>
                    <a:pt x="1421" y="21605"/>
                    <a:pt x="1867" y="21696"/>
                  </a:cubicBezTo>
                  <a:cubicBezTo>
                    <a:pt x="1953" y="21714"/>
                    <a:pt x="2037" y="21723"/>
                    <a:pt x="2118" y="21723"/>
                  </a:cubicBezTo>
                  <a:cubicBezTo>
                    <a:pt x="2456" y="21723"/>
                    <a:pt x="2751" y="21570"/>
                    <a:pt x="3005" y="21264"/>
                  </a:cubicBezTo>
                  <a:lnTo>
                    <a:pt x="5126" y="18695"/>
                  </a:lnTo>
                  <a:lnTo>
                    <a:pt x="5126" y="18695"/>
                  </a:lnTo>
                  <a:cubicBezTo>
                    <a:pt x="5797" y="19157"/>
                    <a:pt x="6477" y="19515"/>
                    <a:pt x="7163" y="19769"/>
                  </a:cubicBezTo>
                  <a:cubicBezTo>
                    <a:pt x="7868" y="20028"/>
                    <a:pt x="8564" y="20158"/>
                    <a:pt x="9250" y="20158"/>
                  </a:cubicBezTo>
                  <a:cubicBezTo>
                    <a:pt x="9674" y="20158"/>
                    <a:pt x="10094" y="20109"/>
                    <a:pt x="10510" y="20010"/>
                  </a:cubicBezTo>
                  <a:cubicBezTo>
                    <a:pt x="11601" y="19752"/>
                    <a:pt x="12543" y="19124"/>
                    <a:pt x="13336" y="18128"/>
                  </a:cubicBezTo>
                  <a:cubicBezTo>
                    <a:pt x="13831" y="17511"/>
                    <a:pt x="14162" y="16895"/>
                    <a:pt x="14327" y="16280"/>
                  </a:cubicBezTo>
                  <a:cubicBezTo>
                    <a:pt x="14492" y="15666"/>
                    <a:pt x="14499" y="15035"/>
                    <a:pt x="14348" y="14391"/>
                  </a:cubicBezTo>
                  <a:cubicBezTo>
                    <a:pt x="14192" y="13732"/>
                    <a:pt x="13947" y="13097"/>
                    <a:pt x="13619" y="12505"/>
                  </a:cubicBezTo>
                  <a:cubicBezTo>
                    <a:pt x="13284" y="11893"/>
                    <a:pt x="12825" y="11183"/>
                    <a:pt x="12243" y="10376"/>
                  </a:cubicBezTo>
                  <a:lnTo>
                    <a:pt x="10798" y="8425"/>
                  </a:lnTo>
                  <a:cubicBezTo>
                    <a:pt x="10362" y="7856"/>
                    <a:pt x="10099" y="7386"/>
                    <a:pt x="10010" y="7016"/>
                  </a:cubicBezTo>
                  <a:cubicBezTo>
                    <a:pt x="9921" y="6645"/>
                    <a:pt x="10009" y="6301"/>
                    <a:pt x="10272" y="5982"/>
                  </a:cubicBezTo>
                  <a:cubicBezTo>
                    <a:pt x="10440" y="5780"/>
                    <a:pt x="10667" y="5678"/>
                    <a:pt x="10953" y="5678"/>
                  </a:cubicBezTo>
                  <a:cubicBezTo>
                    <a:pt x="11042" y="5678"/>
                    <a:pt x="11136" y="5688"/>
                    <a:pt x="11235" y="5707"/>
                  </a:cubicBezTo>
                  <a:cubicBezTo>
                    <a:pt x="11659" y="5789"/>
                    <a:pt x="12056" y="5971"/>
                    <a:pt x="12424" y="6254"/>
                  </a:cubicBezTo>
                  <a:cubicBezTo>
                    <a:pt x="12793" y="6537"/>
                    <a:pt x="13130" y="6818"/>
                    <a:pt x="13434" y="7098"/>
                  </a:cubicBezTo>
                  <a:cubicBezTo>
                    <a:pt x="14270" y="7960"/>
                    <a:pt x="14996" y="8921"/>
                    <a:pt x="15601" y="9959"/>
                  </a:cubicBezTo>
                  <a:cubicBezTo>
                    <a:pt x="15851" y="10359"/>
                    <a:pt x="16140" y="10643"/>
                    <a:pt x="16469" y="10811"/>
                  </a:cubicBezTo>
                  <a:cubicBezTo>
                    <a:pt x="16667" y="10911"/>
                    <a:pt x="16863" y="10962"/>
                    <a:pt x="17059" y="10962"/>
                  </a:cubicBezTo>
                  <a:cubicBezTo>
                    <a:pt x="17189" y="10962"/>
                    <a:pt x="17319" y="10939"/>
                    <a:pt x="17449" y="10894"/>
                  </a:cubicBezTo>
                  <a:cubicBezTo>
                    <a:pt x="17762" y="10789"/>
                    <a:pt x="18049" y="10613"/>
                    <a:pt x="18286" y="10381"/>
                  </a:cubicBezTo>
                  <a:cubicBezTo>
                    <a:pt x="18520" y="10150"/>
                    <a:pt x="18670" y="9839"/>
                    <a:pt x="18734" y="9446"/>
                  </a:cubicBezTo>
                  <a:cubicBezTo>
                    <a:pt x="18799" y="9053"/>
                    <a:pt x="18734" y="8658"/>
                    <a:pt x="18541" y="8261"/>
                  </a:cubicBezTo>
                  <a:cubicBezTo>
                    <a:pt x="18298" y="7746"/>
                    <a:pt x="18087" y="7335"/>
                    <a:pt x="17911" y="7026"/>
                  </a:cubicBezTo>
                  <a:cubicBezTo>
                    <a:pt x="17735" y="6718"/>
                    <a:pt x="17451" y="6309"/>
                    <a:pt x="17060" y="5800"/>
                  </a:cubicBezTo>
                  <a:cubicBezTo>
                    <a:pt x="16784" y="5444"/>
                    <a:pt x="16487" y="5104"/>
                    <a:pt x="16171" y="4783"/>
                  </a:cubicBezTo>
                  <a:lnTo>
                    <a:pt x="16171" y="4783"/>
                  </a:lnTo>
                  <a:lnTo>
                    <a:pt x="18492" y="1972"/>
                  </a:lnTo>
                  <a:cubicBezTo>
                    <a:pt x="18726" y="1690"/>
                    <a:pt x="18817" y="1386"/>
                    <a:pt x="18765" y="1061"/>
                  </a:cubicBezTo>
                  <a:cubicBezTo>
                    <a:pt x="18714" y="736"/>
                    <a:pt x="18575" y="476"/>
                    <a:pt x="18350" y="282"/>
                  </a:cubicBezTo>
                  <a:cubicBezTo>
                    <a:pt x="18130" y="94"/>
                    <a:pt x="17865" y="0"/>
                    <a:pt x="175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2"/>
            <p:cNvSpPr/>
            <p:nvPr/>
          </p:nvSpPr>
          <p:spPr>
            <a:xfrm>
              <a:off x="2262950" y="3598725"/>
              <a:ext cx="486000" cy="558300"/>
            </a:xfrm>
            <a:custGeom>
              <a:avLst/>
              <a:gdLst/>
              <a:ahLst/>
              <a:cxnLst/>
              <a:rect l="l" t="t" r="r" b="b"/>
              <a:pathLst>
                <a:path w="19440" h="22332" extrusionOk="0">
                  <a:moveTo>
                    <a:pt x="17838" y="610"/>
                  </a:moveTo>
                  <a:cubicBezTo>
                    <a:pt x="18087" y="614"/>
                    <a:pt x="18292" y="674"/>
                    <a:pt x="18462" y="818"/>
                  </a:cubicBezTo>
                  <a:cubicBezTo>
                    <a:pt x="18634" y="965"/>
                    <a:pt x="18735" y="1161"/>
                    <a:pt x="18776" y="1415"/>
                  </a:cubicBezTo>
                  <a:cubicBezTo>
                    <a:pt x="18813" y="1653"/>
                    <a:pt x="18746" y="1872"/>
                    <a:pt x="18569" y="2087"/>
                  </a:cubicBezTo>
                  <a:lnTo>
                    <a:pt x="16458" y="4640"/>
                  </a:lnTo>
                  <a:cubicBezTo>
                    <a:pt x="16378" y="4564"/>
                    <a:pt x="16297" y="4488"/>
                    <a:pt x="16214" y="4413"/>
                  </a:cubicBezTo>
                  <a:cubicBezTo>
                    <a:pt x="15851" y="4073"/>
                    <a:pt x="15487" y="3761"/>
                    <a:pt x="15124" y="3480"/>
                  </a:cubicBezTo>
                  <a:lnTo>
                    <a:pt x="17205" y="962"/>
                  </a:lnTo>
                  <a:cubicBezTo>
                    <a:pt x="17397" y="730"/>
                    <a:pt x="17604" y="614"/>
                    <a:pt x="17838" y="610"/>
                  </a:cubicBezTo>
                  <a:close/>
                  <a:moveTo>
                    <a:pt x="14737" y="3948"/>
                  </a:moveTo>
                  <a:cubicBezTo>
                    <a:pt x="15091" y="4221"/>
                    <a:pt x="15447" y="4525"/>
                    <a:pt x="15804" y="4858"/>
                  </a:cubicBezTo>
                  <a:cubicBezTo>
                    <a:pt x="15895" y="4941"/>
                    <a:pt x="15985" y="5025"/>
                    <a:pt x="16071" y="5109"/>
                  </a:cubicBezTo>
                  <a:lnTo>
                    <a:pt x="16000" y="5194"/>
                  </a:lnTo>
                  <a:lnTo>
                    <a:pt x="14637" y="4069"/>
                  </a:lnTo>
                  <a:lnTo>
                    <a:pt x="14737" y="3948"/>
                  </a:lnTo>
                  <a:close/>
                  <a:moveTo>
                    <a:pt x="4250" y="17159"/>
                  </a:moveTo>
                  <a:lnTo>
                    <a:pt x="5627" y="18295"/>
                  </a:lnTo>
                  <a:lnTo>
                    <a:pt x="5383" y="18590"/>
                  </a:lnTo>
                  <a:cubicBezTo>
                    <a:pt x="5013" y="18321"/>
                    <a:pt x="4658" y="18032"/>
                    <a:pt x="4320" y="17723"/>
                  </a:cubicBezTo>
                  <a:cubicBezTo>
                    <a:pt x="4216" y="17632"/>
                    <a:pt x="4115" y="17538"/>
                    <a:pt x="4014" y="17444"/>
                  </a:cubicBezTo>
                  <a:lnTo>
                    <a:pt x="4250" y="17159"/>
                  </a:lnTo>
                  <a:close/>
                  <a:moveTo>
                    <a:pt x="10096" y="2088"/>
                  </a:moveTo>
                  <a:cubicBezTo>
                    <a:pt x="10313" y="2088"/>
                    <a:pt x="10537" y="2102"/>
                    <a:pt x="10768" y="2131"/>
                  </a:cubicBezTo>
                  <a:cubicBezTo>
                    <a:pt x="11900" y="2274"/>
                    <a:pt x="13066" y="2761"/>
                    <a:pt x="14250" y="3587"/>
                  </a:cubicBezTo>
                  <a:lnTo>
                    <a:pt x="13785" y="4150"/>
                  </a:lnTo>
                  <a:lnTo>
                    <a:pt x="16083" y="6047"/>
                  </a:lnTo>
                  <a:lnTo>
                    <a:pt x="16498" y="5544"/>
                  </a:lnTo>
                  <a:cubicBezTo>
                    <a:pt x="16726" y="5788"/>
                    <a:pt x="16937" y="6038"/>
                    <a:pt x="17131" y="6289"/>
                  </a:cubicBezTo>
                  <a:cubicBezTo>
                    <a:pt x="17511" y="6784"/>
                    <a:pt x="17790" y="7185"/>
                    <a:pt x="17958" y="7481"/>
                  </a:cubicBezTo>
                  <a:cubicBezTo>
                    <a:pt x="18131" y="7785"/>
                    <a:pt x="18339" y="8194"/>
                    <a:pt x="18579" y="8698"/>
                  </a:cubicBezTo>
                  <a:cubicBezTo>
                    <a:pt x="18746" y="9042"/>
                    <a:pt x="18800" y="9372"/>
                    <a:pt x="18746" y="9702"/>
                  </a:cubicBezTo>
                  <a:cubicBezTo>
                    <a:pt x="18691" y="10033"/>
                    <a:pt x="18572" y="10285"/>
                    <a:pt x="18384" y="10469"/>
                  </a:cubicBezTo>
                  <a:cubicBezTo>
                    <a:pt x="18178" y="10670"/>
                    <a:pt x="17930" y="10821"/>
                    <a:pt x="17660" y="10914"/>
                  </a:cubicBezTo>
                  <a:cubicBezTo>
                    <a:pt x="17563" y="10947"/>
                    <a:pt x="17467" y="10964"/>
                    <a:pt x="17370" y="10964"/>
                  </a:cubicBezTo>
                  <a:cubicBezTo>
                    <a:pt x="17222" y="10964"/>
                    <a:pt x="17072" y="10925"/>
                    <a:pt x="16917" y="10846"/>
                  </a:cubicBezTo>
                  <a:cubicBezTo>
                    <a:pt x="16639" y="10704"/>
                    <a:pt x="16386" y="10454"/>
                    <a:pt x="16172" y="10113"/>
                  </a:cubicBezTo>
                  <a:cubicBezTo>
                    <a:pt x="15568" y="9070"/>
                    <a:pt x="14825" y="8088"/>
                    <a:pt x="13949" y="7181"/>
                  </a:cubicBezTo>
                  <a:cubicBezTo>
                    <a:pt x="13638" y="6895"/>
                    <a:pt x="13292" y="6604"/>
                    <a:pt x="12919" y="6319"/>
                  </a:cubicBezTo>
                  <a:cubicBezTo>
                    <a:pt x="12514" y="6008"/>
                    <a:pt x="12072" y="5806"/>
                    <a:pt x="11604" y="5715"/>
                  </a:cubicBezTo>
                  <a:cubicBezTo>
                    <a:pt x="11482" y="5691"/>
                    <a:pt x="11370" y="5681"/>
                    <a:pt x="11267" y="5681"/>
                  </a:cubicBezTo>
                  <a:cubicBezTo>
                    <a:pt x="10801" y="5681"/>
                    <a:pt x="10514" y="5894"/>
                    <a:pt x="10349" y="6095"/>
                  </a:cubicBezTo>
                  <a:cubicBezTo>
                    <a:pt x="10023" y="6488"/>
                    <a:pt x="9915" y="6925"/>
                    <a:pt x="10026" y="7391"/>
                  </a:cubicBezTo>
                  <a:cubicBezTo>
                    <a:pt x="10125" y="7806"/>
                    <a:pt x="10401" y="8305"/>
                    <a:pt x="10866" y="8911"/>
                  </a:cubicBezTo>
                  <a:lnTo>
                    <a:pt x="12307" y="10859"/>
                  </a:lnTo>
                  <a:cubicBezTo>
                    <a:pt x="12880" y="11655"/>
                    <a:pt x="13337" y="12360"/>
                    <a:pt x="13663" y="12957"/>
                  </a:cubicBezTo>
                  <a:cubicBezTo>
                    <a:pt x="13978" y="13525"/>
                    <a:pt x="14214" y="14134"/>
                    <a:pt x="14364" y="14766"/>
                  </a:cubicBezTo>
                  <a:cubicBezTo>
                    <a:pt x="14502" y="15360"/>
                    <a:pt x="14495" y="15946"/>
                    <a:pt x="14344" y="16508"/>
                  </a:cubicBezTo>
                  <a:cubicBezTo>
                    <a:pt x="14190" y="17079"/>
                    <a:pt x="13876" y="17663"/>
                    <a:pt x="13409" y="18247"/>
                  </a:cubicBezTo>
                  <a:cubicBezTo>
                    <a:pt x="12664" y="19183"/>
                    <a:pt x="11769" y="19781"/>
                    <a:pt x="10750" y="20023"/>
                  </a:cubicBezTo>
                  <a:cubicBezTo>
                    <a:pt x="10360" y="20115"/>
                    <a:pt x="9966" y="20161"/>
                    <a:pt x="9567" y="20161"/>
                  </a:cubicBezTo>
                  <a:cubicBezTo>
                    <a:pt x="8912" y="20161"/>
                    <a:pt x="8247" y="20037"/>
                    <a:pt x="7577" y="19790"/>
                  </a:cubicBezTo>
                  <a:cubicBezTo>
                    <a:pt x="7011" y="19580"/>
                    <a:pt x="6446" y="19295"/>
                    <a:pt x="5884" y="18934"/>
                  </a:cubicBezTo>
                  <a:lnTo>
                    <a:pt x="6481" y="18213"/>
                  </a:lnTo>
                  <a:lnTo>
                    <a:pt x="4169" y="16305"/>
                  </a:lnTo>
                  <a:lnTo>
                    <a:pt x="3582" y="17017"/>
                  </a:lnTo>
                  <a:cubicBezTo>
                    <a:pt x="2170" y="15567"/>
                    <a:pt x="1201" y="13918"/>
                    <a:pt x="697" y="12105"/>
                  </a:cubicBezTo>
                  <a:cubicBezTo>
                    <a:pt x="621" y="11795"/>
                    <a:pt x="640" y="11513"/>
                    <a:pt x="753" y="11242"/>
                  </a:cubicBezTo>
                  <a:cubicBezTo>
                    <a:pt x="869" y="10968"/>
                    <a:pt x="1037" y="10764"/>
                    <a:pt x="1265" y="10618"/>
                  </a:cubicBezTo>
                  <a:cubicBezTo>
                    <a:pt x="1511" y="10464"/>
                    <a:pt x="1789" y="10365"/>
                    <a:pt x="2078" y="10330"/>
                  </a:cubicBezTo>
                  <a:cubicBezTo>
                    <a:pt x="2128" y="10323"/>
                    <a:pt x="2177" y="10320"/>
                    <a:pt x="2225" y="10320"/>
                  </a:cubicBezTo>
                  <a:cubicBezTo>
                    <a:pt x="2437" y="10320"/>
                    <a:pt x="2637" y="10385"/>
                    <a:pt x="2832" y="10518"/>
                  </a:cubicBezTo>
                  <a:cubicBezTo>
                    <a:pt x="3083" y="10688"/>
                    <a:pt x="3298" y="10966"/>
                    <a:pt x="3477" y="11355"/>
                  </a:cubicBezTo>
                  <a:cubicBezTo>
                    <a:pt x="3516" y="11429"/>
                    <a:pt x="3605" y="11644"/>
                    <a:pt x="3749" y="12000"/>
                  </a:cubicBezTo>
                  <a:cubicBezTo>
                    <a:pt x="3901" y="12375"/>
                    <a:pt x="4039" y="12692"/>
                    <a:pt x="4163" y="12954"/>
                  </a:cubicBezTo>
                  <a:cubicBezTo>
                    <a:pt x="4294" y="13230"/>
                    <a:pt x="4507" y="13570"/>
                    <a:pt x="4811" y="13993"/>
                  </a:cubicBezTo>
                  <a:cubicBezTo>
                    <a:pt x="5113" y="14414"/>
                    <a:pt x="5461" y="14801"/>
                    <a:pt x="5847" y="15147"/>
                  </a:cubicBezTo>
                  <a:cubicBezTo>
                    <a:pt x="6107" y="15427"/>
                    <a:pt x="6422" y="15692"/>
                    <a:pt x="6782" y="15933"/>
                  </a:cubicBezTo>
                  <a:cubicBezTo>
                    <a:pt x="7118" y="16162"/>
                    <a:pt x="7471" y="16364"/>
                    <a:pt x="7838" y="16538"/>
                  </a:cubicBezTo>
                  <a:cubicBezTo>
                    <a:pt x="8145" y="16682"/>
                    <a:pt x="8462" y="16755"/>
                    <a:pt x="8781" y="16755"/>
                  </a:cubicBezTo>
                  <a:cubicBezTo>
                    <a:pt x="8857" y="16755"/>
                    <a:pt x="8934" y="16751"/>
                    <a:pt x="9011" y="16743"/>
                  </a:cubicBezTo>
                  <a:cubicBezTo>
                    <a:pt x="9433" y="16698"/>
                    <a:pt x="9795" y="16496"/>
                    <a:pt x="10088" y="16142"/>
                  </a:cubicBezTo>
                  <a:cubicBezTo>
                    <a:pt x="10338" y="15837"/>
                    <a:pt x="10407" y="15413"/>
                    <a:pt x="10293" y="14875"/>
                  </a:cubicBezTo>
                  <a:cubicBezTo>
                    <a:pt x="10188" y="14392"/>
                    <a:pt x="9920" y="13857"/>
                    <a:pt x="9497" y="13290"/>
                  </a:cubicBezTo>
                  <a:lnTo>
                    <a:pt x="8075" y="11290"/>
                  </a:lnTo>
                  <a:cubicBezTo>
                    <a:pt x="7553" y="10536"/>
                    <a:pt x="7140" y="9908"/>
                    <a:pt x="6848" y="9425"/>
                  </a:cubicBezTo>
                  <a:cubicBezTo>
                    <a:pt x="6550" y="8928"/>
                    <a:pt x="6289" y="8407"/>
                    <a:pt x="6069" y="7869"/>
                  </a:cubicBezTo>
                  <a:cubicBezTo>
                    <a:pt x="5848" y="7334"/>
                    <a:pt x="5736" y="6853"/>
                    <a:pt x="5739" y="6443"/>
                  </a:cubicBezTo>
                  <a:cubicBezTo>
                    <a:pt x="5739" y="6029"/>
                    <a:pt x="5828" y="5581"/>
                    <a:pt x="6003" y="5109"/>
                  </a:cubicBezTo>
                  <a:cubicBezTo>
                    <a:pt x="6179" y="4638"/>
                    <a:pt x="6477" y="4144"/>
                    <a:pt x="6892" y="3642"/>
                  </a:cubicBezTo>
                  <a:cubicBezTo>
                    <a:pt x="7752" y="2599"/>
                    <a:pt x="8804" y="2088"/>
                    <a:pt x="10096" y="2088"/>
                  </a:cubicBezTo>
                  <a:close/>
                  <a:moveTo>
                    <a:pt x="3628" y="17912"/>
                  </a:moveTo>
                  <a:cubicBezTo>
                    <a:pt x="3721" y="18001"/>
                    <a:pt x="3818" y="18088"/>
                    <a:pt x="3915" y="18174"/>
                  </a:cubicBezTo>
                  <a:cubicBezTo>
                    <a:pt x="4259" y="18488"/>
                    <a:pt x="4620" y="18783"/>
                    <a:pt x="4996" y="19058"/>
                  </a:cubicBezTo>
                  <a:lnTo>
                    <a:pt x="3082" y="21377"/>
                  </a:lnTo>
                  <a:cubicBezTo>
                    <a:pt x="2888" y="21612"/>
                    <a:pt x="2678" y="21726"/>
                    <a:pt x="2430" y="21726"/>
                  </a:cubicBezTo>
                  <a:cubicBezTo>
                    <a:pt x="2368" y="21726"/>
                    <a:pt x="2305" y="21719"/>
                    <a:pt x="2238" y="21705"/>
                  </a:cubicBezTo>
                  <a:cubicBezTo>
                    <a:pt x="1888" y="21634"/>
                    <a:pt x="1661" y="21452"/>
                    <a:pt x="1522" y="21134"/>
                  </a:cubicBezTo>
                  <a:cubicBezTo>
                    <a:pt x="1440" y="20944"/>
                    <a:pt x="1369" y="20647"/>
                    <a:pt x="1704" y="20240"/>
                  </a:cubicBezTo>
                  <a:lnTo>
                    <a:pt x="3628" y="17912"/>
                  </a:lnTo>
                  <a:close/>
                  <a:moveTo>
                    <a:pt x="17840" y="0"/>
                  </a:moveTo>
                  <a:cubicBezTo>
                    <a:pt x="17835" y="0"/>
                    <a:pt x="17831" y="0"/>
                    <a:pt x="17826" y="1"/>
                  </a:cubicBezTo>
                  <a:cubicBezTo>
                    <a:pt x="17410" y="8"/>
                    <a:pt x="17044" y="201"/>
                    <a:pt x="16738" y="572"/>
                  </a:cubicBezTo>
                  <a:lnTo>
                    <a:pt x="14636" y="3117"/>
                  </a:lnTo>
                  <a:cubicBezTo>
                    <a:pt x="13357" y="2217"/>
                    <a:pt x="12087" y="1684"/>
                    <a:pt x="10842" y="1528"/>
                  </a:cubicBezTo>
                  <a:cubicBezTo>
                    <a:pt x="10590" y="1496"/>
                    <a:pt x="10343" y="1480"/>
                    <a:pt x="10103" y="1480"/>
                  </a:cubicBezTo>
                  <a:cubicBezTo>
                    <a:pt x="8633" y="1480"/>
                    <a:pt x="7397" y="2076"/>
                    <a:pt x="6425" y="3254"/>
                  </a:cubicBezTo>
                  <a:cubicBezTo>
                    <a:pt x="5966" y="3810"/>
                    <a:pt x="5634" y="4361"/>
                    <a:pt x="5435" y="4898"/>
                  </a:cubicBezTo>
                  <a:cubicBezTo>
                    <a:pt x="5235" y="5436"/>
                    <a:pt x="5133" y="5956"/>
                    <a:pt x="5132" y="6440"/>
                  </a:cubicBezTo>
                  <a:cubicBezTo>
                    <a:pt x="5129" y="6931"/>
                    <a:pt x="5257" y="7490"/>
                    <a:pt x="5509" y="8101"/>
                  </a:cubicBezTo>
                  <a:cubicBezTo>
                    <a:pt x="5741" y="8667"/>
                    <a:pt x="6016" y="9214"/>
                    <a:pt x="6330" y="9738"/>
                  </a:cubicBezTo>
                  <a:cubicBezTo>
                    <a:pt x="6627" y="10231"/>
                    <a:pt x="7046" y="10871"/>
                    <a:pt x="7579" y="11638"/>
                  </a:cubicBezTo>
                  <a:lnTo>
                    <a:pt x="9007" y="13646"/>
                  </a:lnTo>
                  <a:cubicBezTo>
                    <a:pt x="9381" y="14148"/>
                    <a:pt x="9614" y="14605"/>
                    <a:pt x="9700" y="15003"/>
                  </a:cubicBezTo>
                  <a:cubicBezTo>
                    <a:pt x="9774" y="15349"/>
                    <a:pt x="9747" y="15602"/>
                    <a:pt x="9621" y="15757"/>
                  </a:cubicBezTo>
                  <a:cubicBezTo>
                    <a:pt x="9429" y="15987"/>
                    <a:pt x="9209" y="16112"/>
                    <a:pt x="8946" y="16141"/>
                  </a:cubicBezTo>
                  <a:cubicBezTo>
                    <a:pt x="8891" y="16147"/>
                    <a:pt x="8836" y="16150"/>
                    <a:pt x="8782" y="16150"/>
                  </a:cubicBezTo>
                  <a:cubicBezTo>
                    <a:pt x="8551" y="16150"/>
                    <a:pt x="8324" y="16096"/>
                    <a:pt x="8093" y="15989"/>
                  </a:cubicBezTo>
                  <a:cubicBezTo>
                    <a:pt x="7754" y="15828"/>
                    <a:pt x="7429" y="15642"/>
                    <a:pt x="7119" y="15430"/>
                  </a:cubicBezTo>
                  <a:cubicBezTo>
                    <a:pt x="6810" y="15225"/>
                    <a:pt x="6525" y="14986"/>
                    <a:pt x="6270" y="14716"/>
                  </a:cubicBezTo>
                  <a:cubicBezTo>
                    <a:pt x="5910" y="14392"/>
                    <a:pt x="5586" y="14031"/>
                    <a:pt x="5302" y="13639"/>
                  </a:cubicBezTo>
                  <a:cubicBezTo>
                    <a:pt x="5022" y="13252"/>
                    <a:pt x="4823" y="12935"/>
                    <a:pt x="4710" y="12695"/>
                  </a:cubicBezTo>
                  <a:cubicBezTo>
                    <a:pt x="4590" y="12442"/>
                    <a:pt x="4456" y="12135"/>
                    <a:pt x="4310" y="11773"/>
                  </a:cubicBezTo>
                  <a:cubicBezTo>
                    <a:pt x="4155" y="11389"/>
                    <a:pt x="4056" y="11158"/>
                    <a:pt x="4021" y="11092"/>
                  </a:cubicBezTo>
                  <a:cubicBezTo>
                    <a:pt x="3802" y="10613"/>
                    <a:pt x="3517" y="10251"/>
                    <a:pt x="3170" y="10018"/>
                  </a:cubicBezTo>
                  <a:cubicBezTo>
                    <a:pt x="2873" y="9816"/>
                    <a:pt x="2555" y="9715"/>
                    <a:pt x="2219" y="9715"/>
                  </a:cubicBezTo>
                  <a:cubicBezTo>
                    <a:pt x="2146" y="9715"/>
                    <a:pt x="2072" y="9720"/>
                    <a:pt x="1997" y="9730"/>
                  </a:cubicBezTo>
                  <a:cubicBezTo>
                    <a:pt x="1622" y="9777"/>
                    <a:pt x="1261" y="9906"/>
                    <a:pt x="941" y="10107"/>
                  </a:cubicBezTo>
                  <a:cubicBezTo>
                    <a:pt x="609" y="10318"/>
                    <a:pt x="358" y="10622"/>
                    <a:pt x="195" y="11009"/>
                  </a:cubicBezTo>
                  <a:cubicBezTo>
                    <a:pt x="29" y="11399"/>
                    <a:pt x="1" y="11819"/>
                    <a:pt x="110" y="12256"/>
                  </a:cubicBezTo>
                  <a:lnTo>
                    <a:pt x="111" y="12264"/>
                  </a:lnTo>
                  <a:cubicBezTo>
                    <a:pt x="651" y="14198"/>
                    <a:pt x="1685" y="15952"/>
                    <a:pt x="3193" y="17489"/>
                  </a:cubicBezTo>
                  <a:lnTo>
                    <a:pt x="1238" y="19856"/>
                  </a:lnTo>
                  <a:cubicBezTo>
                    <a:pt x="733" y="20467"/>
                    <a:pt x="811" y="21020"/>
                    <a:pt x="967" y="21376"/>
                  </a:cubicBezTo>
                  <a:cubicBezTo>
                    <a:pt x="1185" y="21877"/>
                    <a:pt x="1571" y="22187"/>
                    <a:pt x="2116" y="22299"/>
                  </a:cubicBezTo>
                  <a:cubicBezTo>
                    <a:pt x="2219" y="22321"/>
                    <a:pt x="2323" y="22332"/>
                    <a:pt x="2428" y="22332"/>
                  </a:cubicBezTo>
                  <a:cubicBezTo>
                    <a:pt x="2855" y="22332"/>
                    <a:pt x="3238" y="22139"/>
                    <a:pt x="3548" y="21764"/>
                  </a:cubicBezTo>
                  <a:lnTo>
                    <a:pt x="5496" y="19406"/>
                  </a:lnTo>
                  <a:cubicBezTo>
                    <a:pt x="6115" y="19808"/>
                    <a:pt x="6740" y="20127"/>
                    <a:pt x="7368" y="20359"/>
                  </a:cubicBezTo>
                  <a:cubicBezTo>
                    <a:pt x="8105" y="20631"/>
                    <a:pt x="8841" y="20768"/>
                    <a:pt x="9565" y="20768"/>
                  </a:cubicBezTo>
                  <a:cubicBezTo>
                    <a:pt x="10012" y="20768"/>
                    <a:pt x="10454" y="20716"/>
                    <a:pt x="10890" y="20613"/>
                  </a:cubicBezTo>
                  <a:cubicBezTo>
                    <a:pt x="12044" y="20338"/>
                    <a:pt x="13051" y="19670"/>
                    <a:pt x="13883" y="18624"/>
                  </a:cubicBezTo>
                  <a:cubicBezTo>
                    <a:pt x="14401" y="17977"/>
                    <a:pt x="14754" y="17318"/>
                    <a:pt x="14929" y="16666"/>
                  </a:cubicBezTo>
                  <a:cubicBezTo>
                    <a:pt x="15107" y="16007"/>
                    <a:pt x="15115" y="15320"/>
                    <a:pt x="14953" y="14629"/>
                  </a:cubicBezTo>
                  <a:cubicBezTo>
                    <a:pt x="14791" y="13944"/>
                    <a:pt x="14535" y="13284"/>
                    <a:pt x="14194" y="12666"/>
                  </a:cubicBezTo>
                  <a:cubicBezTo>
                    <a:pt x="13856" y="12049"/>
                    <a:pt x="13387" y="11322"/>
                    <a:pt x="12796" y="10503"/>
                  </a:cubicBezTo>
                  <a:lnTo>
                    <a:pt x="11349" y="8546"/>
                  </a:lnTo>
                  <a:cubicBezTo>
                    <a:pt x="10940" y="8013"/>
                    <a:pt x="10692" y="7578"/>
                    <a:pt x="10614" y="7250"/>
                  </a:cubicBezTo>
                  <a:cubicBezTo>
                    <a:pt x="10548" y="6972"/>
                    <a:pt x="10612" y="6728"/>
                    <a:pt x="10816" y="6481"/>
                  </a:cubicBezTo>
                  <a:cubicBezTo>
                    <a:pt x="10888" y="6393"/>
                    <a:pt x="11010" y="6287"/>
                    <a:pt x="11261" y="6287"/>
                  </a:cubicBezTo>
                  <a:cubicBezTo>
                    <a:pt x="11328" y="6287"/>
                    <a:pt x="11403" y="6295"/>
                    <a:pt x="11488" y="6311"/>
                  </a:cubicBezTo>
                  <a:cubicBezTo>
                    <a:pt x="11863" y="6383"/>
                    <a:pt x="12221" y="6547"/>
                    <a:pt x="12549" y="6798"/>
                  </a:cubicBezTo>
                  <a:cubicBezTo>
                    <a:pt x="12908" y="7072"/>
                    <a:pt x="13241" y="7349"/>
                    <a:pt x="13525" y="7612"/>
                  </a:cubicBezTo>
                  <a:cubicBezTo>
                    <a:pt x="14345" y="8460"/>
                    <a:pt x="15060" y="9403"/>
                    <a:pt x="15653" y="10423"/>
                  </a:cubicBezTo>
                  <a:cubicBezTo>
                    <a:pt x="15931" y="10868"/>
                    <a:pt x="16264" y="11191"/>
                    <a:pt x="16641" y="11384"/>
                  </a:cubicBezTo>
                  <a:cubicBezTo>
                    <a:pt x="16883" y="11506"/>
                    <a:pt x="17126" y="11568"/>
                    <a:pt x="17368" y="11568"/>
                  </a:cubicBezTo>
                  <a:cubicBezTo>
                    <a:pt x="17532" y="11568"/>
                    <a:pt x="17695" y="11540"/>
                    <a:pt x="17858" y="11484"/>
                  </a:cubicBezTo>
                  <a:cubicBezTo>
                    <a:pt x="18213" y="11362"/>
                    <a:pt x="18539" y="11162"/>
                    <a:pt x="18807" y="10899"/>
                  </a:cubicBezTo>
                  <a:cubicBezTo>
                    <a:pt x="19088" y="10626"/>
                    <a:pt x="19268" y="10255"/>
                    <a:pt x="19342" y="9799"/>
                  </a:cubicBezTo>
                  <a:cubicBezTo>
                    <a:pt x="19416" y="9344"/>
                    <a:pt x="19343" y="8885"/>
                    <a:pt x="19125" y="8434"/>
                  </a:cubicBezTo>
                  <a:cubicBezTo>
                    <a:pt x="18880" y="7918"/>
                    <a:pt x="18664" y="7496"/>
                    <a:pt x="18484" y="7180"/>
                  </a:cubicBezTo>
                  <a:cubicBezTo>
                    <a:pt x="18302" y="6860"/>
                    <a:pt x="18007" y="6435"/>
                    <a:pt x="17610" y="5918"/>
                  </a:cubicBezTo>
                  <a:cubicBezTo>
                    <a:pt x="17389" y="5630"/>
                    <a:pt x="17146" y="5348"/>
                    <a:pt x="16886" y="5070"/>
                  </a:cubicBezTo>
                  <a:lnTo>
                    <a:pt x="19035" y="2470"/>
                  </a:lnTo>
                  <a:cubicBezTo>
                    <a:pt x="19325" y="2118"/>
                    <a:pt x="19440" y="1730"/>
                    <a:pt x="19375" y="1317"/>
                  </a:cubicBezTo>
                  <a:cubicBezTo>
                    <a:pt x="19312" y="920"/>
                    <a:pt x="19139" y="600"/>
                    <a:pt x="18856" y="356"/>
                  </a:cubicBezTo>
                  <a:cubicBezTo>
                    <a:pt x="18577" y="115"/>
                    <a:pt x="18238" y="0"/>
                    <a:pt x="178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2"/>
            <p:cNvSpPr/>
            <p:nvPr/>
          </p:nvSpPr>
          <p:spPr>
            <a:xfrm>
              <a:off x="967075" y="2556650"/>
              <a:ext cx="2732675" cy="2817825"/>
            </a:xfrm>
            <a:custGeom>
              <a:avLst/>
              <a:gdLst/>
              <a:ahLst/>
              <a:cxnLst/>
              <a:rect l="l" t="t" r="r" b="b"/>
              <a:pathLst>
                <a:path w="109307" h="112713" extrusionOk="0">
                  <a:moveTo>
                    <a:pt x="40247" y="0"/>
                  </a:moveTo>
                  <a:lnTo>
                    <a:pt x="0" y="36443"/>
                  </a:lnTo>
                  <a:lnTo>
                    <a:pt x="69061" y="112712"/>
                  </a:lnTo>
                  <a:lnTo>
                    <a:pt x="109306" y="76271"/>
                  </a:lnTo>
                  <a:lnTo>
                    <a:pt x="40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2"/>
            <p:cNvSpPr/>
            <p:nvPr/>
          </p:nvSpPr>
          <p:spPr>
            <a:xfrm>
              <a:off x="958900" y="2549250"/>
              <a:ext cx="2749600" cy="2832900"/>
            </a:xfrm>
            <a:custGeom>
              <a:avLst/>
              <a:gdLst/>
              <a:ahLst/>
              <a:cxnLst/>
              <a:rect l="l" t="t" r="r" b="b"/>
              <a:pathLst>
                <a:path w="109984" h="113316" extrusionOk="0">
                  <a:moveTo>
                    <a:pt x="40560" y="731"/>
                  </a:moveTo>
                  <a:lnTo>
                    <a:pt x="109219" y="76546"/>
                  </a:lnTo>
                  <a:lnTo>
                    <a:pt x="69426" y="112585"/>
                  </a:lnTo>
                  <a:lnTo>
                    <a:pt x="765" y="36770"/>
                  </a:lnTo>
                  <a:lnTo>
                    <a:pt x="40560" y="731"/>
                  </a:lnTo>
                  <a:close/>
                  <a:moveTo>
                    <a:pt x="40581" y="0"/>
                  </a:moveTo>
                  <a:cubicBezTo>
                    <a:pt x="40509" y="0"/>
                    <a:pt x="40436" y="26"/>
                    <a:pt x="40378" y="79"/>
                  </a:cubicBezTo>
                  <a:lnTo>
                    <a:pt x="134" y="36524"/>
                  </a:lnTo>
                  <a:cubicBezTo>
                    <a:pt x="11" y="36636"/>
                    <a:pt x="0" y="36828"/>
                    <a:pt x="114" y="36953"/>
                  </a:cubicBezTo>
                  <a:lnTo>
                    <a:pt x="69180" y="113216"/>
                  </a:lnTo>
                  <a:cubicBezTo>
                    <a:pt x="69233" y="113276"/>
                    <a:pt x="69308" y="113311"/>
                    <a:pt x="69388" y="113315"/>
                  </a:cubicBezTo>
                  <a:lnTo>
                    <a:pt x="69404" y="113315"/>
                  </a:lnTo>
                  <a:cubicBezTo>
                    <a:pt x="69479" y="113315"/>
                    <a:pt x="69551" y="113288"/>
                    <a:pt x="69607" y="113237"/>
                  </a:cubicBezTo>
                  <a:lnTo>
                    <a:pt x="109851" y="76792"/>
                  </a:lnTo>
                  <a:cubicBezTo>
                    <a:pt x="109975" y="76680"/>
                    <a:pt x="109984" y="76488"/>
                    <a:pt x="109872" y="76365"/>
                  </a:cubicBezTo>
                  <a:lnTo>
                    <a:pt x="40806" y="100"/>
                  </a:lnTo>
                  <a:cubicBezTo>
                    <a:pt x="40746" y="34"/>
                    <a:pt x="40664" y="0"/>
                    <a:pt x="405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2"/>
            <p:cNvSpPr/>
            <p:nvPr/>
          </p:nvSpPr>
          <p:spPr>
            <a:xfrm>
              <a:off x="1201475" y="2799675"/>
              <a:ext cx="2245400" cy="2315675"/>
            </a:xfrm>
            <a:custGeom>
              <a:avLst/>
              <a:gdLst/>
              <a:ahLst/>
              <a:cxnLst/>
              <a:rect l="l" t="t" r="r" b="b"/>
              <a:pathLst>
                <a:path w="89816" h="92627" extrusionOk="0">
                  <a:moveTo>
                    <a:pt x="33797" y="1"/>
                  </a:moveTo>
                  <a:cubicBezTo>
                    <a:pt x="32707" y="988"/>
                    <a:pt x="31339" y="1474"/>
                    <a:pt x="29976" y="1474"/>
                  </a:cubicBezTo>
                  <a:cubicBezTo>
                    <a:pt x="28778" y="1474"/>
                    <a:pt x="27583" y="1098"/>
                    <a:pt x="26584" y="356"/>
                  </a:cubicBezTo>
                  <a:lnTo>
                    <a:pt x="1329" y="23227"/>
                  </a:lnTo>
                  <a:cubicBezTo>
                    <a:pt x="2696" y="25511"/>
                    <a:pt x="2309" y="28517"/>
                    <a:pt x="261" y="30371"/>
                  </a:cubicBezTo>
                  <a:cubicBezTo>
                    <a:pt x="178" y="30448"/>
                    <a:pt x="89" y="30514"/>
                    <a:pt x="0" y="30583"/>
                  </a:cubicBezTo>
                  <a:lnTo>
                    <a:pt x="56041" y="92465"/>
                  </a:lnTo>
                  <a:cubicBezTo>
                    <a:pt x="56119" y="92385"/>
                    <a:pt x="56195" y="92303"/>
                    <a:pt x="56278" y="92228"/>
                  </a:cubicBezTo>
                  <a:cubicBezTo>
                    <a:pt x="57369" y="91240"/>
                    <a:pt x="58737" y="90753"/>
                    <a:pt x="60101" y="90753"/>
                  </a:cubicBezTo>
                  <a:cubicBezTo>
                    <a:pt x="61654" y="90753"/>
                    <a:pt x="63202" y="91384"/>
                    <a:pt x="64326" y="92626"/>
                  </a:cubicBezTo>
                  <a:lnTo>
                    <a:pt x="89416" y="69904"/>
                  </a:lnTo>
                  <a:cubicBezTo>
                    <a:pt x="87304" y="67572"/>
                    <a:pt x="87483" y="63968"/>
                    <a:pt x="89816" y="61856"/>
                  </a:cubicBezTo>
                  <a:lnTo>
                    <a:pt x="337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2"/>
            <p:cNvSpPr/>
            <p:nvPr/>
          </p:nvSpPr>
          <p:spPr>
            <a:xfrm>
              <a:off x="1192950" y="2792100"/>
              <a:ext cx="2262350" cy="2330800"/>
            </a:xfrm>
            <a:custGeom>
              <a:avLst/>
              <a:gdLst/>
              <a:ahLst/>
              <a:cxnLst/>
              <a:rect l="l" t="t" r="r" b="b"/>
              <a:pathLst>
                <a:path w="90494" h="93232" extrusionOk="0">
                  <a:moveTo>
                    <a:pt x="34112" y="726"/>
                  </a:moveTo>
                  <a:lnTo>
                    <a:pt x="89733" y="62144"/>
                  </a:lnTo>
                  <a:cubicBezTo>
                    <a:pt x="88680" y="63197"/>
                    <a:pt x="88063" y="64587"/>
                    <a:pt x="87988" y="66086"/>
                  </a:cubicBezTo>
                  <a:cubicBezTo>
                    <a:pt x="87914" y="67586"/>
                    <a:pt x="88391" y="69027"/>
                    <a:pt x="89336" y="70181"/>
                  </a:cubicBezTo>
                  <a:lnTo>
                    <a:pt x="64683" y="92506"/>
                  </a:lnTo>
                  <a:cubicBezTo>
                    <a:pt x="63521" y="91346"/>
                    <a:pt x="61985" y="90756"/>
                    <a:pt x="60441" y="90756"/>
                  </a:cubicBezTo>
                  <a:cubicBezTo>
                    <a:pt x="60438" y="90756"/>
                    <a:pt x="60434" y="90756"/>
                    <a:pt x="60431" y="90756"/>
                  </a:cubicBezTo>
                  <a:cubicBezTo>
                    <a:pt x="58947" y="90756"/>
                    <a:pt x="57516" y="91309"/>
                    <a:pt x="56416" y="92305"/>
                  </a:cubicBezTo>
                  <a:cubicBezTo>
                    <a:pt x="56410" y="92313"/>
                    <a:pt x="56400" y="92320"/>
                    <a:pt x="56393" y="92328"/>
                  </a:cubicBezTo>
                  <a:lnTo>
                    <a:pt x="782" y="30920"/>
                  </a:lnTo>
                  <a:cubicBezTo>
                    <a:pt x="789" y="30914"/>
                    <a:pt x="797" y="30906"/>
                    <a:pt x="805" y="30899"/>
                  </a:cubicBezTo>
                  <a:cubicBezTo>
                    <a:pt x="2857" y="29041"/>
                    <a:pt x="3363" y="26004"/>
                    <a:pt x="2053" y="23592"/>
                  </a:cubicBezTo>
                  <a:lnTo>
                    <a:pt x="26947" y="1046"/>
                  </a:lnTo>
                  <a:cubicBezTo>
                    <a:pt x="27962" y="1736"/>
                    <a:pt x="29137" y="2077"/>
                    <a:pt x="30310" y="2077"/>
                  </a:cubicBezTo>
                  <a:cubicBezTo>
                    <a:pt x="31664" y="2077"/>
                    <a:pt x="33015" y="1622"/>
                    <a:pt x="34112" y="726"/>
                  </a:cubicBezTo>
                  <a:close/>
                  <a:moveTo>
                    <a:pt x="34138" y="0"/>
                  </a:moveTo>
                  <a:cubicBezTo>
                    <a:pt x="34066" y="0"/>
                    <a:pt x="33993" y="26"/>
                    <a:pt x="33935" y="79"/>
                  </a:cubicBezTo>
                  <a:cubicBezTo>
                    <a:pt x="32914" y="1002"/>
                    <a:pt x="31613" y="1471"/>
                    <a:pt x="30309" y="1471"/>
                  </a:cubicBezTo>
                  <a:cubicBezTo>
                    <a:pt x="29184" y="1471"/>
                    <a:pt x="28057" y="1123"/>
                    <a:pt x="27104" y="416"/>
                  </a:cubicBezTo>
                  <a:cubicBezTo>
                    <a:pt x="27051" y="375"/>
                    <a:pt x="26987" y="355"/>
                    <a:pt x="26923" y="355"/>
                  </a:cubicBezTo>
                  <a:cubicBezTo>
                    <a:pt x="26850" y="355"/>
                    <a:pt x="26777" y="382"/>
                    <a:pt x="26720" y="434"/>
                  </a:cubicBezTo>
                  <a:lnTo>
                    <a:pt x="1465" y="23306"/>
                  </a:lnTo>
                  <a:cubicBezTo>
                    <a:pt x="1359" y="23402"/>
                    <a:pt x="1335" y="23561"/>
                    <a:pt x="1409" y="23686"/>
                  </a:cubicBezTo>
                  <a:cubicBezTo>
                    <a:pt x="2725" y="25884"/>
                    <a:pt x="2300" y="28729"/>
                    <a:pt x="397" y="30451"/>
                  </a:cubicBezTo>
                  <a:cubicBezTo>
                    <a:pt x="343" y="30502"/>
                    <a:pt x="284" y="30548"/>
                    <a:pt x="226" y="30593"/>
                  </a:cubicBezTo>
                  <a:lnTo>
                    <a:pt x="153" y="30651"/>
                  </a:lnTo>
                  <a:cubicBezTo>
                    <a:pt x="17" y="30760"/>
                    <a:pt x="0" y="30961"/>
                    <a:pt x="117" y="31091"/>
                  </a:cubicBezTo>
                  <a:lnTo>
                    <a:pt x="56158" y="92972"/>
                  </a:lnTo>
                  <a:cubicBezTo>
                    <a:pt x="56214" y="93033"/>
                    <a:pt x="56292" y="93070"/>
                    <a:pt x="56376" y="93071"/>
                  </a:cubicBezTo>
                  <a:cubicBezTo>
                    <a:pt x="56380" y="93071"/>
                    <a:pt x="56385" y="93072"/>
                    <a:pt x="56389" y="93072"/>
                  </a:cubicBezTo>
                  <a:cubicBezTo>
                    <a:pt x="56469" y="93072"/>
                    <a:pt x="56544" y="93039"/>
                    <a:pt x="56598" y="92981"/>
                  </a:cubicBezTo>
                  <a:lnTo>
                    <a:pt x="56663" y="92914"/>
                  </a:lnTo>
                  <a:cubicBezTo>
                    <a:pt x="56716" y="92860"/>
                    <a:pt x="56768" y="92807"/>
                    <a:pt x="56824" y="92756"/>
                  </a:cubicBezTo>
                  <a:cubicBezTo>
                    <a:pt x="57855" y="91822"/>
                    <a:pt x="59151" y="91362"/>
                    <a:pt x="60443" y="91362"/>
                  </a:cubicBezTo>
                  <a:cubicBezTo>
                    <a:pt x="61915" y="91362"/>
                    <a:pt x="63380" y="91959"/>
                    <a:pt x="64443" y="93132"/>
                  </a:cubicBezTo>
                  <a:cubicBezTo>
                    <a:pt x="64497" y="93192"/>
                    <a:pt x="64572" y="93227"/>
                    <a:pt x="64653" y="93231"/>
                  </a:cubicBezTo>
                  <a:lnTo>
                    <a:pt x="64667" y="93231"/>
                  </a:lnTo>
                  <a:cubicBezTo>
                    <a:pt x="64743" y="93231"/>
                    <a:pt x="64816" y="93204"/>
                    <a:pt x="64870" y="93153"/>
                  </a:cubicBezTo>
                  <a:lnTo>
                    <a:pt x="89961" y="70431"/>
                  </a:lnTo>
                  <a:cubicBezTo>
                    <a:pt x="90021" y="70377"/>
                    <a:pt x="90056" y="70302"/>
                    <a:pt x="90060" y="70222"/>
                  </a:cubicBezTo>
                  <a:cubicBezTo>
                    <a:pt x="90064" y="70141"/>
                    <a:pt x="90035" y="70063"/>
                    <a:pt x="89982" y="70003"/>
                  </a:cubicBezTo>
                  <a:cubicBezTo>
                    <a:pt x="89022" y="68943"/>
                    <a:pt x="88522" y="67544"/>
                    <a:pt x="88593" y="66115"/>
                  </a:cubicBezTo>
                  <a:cubicBezTo>
                    <a:pt x="88664" y="64686"/>
                    <a:pt x="89300" y="63344"/>
                    <a:pt x="90360" y="62383"/>
                  </a:cubicBezTo>
                  <a:cubicBezTo>
                    <a:pt x="90483" y="62271"/>
                    <a:pt x="90494" y="62080"/>
                    <a:pt x="90381" y="61956"/>
                  </a:cubicBezTo>
                  <a:lnTo>
                    <a:pt x="34363" y="101"/>
                  </a:lnTo>
                  <a:cubicBezTo>
                    <a:pt x="34304" y="34"/>
                    <a:pt x="34221" y="0"/>
                    <a:pt x="341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2"/>
            <p:cNvSpPr/>
            <p:nvPr/>
          </p:nvSpPr>
          <p:spPr>
            <a:xfrm>
              <a:off x="1854650" y="3712800"/>
              <a:ext cx="757200" cy="694100"/>
            </a:xfrm>
            <a:custGeom>
              <a:avLst/>
              <a:gdLst/>
              <a:ahLst/>
              <a:cxnLst/>
              <a:rect l="l" t="t" r="r" b="b"/>
              <a:pathLst>
                <a:path w="30288" h="27764" extrusionOk="0">
                  <a:moveTo>
                    <a:pt x="4343" y="1"/>
                  </a:moveTo>
                  <a:cubicBezTo>
                    <a:pt x="4239" y="1"/>
                    <a:pt x="4137" y="54"/>
                    <a:pt x="4081" y="150"/>
                  </a:cubicBezTo>
                  <a:cubicBezTo>
                    <a:pt x="1" y="7095"/>
                    <a:pt x="896" y="15779"/>
                    <a:pt x="6308" y="21758"/>
                  </a:cubicBezTo>
                  <a:cubicBezTo>
                    <a:pt x="9883" y="25705"/>
                    <a:pt x="14902" y="27764"/>
                    <a:pt x="19954" y="27764"/>
                  </a:cubicBezTo>
                  <a:cubicBezTo>
                    <a:pt x="23480" y="27764"/>
                    <a:pt x="27024" y="26761"/>
                    <a:pt x="30104" y="24697"/>
                  </a:cubicBezTo>
                  <a:cubicBezTo>
                    <a:pt x="30248" y="24605"/>
                    <a:pt x="30288" y="24413"/>
                    <a:pt x="30193" y="24272"/>
                  </a:cubicBezTo>
                  <a:cubicBezTo>
                    <a:pt x="30135" y="24186"/>
                    <a:pt x="30039" y="24138"/>
                    <a:pt x="29942" y="24138"/>
                  </a:cubicBezTo>
                  <a:cubicBezTo>
                    <a:pt x="29881" y="24138"/>
                    <a:pt x="29820" y="24156"/>
                    <a:pt x="29767" y="24194"/>
                  </a:cubicBezTo>
                  <a:cubicBezTo>
                    <a:pt x="26788" y="26190"/>
                    <a:pt x="23363" y="27160"/>
                    <a:pt x="19955" y="27160"/>
                  </a:cubicBezTo>
                  <a:cubicBezTo>
                    <a:pt x="15068" y="27160"/>
                    <a:pt x="10214" y="25167"/>
                    <a:pt x="6757" y="21350"/>
                  </a:cubicBezTo>
                  <a:cubicBezTo>
                    <a:pt x="1523" y="15571"/>
                    <a:pt x="657" y="7174"/>
                    <a:pt x="4604" y="456"/>
                  </a:cubicBezTo>
                  <a:cubicBezTo>
                    <a:pt x="4688" y="312"/>
                    <a:pt x="4640" y="127"/>
                    <a:pt x="4496" y="42"/>
                  </a:cubicBezTo>
                  <a:cubicBezTo>
                    <a:pt x="4448" y="14"/>
                    <a:pt x="4395" y="1"/>
                    <a:pt x="43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2"/>
            <p:cNvSpPr/>
            <p:nvPr/>
          </p:nvSpPr>
          <p:spPr>
            <a:xfrm>
              <a:off x="2024600" y="3515250"/>
              <a:ext cx="187400" cy="120775"/>
            </a:xfrm>
            <a:custGeom>
              <a:avLst/>
              <a:gdLst/>
              <a:ahLst/>
              <a:cxnLst/>
              <a:rect l="l" t="t" r="r" b="b"/>
              <a:pathLst>
                <a:path w="7496" h="4831" extrusionOk="0">
                  <a:moveTo>
                    <a:pt x="7154" y="1"/>
                  </a:moveTo>
                  <a:cubicBezTo>
                    <a:pt x="7121" y="1"/>
                    <a:pt x="7088" y="6"/>
                    <a:pt x="7055" y="17"/>
                  </a:cubicBezTo>
                  <a:cubicBezTo>
                    <a:pt x="4736" y="827"/>
                    <a:pt x="2629" y="2080"/>
                    <a:pt x="794" y="3743"/>
                  </a:cubicBezTo>
                  <a:cubicBezTo>
                    <a:pt x="588" y="3929"/>
                    <a:pt x="388" y="4120"/>
                    <a:pt x="192" y="4312"/>
                  </a:cubicBezTo>
                  <a:cubicBezTo>
                    <a:pt x="1" y="4502"/>
                    <a:pt x="135" y="4831"/>
                    <a:pt x="406" y="4831"/>
                  </a:cubicBezTo>
                  <a:cubicBezTo>
                    <a:pt x="485" y="4831"/>
                    <a:pt x="562" y="4799"/>
                    <a:pt x="618" y="4742"/>
                  </a:cubicBezTo>
                  <a:cubicBezTo>
                    <a:pt x="808" y="4556"/>
                    <a:pt x="1001" y="4372"/>
                    <a:pt x="1200" y="4192"/>
                  </a:cubicBezTo>
                  <a:cubicBezTo>
                    <a:pt x="2975" y="2585"/>
                    <a:pt x="5012" y="1373"/>
                    <a:pt x="7254" y="589"/>
                  </a:cubicBezTo>
                  <a:cubicBezTo>
                    <a:pt x="7413" y="534"/>
                    <a:pt x="7495" y="361"/>
                    <a:pt x="7441" y="204"/>
                  </a:cubicBezTo>
                  <a:cubicBezTo>
                    <a:pt x="7397" y="79"/>
                    <a:pt x="7280" y="1"/>
                    <a:pt x="71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2"/>
            <p:cNvSpPr/>
            <p:nvPr/>
          </p:nvSpPr>
          <p:spPr>
            <a:xfrm>
              <a:off x="2258500" y="3489950"/>
              <a:ext cx="591975" cy="712700"/>
            </a:xfrm>
            <a:custGeom>
              <a:avLst/>
              <a:gdLst/>
              <a:ahLst/>
              <a:cxnLst/>
              <a:rect l="l" t="t" r="r" b="b"/>
              <a:pathLst>
                <a:path w="23679" h="28508" extrusionOk="0">
                  <a:moveTo>
                    <a:pt x="3802" y="0"/>
                  </a:moveTo>
                  <a:cubicBezTo>
                    <a:pt x="2633" y="0"/>
                    <a:pt x="1452" y="111"/>
                    <a:pt x="273" y="338"/>
                  </a:cubicBezTo>
                  <a:cubicBezTo>
                    <a:pt x="108" y="369"/>
                    <a:pt x="0" y="528"/>
                    <a:pt x="33" y="692"/>
                  </a:cubicBezTo>
                  <a:cubicBezTo>
                    <a:pt x="61" y="837"/>
                    <a:pt x="188" y="938"/>
                    <a:pt x="330" y="938"/>
                  </a:cubicBezTo>
                  <a:cubicBezTo>
                    <a:pt x="349" y="938"/>
                    <a:pt x="368" y="937"/>
                    <a:pt x="387" y="933"/>
                  </a:cubicBezTo>
                  <a:cubicBezTo>
                    <a:pt x="1529" y="714"/>
                    <a:pt x="2672" y="606"/>
                    <a:pt x="3803" y="606"/>
                  </a:cubicBezTo>
                  <a:cubicBezTo>
                    <a:pt x="8759" y="606"/>
                    <a:pt x="13487" y="2673"/>
                    <a:pt x="16904" y="6446"/>
                  </a:cubicBezTo>
                  <a:cubicBezTo>
                    <a:pt x="22313" y="12419"/>
                    <a:pt x="23021" y="21298"/>
                    <a:pt x="18624" y="28039"/>
                  </a:cubicBezTo>
                  <a:cubicBezTo>
                    <a:pt x="18493" y="28240"/>
                    <a:pt x="18637" y="28507"/>
                    <a:pt x="18878" y="28507"/>
                  </a:cubicBezTo>
                  <a:cubicBezTo>
                    <a:pt x="18980" y="28507"/>
                    <a:pt x="19076" y="28455"/>
                    <a:pt x="19132" y="28371"/>
                  </a:cubicBezTo>
                  <a:cubicBezTo>
                    <a:pt x="23678" y="21400"/>
                    <a:pt x="22948" y="12216"/>
                    <a:pt x="17353" y="6039"/>
                  </a:cubicBezTo>
                  <a:cubicBezTo>
                    <a:pt x="13819" y="2138"/>
                    <a:pt x="8928" y="0"/>
                    <a:pt x="38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2"/>
            <p:cNvSpPr/>
            <p:nvPr/>
          </p:nvSpPr>
          <p:spPr>
            <a:xfrm>
              <a:off x="1939025" y="3535500"/>
              <a:ext cx="826625" cy="826650"/>
            </a:xfrm>
            <a:custGeom>
              <a:avLst/>
              <a:gdLst/>
              <a:ahLst/>
              <a:cxnLst/>
              <a:rect l="l" t="t" r="r" b="b"/>
              <a:pathLst>
                <a:path w="33065" h="33066" extrusionOk="0">
                  <a:moveTo>
                    <a:pt x="16532" y="0"/>
                  </a:moveTo>
                  <a:cubicBezTo>
                    <a:pt x="12148" y="0"/>
                    <a:pt x="7943" y="1743"/>
                    <a:pt x="4843" y="4844"/>
                  </a:cubicBezTo>
                  <a:cubicBezTo>
                    <a:pt x="1743" y="7943"/>
                    <a:pt x="0" y="12148"/>
                    <a:pt x="0" y="16533"/>
                  </a:cubicBezTo>
                  <a:cubicBezTo>
                    <a:pt x="0" y="20918"/>
                    <a:pt x="1743" y="25123"/>
                    <a:pt x="4843" y="28222"/>
                  </a:cubicBezTo>
                  <a:cubicBezTo>
                    <a:pt x="7943" y="31323"/>
                    <a:pt x="12148" y="33065"/>
                    <a:pt x="16532" y="33065"/>
                  </a:cubicBezTo>
                  <a:cubicBezTo>
                    <a:pt x="20917" y="33065"/>
                    <a:pt x="25122" y="31323"/>
                    <a:pt x="28222" y="28222"/>
                  </a:cubicBezTo>
                  <a:cubicBezTo>
                    <a:pt x="31322" y="25123"/>
                    <a:pt x="33065" y="20918"/>
                    <a:pt x="33065" y="16533"/>
                  </a:cubicBezTo>
                  <a:cubicBezTo>
                    <a:pt x="33065" y="12148"/>
                    <a:pt x="31322" y="7943"/>
                    <a:pt x="28222" y="4844"/>
                  </a:cubicBezTo>
                  <a:cubicBezTo>
                    <a:pt x="25122" y="1743"/>
                    <a:pt x="20917" y="0"/>
                    <a:pt x="165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2"/>
            <p:cNvSpPr/>
            <p:nvPr/>
          </p:nvSpPr>
          <p:spPr>
            <a:xfrm>
              <a:off x="2081225" y="3703250"/>
              <a:ext cx="515800" cy="482450"/>
            </a:xfrm>
            <a:custGeom>
              <a:avLst/>
              <a:gdLst/>
              <a:ahLst/>
              <a:cxnLst/>
              <a:rect l="l" t="t" r="r" b="b"/>
              <a:pathLst>
                <a:path w="20632" h="19298" extrusionOk="0">
                  <a:moveTo>
                    <a:pt x="19420" y="1"/>
                  </a:moveTo>
                  <a:cubicBezTo>
                    <a:pt x="19144" y="1"/>
                    <a:pt x="18881" y="114"/>
                    <a:pt x="18631" y="341"/>
                  </a:cubicBezTo>
                  <a:lnTo>
                    <a:pt x="15974" y="2746"/>
                  </a:lnTo>
                  <a:lnTo>
                    <a:pt x="15974" y="2746"/>
                  </a:lnTo>
                  <a:cubicBezTo>
                    <a:pt x="14812" y="1594"/>
                    <a:pt x="13613" y="847"/>
                    <a:pt x="12375" y="505"/>
                  </a:cubicBezTo>
                  <a:cubicBezTo>
                    <a:pt x="11900" y="374"/>
                    <a:pt x="11441" y="309"/>
                    <a:pt x="11000" y="309"/>
                  </a:cubicBezTo>
                  <a:cubicBezTo>
                    <a:pt x="9909" y="309"/>
                    <a:pt x="8922" y="709"/>
                    <a:pt x="8038" y="1509"/>
                  </a:cubicBezTo>
                  <a:cubicBezTo>
                    <a:pt x="7528" y="1970"/>
                    <a:pt x="7143" y="2439"/>
                    <a:pt x="6884" y="2913"/>
                  </a:cubicBezTo>
                  <a:cubicBezTo>
                    <a:pt x="6625" y="3387"/>
                    <a:pt x="6462" y="3848"/>
                    <a:pt x="6396" y="4296"/>
                  </a:cubicBezTo>
                  <a:cubicBezTo>
                    <a:pt x="6330" y="4743"/>
                    <a:pt x="6372" y="5269"/>
                    <a:pt x="6525" y="5873"/>
                  </a:cubicBezTo>
                  <a:cubicBezTo>
                    <a:pt x="6669" y="6451"/>
                    <a:pt x="6857" y="7019"/>
                    <a:pt x="7086" y="7569"/>
                  </a:cubicBezTo>
                  <a:cubicBezTo>
                    <a:pt x="7308" y="8096"/>
                    <a:pt x="7625" y="8775"/>
                    <a:pt x="8038" y="9608"/>
                  </a:cubicBezTo>
                  <a:lnTo>
                    <a:pt x="9161" y="11794"/>
                  </a:lnTo>
                  <a:cubicBezTo>
                    <a:pt x="9481" y="12387"/>
                    <a:pt x="9656" y="12909"/>
                    <a:pt x="9685" y="13361"/>
                  </a:cubicBezTo>
                  <a:cubicBezTo>
                    <a:pt x="9717" y="13813"/>
                    <a:pt x="9620" y="14139"/>
                    <a:pt x="9400" y="14339"/>
                  </a:cubicBezTo>
                  <a:cubicBezTo>
                    <a:pt x="9133" y="14581"/>
                    <a:pt x="8837" y="14702"/>
                    <a:pt x="8512" y="14702"/>
                  </a:cubicBezTo>
                  <a:cubicBezTo>
                    <a:pt x="8496" y="14702"/>
                    <a:pt x="8479" y="14702"/>
                    <a:pt x="8463" y="14701"/>
                  </a:cubicBezTo>
                  <a:cubicBezTo>
                    <a:pt x="8118" y="14688"/>
                    <a:pt x="7792" y="14580"/>
                    <a:pt x="7486" y="14378"/>
                  </a:cubicBezTo>
                  <a:cubicBezTo>
                    <a:pt x="7160" y="14162"/>
                    <a:pt x="6853" y="13921"/>
                    <a:pt x="6565" y="13657"/>
                  </a:cubicBezTo>
                  <a:cubicBezTo>
                    <a:pt x="6258" y="13378"/>
                    <a:pt x="6003" y="13092"/>
                    <a:pt x="5798" y="12797"/>
                  </a:cubicBezTo>
                  <a:cubicBezTo>
                    <a:pt x="5474" y="12408"/>
                    <a:pt x="5193" y="11986"/>
                    <a:pt x="4960" y="11538"/>
                  </a:cubicBezTo>
                  <a:cubicBezTo>
                    <a:pt x="4729" y="11095"/>
                    <a:pt x="4573" y="10738"/>
                    <a:pt x="4488" y="10467"/>
                  </a:cubicBezTo>
                  <a:cubicBezTo>
                    <a:pt x="4405" y="10195"/>
                    <a:pt x="4315" y="9866"/>
                    <a:pt x="4221" y="9479"/>
                  </a:cubicBezTo>
                  <a:cubicBezTo>
                    <a:pt x="4126" y="9092"/>
                    <a:pt x="4065" y="8858"/>
                    <a:pt x="4036" y="8776"/>
                  </a:cubicBezTo>
                  <a:cubicBezTo>
                    <a:pt x="3905" y="8323"/>
                    <a:pt x="3705" y="7974"/>
                    <a:pt x="3437" y="7730"/>
                  </a:cubicBezTo>
                  <a:cubicBezTo>
                    <a:pt x="3169" y="7485"/>
                    <a:pt x="2862" y="7360"/>
                    <a:pt x="2518" y="7355"/>
                  </a:cubicBezTo>
                  <a:cubicBezTo>
                    <a:pt x="2503" y="7355"/>
                    <a:pt x="2488" y="7355"/>
                    <a:pt x="2473" y="7355"/>
                  </a:cubicBezTo>
                  <a:cubicBezTo>
                    <a:pt x="2153" y="7355"/>
                    <a:pt x="1837" y="7421"/>
                    <a:pt x="1546" y="7550"/>
                  </a:cubicBezTo>
                  <a:cubicBezTo>
                    <a:pt x="1243" y="7686"/>
                    <a:pt x="999" y="7907"/>
                    <a:pt x="813" y="8215"/>
                  </a:cubicBezTo>
                  <a:cubicBezTo>
                    <a:pt x="627" y="8522"/>
                    <a:pt x="554" y="8867"/>
                    <a:pt x="592" y="9251"/>
                  </a:cubicBezTo>
                  <a:cubicBezTo>
                    <a:pt x="851" y="11284"/>
                    <a:pt x="1652" y="13181"/>
                    <a:pt x="2995" y="14942"/>
                  </a:cubicBezTo>
                  <a:lnTo>
                    <a:pt x="2995" y="14942"/>
                  </a:lnTo>
                  <a:lnTo>
                    <a:pt x="516" y="17187"/>
                  </a:lnTo>
                  <a:cubicBezTo>
                    <a:pt x="133" y="17534"/>
                    <a:pt x="0" y="17920"/>
                    <a:pt x="118" y="18349"/>
                  </a:cubicBezTo>
                  <a:cubicBezTo>
                    <a:pt x="234" y="18777"/>
                    <a:pt x="506" y="19069"/>
                    <a:pt x="933" y="19224"/>
                  </a:cubicBezTo>
                  <a:cubicBezTo>
                    <a:pt x="1069" y="19273"/>
                    <a:pt x="1201" y="19298"/>
                    <a:pt x="1331" y="19298"/>
                  </a:cubicBezTo>
                  <a:cubicBezTo>
                    <a:pt x="1608" y="19298"/>
                    <a:pt x="1872" y="19185"/>
                    <a:pt x="2121" y="18960"/>
                  </a:cubicBezTo>
                  <a:lnTo>
                    <a:pt x="4590" y="16723"/>
                  </a:lnTo>
                  <a:lnTo>
                    <a:pt x="4590" y="16723"/>
                  </a:lnTo>
                  <a:cubicBezTo>
                    <a:pt x="5187" y="17277"/>
                    <a:pt x="5807" y="17728"/>
                    <a:pt x="6451" y="18078"/>
                  </a:cubicBezTo>
                  <a:cubicBezTo>
                    <a:pt x="7363" y="18574"/>
                    <a:pt x="8293" y="18822"/>
                    <a:pt x="9242" y="18822"/>
                  </a:cubicBezTo>
                  <a:cubicBezTo>
                    <a:pt x="9404" y="18822"/>
                    <a:pt x="9566" y="18815"/>
                    <a:pt x="9728" y="18801"/>
                  </a:cubicBezTo>
                  <a:cubicBezTo>
                    <a:pt x="10846" y="18702"/>
                    <a:pt x="11868" y="18216"/>
                    <a:pt x="12797" y="17345"/>
                  </a:cubicBezTo>
                  <a:cubicBezTo>
                    <a:pt x="13376" y="16806"/>
                    <a:pt x="13792" y="16243"/>
                    <a:pt x="14043" y="15660"/>
                  </a:cubicBezTo>
                  <a:cubicBezTo>
                    <a:pt x="14294" y="15075"/>
                    <a:pt x="14392" y="14452"/>
                    <a:pt x="14336" y="13792"/>
                  </a:cubicBezTo>
                  <a:cubicBezTo>
                    <a:pt x="14276" y="13118"/>
                    <a:pt x="14125" y="12455"/>
                    <a:pt x="13885" y="11822"/>
                  </a:cubicBezTo>
                  <a:cubicBezTo>
                    <a:pt x="13642" y="11168"/>
                    <a:pt x="13290" y="10400"/>
                    <a:pt x="12830" y="9516"/>
                  </a:cubicBezTo>
                  <a:lnTo>
                    <a:pt x="11682" y="7376"/>
                  </a:lnTo>
                  <a:cubicBezTo>
                    <a:pt x="11332" y="6751"/>
                    <a:pt x="11139" y="6247"/>
                    <a:pt x="11105" y="5868"/>
                  </a:cubicBezTo>
                  <a:cubicBezTo>
                    <a:pt x="11071" y="5489"/>
                    <a:pt x="11208" y="5161"/>
                    <a:pt x="11514" y="4883"/>
                  </a:cubicBezTo>
                  <a:cubicBezTo>
                    <a:pt x="11671" y="4741"/>
                    <a:pt x="11858" y="4669"/>
                    <a:pt x="12074" y="4669"/>
                  </a:cubicBezTo>
                  <a:cubicBezTo>
                    <a:pt x="12207" y="4669"/>
                    <a:pt x="12351" y="4696"/>
                    <a:pt x="12506" y="4750"/>
                  </a:cubicBezTo>
                  <a:cubicBezTo>
                    <a:pt x="12914" y="4892"/>
                    <a:pt x="13278" y="5131"/>
                    <a:pt x="13603" y="5463"/>
                  </a:cubicBezTo>
                  <a:cubicBezTo>
                    <a:pt x="13927" y="5796"/>
                    <a:pt x="14220" y="6123"/>
                    <a:pt x="14480" y="6445"/>
                  </a:cubicBezTo>
                  <a:cubicBezTo>
                    <a:pt x="15182" y="7418"/>
                    <a:pt x="15764" y="8472"/>
                    <a:pt x="16212" y="9587"/>
                  </a:cubicBezTo>
                  <a:cubicBezTo>
                    <a:pt x="16403" y="10018"/>
                    <a:pt x="16647" y="10341"/>
                    <a:pt x="16950" y="10555"/>
                  </a:cubicBezTo>
                  <a:cubicBezTo>
                    <a:pt x="17182" y="10719"/>
                    <a:pt x="17424" y="10801"/>
                    <a:pt x="17676" y="10801"/>
                  </a:cubicBezTo>
                  <a:cubicBezTo>
                    <a:pt x="17752" y="10801"/>
                    <a:pt x="17829" y="10794"/>
                    <a:pt x="17907" y="10779"/>
                  </a:cubicBezTo>
                  <a:cubicBezTo>
                    <a:pt x="18232" y="10719"/>
                    <a:pt x="18541" y="10586"/>
                    <a:pt x="18809" y="10392"/>
                  </a:cubicBezTo>
                  <a:cubicBezTo>
                    <a:pt x="19074" y="10197"/>
                    <a:pt x="19266" y="9910"/>
                    <a:pt x="19386" y="9530"/>
                  </a:cubicBezTo>
                  <a:cubicBezTo>
                    <a:pt x="19507" y="9151"/>
                    <a:pt x="19501" y="8750"/>
                    <a:pt x="19367" y="8329"/>
                  </a:cubicBezTo>
                  <a:cubicBezTo>
                    <a:pt x="19200" y="7785"/>
                    <a:pt x="19050" y="7347"/>
                    <a:pt x="18921" y="7016"/>
                  </a:cubicBezTo>
                  <a:cubicBezTo>
                    <a:pt x="18791" y="6686"/>
                    <a:pt x="18570" y="6240"/>
                    <a:pt x="18256" y="5680"/>
                  </a:cubicBezTo>
                  <a:cubicBezTo>
                    <a:pt x="18034" y="5288"/>
                    <a:pt x="17789" y="4909"/>
                    <a:pt x="17522" y="4545"/>
                  </a:cubicBezTo>
                  <a:lnTo>
                    <a:pt x="17522" y="4545"/>
                  </a:lnTo>
                  <a:lnTo>
                    <a:pt x="20225" y="2099"/>
                  </a:lnTo>
                  <a:cubicBezTo>
                    <a:pt x="20497" y="1853"/>
                    <a:pt x="20631" y="1565"/>
                    <a:pt x="20626" y="1237"/>
                  </a:cubicBezTo>
                  <a:cubicBezTo>
                    <a:pt x="20622" y="907"/>
                    <a:pt x="20522" y="631"/>
                    <a:pt x="20326" y="406"/>
                  </a:cubicBezTo>
                  <a:cubicBezTo>
                    <a:pt x="20131" y="181"/>
                    <a:pt x="19871" y="48"/>
                    <a:pt x="19549" y="9"/>
                  </a:cubicBezTo>
                  <a:cubicBezTo>
                    <a:pt x="19506" y="4"/>
                    <a:pt x="19463" y="1"/>
                    <a:pt x="194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2"/>
            <p:cNvSpPr/>
            <p:nvPr/>
          </p:nvSpPr>
          <p:spPr>
            <a:xfrm>
              <a:off x="2074250" y="3695675"/>
              <a:ext cx="530325" cy="497600"/>
            </a:xfrm>
            <a:custGeom>
              <a:avLst/>
              <a:gdLst/>
              <a:ahLst/>
              <a:cxnLst/>
              <a:rect l="l" t="t" r="r" b="b"/>
              <a:pathLst>
                <a:path w="21213" h="19904" extrusionOk="0">
                  <a:moveTo>
                    <a:pt x="19708" y="607"/>
                  </a:moveTo>
                  <a:cubicBezTo>
                    <a:pt x="19735" y="607"/>
                    <a:pt x="19763" y="608"/>
                    <a:pt x="19791" y="611"/>
                  </a:cubicBezTo>
                  <a:cubicBezTo>
                    <a:pt x="20039" y="643"/>
                    <a:pt x="20230" y="740"/>
                    <a:pt x="20377" y="907"/>
                  </a:cubicBezTo>
                  <a:cubicBezTo>
                    <a:pt x="20526" y="1079"/>
                    <a:pt x="20599" y="1287"/>
                    <a:pt x="20603" y="1544"/>
                  </a:cubicBezTo>
                  <a:cubicBezTo>
                    <a:pt x="20605" y="1783"/>
                    <a:pt x="20506" y="1992"/>
                    <a:pt x="20301" y="2178"/>
                  </a:cubicBezTo>
                  <a:lnTo>
                    <a:pt x="17845" y="4402"/>
                  </a:lnTo>
                  <a:cubicBezTo>
                    <a:pt x="17777" y="4315"/>
                    <a:pt x="17708" y="4229"/>
                    <a:pt x="17636" y="4142"/>
                  </a:cubicBezTo>
                  <a:cubicBezTo>
                    <a:pt x="17325" y="3753"/>
                    <a:pt x="17010" y="3393"/>
                    <a:pt x="16691" y="3061"/>
                  </a:cubicBezTo>
                  <a:lnTo>
                    <a:pt x="19114" y="868"/>
                  </a:lnTo>
                  <a:cubicBezTo>
                    <a:pt x="19310" y="691"/>
                    <a:pt x="19506" y="607"/>
                    <a:pt x="19708" y="607"/>
                  </a:cubicBezTo>
                  <a:close/>
                  <a:moveTo>
                    <a:pt x="16241" y="3469"/>
                  </a:moveTo>
                  <a:cubicBezTo>
                    <a:pt x="16553" y="3790"/>
                    <a:pt x="16861" y="4142"/>
                    <a:pt x="17166" y="4523"/>
                  </a:cubicBezTo>
                  <a:cubicBezTo>
                    <a:pt x="17244" y="4619"/>
                    <a:pt x="17320" y="4715"/>
                    <a:pt x="17394" y="4811"/>
                  </a:cubicBezTo>
                  <a:lnTo>
                    <a:pt x="17312" y="4885"/>
                  </a:lnTo>
                  <a:lnTo>
                    <a:pt x="16126" y="3574"/>
                  </a:lnTo>
                  <a:lnTo>
                    <a:pt x="16241" y="3469"/>
                  </a:lnTo>
                  <a:close/>
                  <a:moveTo>
                    <a:pt x="3961" y="15032"/>
                  </a:moveTo>
                  <a:lnTo>
                    <a:pt x="5160" y="16355"/>
                  </a:lnTo>
                  <a:lnTo>
                    <a:pt x="4875" y="16612"/>
                  </a:lnTo>
                  <a:cubicBezTo>
                    <a:pt x="4548" y="16292"/>
                    <a:pt x="4238" y="15955"/>
                    <a:pt x="3948" y="15601"/>
                  </a:cubicBezTo>
                  <a:cubicBezTo>
                    <a:pt x="3858" y="15495"/>
                    <a:pt x="3771" y="15388"/>
                    <a:pt x="3686" y="15280"/>
                  </a:cubicBezTo>
                  <a:lnTo>
                    <a:pt x="3961" y="15032"/>
                  </a:lnTo>
                  <a:close/>
                  <a:moveTo>
                    <a:pt x="11271" y="913"/>
                  </a:moveTo>
                  <a:cubicBezTo>
                    <a:pt x="11687" y="913"/>
                    <a:pt x="12120" y="976"/>
                    <a:pt x="12573" y="1101"/>
                  </a:cubicBezTo>
                  <a:cubicBezTo>
                    <a:pt x="13673" y="1405"/>
                    <a:pt x="14757" y="2056"/>
                    <a:pt x="15809" y="3044"/>
                  </a:cubicBezTo>
                  <a:lnTo>
                    <a:pt x="15269" y="3532"/>
                  </a:lnTo>
                  <a:lnTo>
                    <a:pt x="17270" y="5740"/>
                  </a:lnTo>
                  <a:lnTo>
                    <a:pt x="17753" y="5301"/>
                  </a:lnTo>
                  <a:cubicBezTo>
                    <a:pt x="17945" y="5577"/>
                    <a:pt x="18117" y="5853"/>
                    <a:pt x="18272" y="6130"/>
                  </a:cubicBezTo>
                  <a:cubicBezTo>
                    <a:pt x="18578" y="6675"/>
                    <a:pt x="18795" y="7112"/>
                    <a:pt x="18919" y="7429"/>
                  </a:cubicBezTo>
                  <a:cubicBezTo>
                    <a:pt x="19047" y="7757"/>
                    <a:pt x="19194" y="8191"/>
                    <a:pt x="19359" y="8723"/>
                  </a:cubicBezTo>
                  <a:cubicBezTo>
                    <a:pt x="19474" y="9087"/>
                    <a:pt x="19480" y="9420"/>
                    <a:pt x="19379" y="9740"/>
                  </a:cubicBezTo>
                  <a:cubicBezTo>
                    <a:pt x="19277" y="10061"/>
                    <a:pt x="19123" y="10291"/>
                    <a:pt x="18910" y="10448"/>
                  </a:cubicBezTo>
                  <a:cubicBezTo>
                    <a:pt x="18678" y="10617"/>
                    <a:pt x="18411" y="10731"/>
                    <a:pt x="18128" y="10782"/>
                  </a:cubicBezTo>
                  <a:cubicBezTo>
                    <a:pt x="18070" y="10794"/>
                    <a:pt x="18012" y="10799"/>
                    <a:pt x="17955" y="10799"/>
                  </a:cubicBezTo>
                  <a:cubicBezTo>
                    <a:pt x="17765" y="10799"/>
                    <a:pt x="17583" y="10736"/>
                    <a:pt x="17403" y="10609"/>
                  </a:cubicBezTo>
                  <a:cubicBezTo>
                    <a:pt x="17148" y="10428"/>
                    <a:pt x="16936" y="10145"/>
                    <a:pt x="16773" y="9776"/>
                  </a:cubicBezTo>
                  <a:cubicBezTo>
                    <a:pt x="16325" y="8657"/>
                    <a:pt x="15730" y="7577"/>
                    <a:pt x="14994" y="6555"/>
                  </a:cubicBezTo>
                  <a:cubicBezTo>
                    <a:pt x="14729" y="6227"/>
                    <a:pt x="14427" y="5890"/>
                    <a:pt x="14099" y="5552"/>
                  </a:cubicBezTo>
                  <a:cubicBezTo>
                    <a:pt x="13742" y="5188"/>
                    <a:pt x="13335" y="4923"/>
                    <a:pt x="12884" y="4767"/>
                  </a:cubicBezTo>
                  <a:cubicBezTo>
                    <a:pt x="12686" y="4698"/>
                    <a:pt x="12510" y="4669"/>
                    <a:pt x="12354" y="4669"/>
                  </a:cubicBezTo>
                  <a:cubicBezTo>
                    <a:pt x="12001" y="4669"/>
                    <a:pt x="11752" y="4814"/>
                    <a:pt x="11588" y="4962"/>
                  </a:cubicBezTo>
                  <a:cubicBezTo>
                    <a:pt x="11209" y="5305"/>
                    <a:pt x="11039" y="5722"/>
                    <a:pt x="11082" y="6198"/>
                  </a:cubicBezTo>
                  <a:cubicBezTo>
                    <a:pt x="11120" y="6624"/>
                    <a:pt x="11321" y="7157"/>
                    <a:pt x="11694" y="7822"/>
                  </a:cubicBezTo>
                  <a:lnTo>
                    <a:pt x="12840" y="9958"/>
                  </a:lnTo>
                  <a:cubicBezTo>
                    <a:pt x="13292" y="10826"/>
                    <a:pt x="13642" y="11591"/>
                    <a:pt x="13880" y="12230"/>
                  </a:cubicBezTo>
                  <a:cubicBezTo>
                    <a:pt x="14110" y="12837"/>
                    <a:pt x="14254" y="13474"/>
                    <a:pt x="14313" y="14121"/>
                  </a:cubicBezTo>
                  <a:cubicBezTo>
                    <a:pt x="14365" y="14728"/>
                    <a:pt x="14274" y="15306"/>
                    <a:pt x="14043" y="15842"/>
                  </a:cubicBezTo>
                  <a:cubicBezTo>
                    <a:pt x="13809" y="16386"/>
                    <a:pt x="13413" y="16918"/>
                    <a:pt x="12867" y="17428"/>
                  </a:cubicBezTo>
                  <a:cubicBezTo>
                    <a:pt x="11993" y="18247"/>
                    <a:pt x="11022" y="18709"/>
                    <a:pt x="9979" y="18802"/>
                  </a:cubicBezTo>
                  <a:cubicBezTo>
                    <a:pt x="9827" y="18815"/>
                    <a:pt x="9676" y="18822"/>
                    <a:pt x="9525" y="18822"/>
                  </a:cubicBezTo>
                  <a:cubicBezTo>
                    <a:pt x="8628" y="18822"/>
                    <a:pt x="7738" y="18584"/>
                    <a:pt x="6874" y="18114"/>
                  </a:cubicBezTo>
                  <a:cubicBezTo>
                    <a:pt x="6343" y="17825"/>
                    <a:pt x="5826" y="17462"/>
                    <a:pt x="5322" y="17024"/>
                  </a:cubicBezTo>
                  <a:lnTo>
                    <a:pt x="6013" y="16398"/>
                  </a:lnTo>
                  <a:lnTo>
                    <a:pt x="4003" y="14177"/>
                  </a:lnTo>
                  <a:lnTo>
                    <a:pt x="3318" y="14797"/>
                  </a:lnTo>
                  <a:cubicBezTo>
                    <a:pt x="2131" y="13158"/>
                    <a:pt x="1410" y="11388"/>
                    <a:pt x="1172" y="9520"/>
                  </a:cubicBezTo>
                  <a:cubicBezTo>
                    <a:pt x="1140" y="9203"/>
                    <a:pt x="1199" y="8926"/>
                    <a:pt x="1351" y="8674"/>
                  </a:cubicBezTo>
                  <a:cubicBezTo>
                    <a:pt x="1506" y="8419"/>
                    <a:pt x="1702" y="8241"/>
                    <a:pt x="1949" y="8131"/>
                  </a:cubicBezTo>
                  <a:cubicBezTo>
                    <a:pt x="2209" y="8014"/>
                    <a:pt x="2495" y="7963"/>
                    <a:pt x="2793" y="7961"/>
                  </a:cubicBezTo>
                  <a:cubicBezTo>
                    <a:pt x="3064" y="7964"/>
                    <a:pt x="3298" y="8062"/>
                    <a:pt x="3513" y="8257"/>
                  </a:cubicBezTo>
                  <a:cubicBezTo>
                    <a:pt x="3737" y="8462"/>
                    <a:pt x="3910" y="8766"/>
                    <a:pt x="4030" y="9178"/>
                  </a:cubicBezTo>
                  <a:cubicBezTo>
                    <a:pt x="4057" y="9257"/>
                    <a:pt x="4115" y="9483"/>
                    <a:pt x="4206" y="9855"/>
                  </a:cubicBezTo>
                  <a:cubicBezTo>
                    <a:pt x="4302" y="10248"/>
                    <a:pt x="4393" y="10583"/>
                    <a:pt x="4479" y="10859"/>
                  </a:cubicBezTo>
                  <a:cubicBezTo>
                    <a:pt x="4568" y="11151"/>
                    <a:pt x="4733" y="11526"/>
                    <a:pt x="4970" y="11980"/>
                  </a:cubicBezTo>
                  <a:cubicBezTo>
                    <a:pt x="5210" y="12440"/>
                    <a:pt x="5498" y="12872"/>
                    <a:pt x="5828" y="13272"/>
                  </a:cubicBezTo>
                  <a:cubicBezTo>
                    <a:pt x="6046" y="13585"/>
                    <a:pt x="6319" y="13892"/>
                    <a:pt x="6641" y="14184"/>
                  </a:cubicBezTo>
                  <a:cubicBezTo>
                    <a:pt x="6939" y="14459"/>
                    <a:pt x="7260" y="14709"/>
                    <a:pt x="7598" y="14934"/>
                  </a:cubicBezTo>
                  <a:cubicBezTo>
                    <a:pt x="7951" y="15166"/>
                    <a:pt x="8331" y="15289"/>
                    <a:pt x="8730" y="15306"/>
                  </a:cubicBezTo>
                  <a:cubicBezTo>
                    <a:pt x="8746" y="15307"/>
                    <a:pt x="8762" y="15307"/>
                    <a:pt x="8778" y="15307"/>
                  </a:cubicBezTo>
                  <a:cubicBezTo>
                    <a:pt x="9186" y="15307"/>
                    <a:pt x="9554" y="15163"/>
                    <a:pt x="9882" y="14866"/>
                  </a:cubicBezTo>
                  <a:cubicBezTo>
                    <a:pt x="10174" y="14602"/>
                    <a:pt x="10303" y="14190"/>
                    <a:pt x="10267" y="13643"/>
                  </a:cubicBezTo>
                  <a:cubicBezTo>
                    <a:pt x="10233" y="13150"/>
                    <a:pt x="10045" y="12582"/>
                    <a:pt x="9709" y="11958"/>
                  </a:cubicBezTo>
                  <a:lnTo>
                    <a:pt x="8589" y="9777"/>
                  </a:lnTo>
                  <a:cubicBezTo>
                    <a:pt x="8180" y="8952"/>
                    <a:pt x="7863" y="8273"/>
                    <a:pt x="7645" y="7756"/>
                  </a:cubicBezTo>
                  <a:cubicBezTo>
                    <a:pt x="7422" y="7219"/>
                    <a:pt x="7239" y="6666"/>
                    <a:pt x="7098" y="6102"/>
                  </a:cubicBezTo>
                  <a:cubicBezTo>
                    <a:pt x="6956" y="5539"/>
                    <a:pt x="6915" y="5048"/>
                    <a:pt x="6976" y="4643"/>
                  </a:cubicBezTo>
                  <a:cubicBezTo>
                    <a:pt x="7037" y="4234"/>
                    <a:pt x="7189" y="3803"/>
                    <a:pt x="7430" y="3362"/>
                  </a:cubicBezTo>
                  <a:cubicBezTo>
                    <a:pt x="7671" y="2920"/>
                    <a:pt x="8038" y="2474"/>
                    <a:pt x="8520" y="2036"/>
                  </a:cubicBezTo>
                  <a:cubicBezTo>
                    <a:pt x="9350" y="1286"/>
                    <a:pt x="10258" y="913"/>
                    <a:pt x="11271" y="913"/>
                  </a:cubicBezTo>
                  <a:close/>
                  <a:moveTo>
                    <a:pt x="3236" y="15687"/>
                  </a:moveTo>
                  <a:lnTo>
                    <a:pt x="3236" y="15688"/>
                  </a:lnTo>
                  <a:cubicBezTo>
                    <a:pt x="3315" y="15788"/>
                    <a:pt x="3398" y="15888"/>
                    <a:pt x="3483" y="15987"/>
                  </a:cubicBezTo>
                  <a:cubicBezTo>
                    <a:pt x="3779" y="16348"/>
                    <a:pt x="4094" y="16692"/>
                    <a:pt x="4426" y="17019"/>
                  </a:cubicBezTo>
                  <a:lnTo>
                    <a:pt x="2195" y="19037"/>
                  </a:lnTo>
                  <a:cubicBezTo>
                    <a:pt x="2004" y="19212"/>
                    <a:pt x="1813" y="19296"/>
                    <a:pt x="1611" y="19296"/>
                  </a:cubicBezTo>
                  <a:cubicBezTo>
                    <a:pt x="1515" y="19296"/>
                    <a:pt x="1417" y="19277"/>
                    <a:pt x="1315" y="19240"/>
                  </a:cubicBezTo>
                  <a:cubicBezTo>
                    <a:pt x="979" y="19119"/>
                    <a:pt x="780" y="18906"/>
                    <a:pt x="688" y="18571"/>
                  </a:cubicBezTo>
                  <a:cubicBezTo>
                    <a:pt x="634" y="18373"/>
                    <a:pt x="606" y="18068"/>
                    <a:pt x="997" y="17714"/>
                  </a:cubicBezTo>
                  <a:lnTo>
                    <a:pt x="3236" y="15687"/>
                  </a:lnTo>
                  <a:close/>
                  <a:moveTo>
                    <a:pt x="19695" y="0"/>
                  </a:moveTo>
                  <a:cubicBezTo>
                    <a:pt x="19345" y="0"/>
                    <a:pt x="19013" y="140"/>
                    <a:pt x="18705" y="419"/>
                  </a:cubicBezTo>
                  <a:lnTo>
                    <a:pt x="16258" y="2634"/>
                  </a:lnTo>
                  <a:cubicBezTo>
                    <a:pt x="15123" y="1559"/>
                    <a:pt x="13943" y="851"/>
                    <a:pt x="12734" y="516"/>
                  </a:cubicBezTo>
                  <a:cubicBezTo>
                    <a:pt x="12233" y="379"/>
                    <a:pt x="11748" y="310"/>
                    <a:pt x="11279" y="310"/>
                  </a:cubicBezTo>
                  <a:cubicBezTo>
                    <a:pt x="10114" y="310"/>
                    <a:pt x="9053" y="736"/>
                    <a:pt x="8114" y="1587"/>
                  </a:cubicBezTo>
                  <a:cubicBezTo>
                    <a:pt x="7581" y="2070"/>
                    <a:pt x="7172" y="2567"/>
                    <a:pt x="6898" y="3071"/>
                  </a:cubicBezTo>
                  <a:cubicBezTo>
                    <a:pt x="6623" y="3575"/>
                    <a:pt x="6447" y="4074"/>
                    <a:pt x="6375" y="4553"/>
                  </a:cubicBezTo>
                  <a:cubicBezTo>
                    <a:pt x="6302" y="5038"/>
                    <a:pt x="6347" y="5608"/>
                    <a:pt x="6510" y="6250"/>
                  </a:cubicBezTo>
                  <a:cubicBezTo>
                    <a:pt x="6658" y="6843"/>
                    <a:pt x="6851" y="7425"/>
                    <a:pt x="7086" y="7989"/>
                  </a:cubicBezTo>
                  <a:cubicBezTo>
                    <a:pt x="7308" y="8518"/>
                    <a:pt x="7631" y="9209"/>
                    <a:pt x="8049" y="10049"/>
                  </a:cubicBezTo>
                  <a:lnTo>
                    <a:pt x="9174" y="12242"/>
                  </a:lnTo>
                  <a:cubicBezTo>
                    <a:pt x="9471" y="12793"/>
                    <a:pt x="9636" y="13277"/>
                    <a:pt x="9664" y="13685"/>
                  </a:cubicBezTo>
                  <a:cubicBezTo>
                    <a:pt x="9687" y="14038"/>
                    <a:pt x="9625" y="14285"/>
                    <a:pt x="9476" y="14418"/>
                  </a:cubicBezTo>
                  <a:cubicBezTo>
                    <a:pt x="9266" y="14609"/>
                    <a:pt x="9038" y="14703"/>
                    <a:pt x="8793" y="14703"/>
                  </a:cubicBezTo>
                  <a:cubicBezTo>
                    <a:pt x="8781" y="14703"/>
                    <a:pt x="8768" y="14703"/>
                    <a:pt x="8755" y="14702"/>
                  </a:cubicBezTo>
                  <a:cubicBezTo>
                    <a:pt x="8464" y="14692"/>
                    <a:pt x="8195" y="14602"/>
                    <a:pt x="7933" y="14429"/>
                  </a:cubicBezTo>
                  <a:cubicBezTo>
                    <a:pt x="7620" y="14221"/>
                    <a:pt x="7325" y="13990"/>
                    <a:pt x="7049" y="13736"/>
                  </a:cubicBezTo>
                  <a:cubicBezTo>
                    <a:pt x="6773" y="13488"/>
                    <a:pt x="6525" y="13210"/>
                    <a:pt x="6312" y="12906"/>
                  </a:cubicBezTo>
                  <a:cubicBezTo>
                    <a:pt x="6002" y="12534"/>
                    <a:pt x="5732" y="12130"/>
                    <a:pt x="5508" y="11700"/>
                  </a:cubicBezTo>
                  <a:cubicBezTo>
                    <a:pt x="5288" y="11278"/>
                    <a:pt x="5137" y="10935"/>
                    <a:pt x="5059" y="10681"/>
                  </a:cubicBezTo>
                  <a:cubicBezTo>
                    <a:pt x="4975" y="10414"/>
                    <a:pt x="4888" y="10091"/>
                    <a:pt x="4796" y="9710"/>
                  </a:cubicBezTo>
                  <a:cubicBezTo>
                    <a:pt x="4698" y="9309"/>
                    <a:pt x="4633" y="9067"/>
                    <a:pt x="4608" y="8994"/>
                  </a:cubicBezTo>
                  <a:cubicBezTo>
                    <a:pt x="4460" y="8489"/>
                    <a:pt x="4229" y="8089"/>
                    <a:pt x="3922" y="7809"/>
                  </a:cubicBezTo>
                  <a:cubicBezTo>
                    <a:pt x="3598" y="7513"/>
                    <a:pt x="3221" y="7361"/>
                    <a:pt x="2802" y="7355"/>
                  </a:cubicBezTo>
                  <a:cubicBezTo>
                    <a:pt x="2419" y="7355"/>
                    <a:pt x="2044" y="7424"/>
                    <a:pt x="1703" y="7577"/>
                  </a:cubicBezTo>
                  <a:cubicBezTo>
                    <a:pt x="1343" y="7737"/>
                    <a:pt x="1050" y="8001"/>
                    <a:pt x="834" y="8361"/>
                  </a:cubicBezTo>
                  <a:cubicBezTo>
                    <a:pt x="614" y="8723"/>
                    <a:pt x="526" y="9136"/>
                    <a:pt x="570" y="9584"/>
                  </a:cubicBezTo>
                  <a:lnTo>
                    <a:pt x="571" y="9592"/>
                  </a:lnTo>
                  <a:cubicBezTo>
                    <a:pt x="824" y="11584"/>
                    <a:pt x="1596" y="13467"/>
                    <a:pt x="2866" y="15205"/>
                  </a:cubicBezTo>
                  <a:lnTo>
                    <a:pt x="591" y="17266"/>
                  </a:lnTo>
                  <a:cubicBezTo>
                    <a:pt x="3" y="17799"/>
                    <a:pt x="1" y="18358"/>
                    <a:pt x="104" y="18731"/>
                  </a:cubicBezTo>
                  <a:cubicBezTo>
                    <a:pt x="247" y="19259"/>
                    <a:pt x="586" y="19622"/>
                    <a:pt x="1108" y="19811"/>
                  </a:cubicBezTo>
                  <a:cubicBezTo>
                    <a:pt x="1268" y="19871"/>
                    <a:pt x="1437" y="19902"/>
                    <a:pt x="1609" y="19903"/>
                  </a:cubicBezTo>
                  <a:cubicBezTo>
                    <a:pt x="1961" y="19903"/>
                    <a:pt x="2298" y="19763"/>
                    <a:pt x="2603" y="19487"/>
                  </a:cubicBezTo>
                  <a:lnTo>
                    <a:pt x="4870" y="17434"/>
                  </a:lnTo>
                  <a:cubicBezTo>
                    <a:pt x="5426" y="17924"/>
                    <a:pt x="5998" y="18328"/>
                    <a:pt x="6585" y="18647"/>
                  </a:cubicBezTo>
                  <a:cubicBezTo>
                    <a:pt x="7538" y="19165"/>
                    <a:pt x="8524" y="19428"/>
                    <a:pt x="9521" y="19428"/>
                  </a:cubicBezTo>
                  <a:cubicBezTo>
                    <a:pt x="9691" y="19428"/>
                    <a:pt x="9862" y="19420"/>
                    <a:pt x="10033" y="19405"/>
                  </a:cubicBezTo>
                  <a:cubicBezTo>
                    <a:pt x="11213" y="19300"/>
                    <a:pt x="12307" y="18783"/>
                    <a:pt x="13281" y="17870"/>
                  </a:cubicBezTo>
                  <a:cubicBezTo>
                    <a:pt x="13888" y="17303"/>
                    <a:pt x="14332" y="16702"/>
                    <a:pt x="14599" y="16082"/>
                  </a:cubicBezTo>
                  <a:cubicBezTo>
                    <a:pt x="14870" y="15453"/>
                    <a:pt x="14977" y="14776"/>
                    <a:pt x="14917" y="14069"/>
                  </a:cubicBezTo>
                  <a:cubicBezTo>
                    <a:pt x="14855" y="13367"/>
                    <a:pt x="14697" y="12677"/>
                    <a:pt x="14448" y="12018"/>
                  </a:cubicBezTo>
                  <a:cubicBezTo>
                    <a:pt x="14202" y="11356"/>
                    <a:pt x="13841" y="10569"/>
                    <a:pt x="13376" y="9675"/>
                  </a:cubicBezTo>
                  <a:lnTo>
                    <a:pt x="12225" y="7532"/>
                  </a:lnTo>
                  <a:cubicBezTo>
                    <a:pt x="11898" y="6946"/>
                    <a:pt x="11716" y="6479"/>
                    <a:pt x="11686" y="6143"/>
                  </a:cubicBezTo>
                  <a:cubicBezTo>
                    <a:pt x="11660" y="5858"/>
                    <a:pt x="11759" y="5625"/>
                    <a:pt x="11996" y="5412"/>
                  </a:cubicBezTo>
                  <a:cubicBezTo>
                    <a:pt x="12067" y="5347"/>
                    <a:pt x="12174" y="5275"/>
                    <a:pt x="12354" y="5275"/>
                  </a:cubicBezTo>
                  <a:cubicBezTo>
                    <a:pt x="12445" y="5275"/>
                    <a:pt x="12553" y="5293"/>
                    <a:pt x="12685" y="5339"/>
                  </a:cubicBezTo>
                  <a:cubicBezTo>
                    <a:pt x="13046" y="5465"/>
                    <a:pt x="13375" y="5680"/>
                    <a:pt x="13666" y="5977"/>
                  </a:cubicBezTo>
                  <a:cubicBezTo>
                    <a:pt x="13982" y="6301"/>
                    <a:pt x="14270" y="6624"/>
                    <a:pt x="14513" y="6924"/>
                  </a:cubicBezTo>
                  <a:cubicBezTo>
                    <a:pt x="15204" y="7879"/>
                    <a:pt x="15774" y="8916"/>
                    <a:pt x="16214" y="10011"/>
                  </a:cubicBezTo>
                  <a:cubicBezTo>
                    <a:pt x="16425" y="10492"/>
                    <a:pt x="16708" y="10860"/>
                    <a:pt x="17054" y="11104"/>
                  </a:cubicBezTo>
                  <a:cubicBezTo>
                    <a:pt x="17338" y="11306"/>
                    <a:pt x="17639" y="11406"/>
                    <a:pt x="17954" y="11406"/>
                  </a:cubicBezTo>
                  <a:cubicBezTo>
                    <a:pt x="18050" y="11406"/>
                    <a:pt x="18146" y="11397"/>
                    <a:pt x="18244" y="11379"/>
                  </a:cubicBezTo>
                  <a:cubicBezTo>
                    <a:pt x="18613" y="11310"/>
                    <a:pt x="18963" y="11160"/>
                    <a:pt x="19267" y="10938"/>
                  </a:cubicBezTo>
                  <a:cubicBezTo>
                    <a:pt x="19583" y="10707"/>
                    <a:pt x="19816" y="10367"/>
                    <a:pt x="19956" y="9925"/>
                  </a:cubicBezTo>
                  <a:cubicBezTo>
                    <a:pt x="20095" y="9486"/>
                    <a:pt x="20088" y="9022"/>
                    <a:pt x="19937" y="8544"/>
                  </a:cubicBezTo>
                  <a:cubicBezTo>
                    <a:pt x="19769" y="7999"/>
                    <a:pt x="19617" y="7551"/>
                    <a:pt x="19483" y="7209"/>
                  </a:cubicBezTo>
                  <a:cubicBezTo>
                    <a:pt x="19349" y="6866"/>
                    <a:pt x="19118" y="6405"/>
                    <a:pt x="18800" y="5835"/>
                  </a:cubicBezTo>
                  <a:cubicBezTo>
                    <a:pt x="18618" y="5511"/>
                    <a:pt x="18420" y="5197"/>
                    <a:pt x="18207" y="4892"/>
                  </a:cubicBezTo>
                  <a:lnTo>
                    <a:pt x="20706" y="2627"/>
                  </a:lnTo>
                  <a:cubicBezTo>
                    <a:pt x="21044" y="2321"/>
                    <a:pt x="21212" y="1954"/>
                    <a:pt x="21207" y="1536"/>
                  </a:cubicBezTo>
                  <a:cubicBezTo>
                    <a:pt x="21202" y="1135"/>
                    <a:pt x="21077" y="791"/>
                    <a:pt x="20833" y="510"/>
                  </a:cubicBezTo>
                  <a:cubicBezTo>
                    <a:pt x="20587" y="229"/>
                    <a:pt x="20262" y="61"/>
                    <a:pt x="19864" y="11"/>
                  </a:cubicBezTo>
                  <a:cubicBezTo>
                    <a:pt x="19807" y="4"/>
                    <a:pt x="19751" y="0"/>
                    <a:pt x="196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2"/>
            <p:cNvSpPr/>
            <p:nvPr/>
          </p:nvSpPr>
          <p:spPr>
            <a:xfrm>
              <a:off x="823725" y="2560975"/>
              <a:ext cx="2451850" cy="2906950"/>
            </a:xfrm>
            <a:custGeom>
              <a:avLst/>
              <a:gdLst/>
              <a:ahLst/>
              <a:cxnLst/>
              <a:rect l="l" t="t" r="r" b="b"/>
              <a:pathLst>
                <a:path w="98074" h="116278" extrusionOk="0">
                  <a:moveTo>
                    <a:pt x="47189" y="1"/>
                  </a:moveTo>
                  <a:lnTo>
                    <a:pt x="0" y="26851"/>
                  </a:lnTo>
                  <a:lnTo>
                    <a:pt x="50884" y="116278"/>
                  </a:lnTo>
                  <a:lnTo>
                    <a:pt x="98073" y="89426"/>
                  </a:lnTo>
                  <a:lnTo>
                    <a:pt x="47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2"/>
            <p:cNvSpPr/>
            <p:nvPr/>
          </p:nvSpPr>
          <p:spPr>
            <a:xfrm>
              <a:off x="815175" y="2553525"/>
              <a:ext cx="2469250" cy="2922125"/>
            </a:xfrm>
            <a:custGeom>
              <a:avLst/>
              <a:gdLst/>
              <a:ahLst/>
              <a:cxnLst/>
              <a:rect l="l" t="t" r="r" b="b"/>
              <a:pathLst>
                <a:path w="98770" h="116885" extrusionOk="0">
                  <a:moveTo>
                    <a:pt x="47421" y="718"/>
                  </a:moveTo>
                  <a:lnTo>
                    <a:pt x="98011" y="89615"/>
                  </a:lnTo>
                  <a:lnTo>
                    <a:pt x="51350" y="116168"/>
                  </a:lnTo>
                  <a:lnTo>
                    <a:pt x="759" y="27271"/>
                  </a:lnTo>
                  <a:lnTo>
                    <a:pt x="47421" y="718"/>
                  </a:lnTo>
                  <a:close/>
                  <a:moveTo>
                    <a:pt x="47534" y="1"/>
                  </a:moveTo>
                  <a:cubicBezTo>
                    <a:pt x="47483" y="1"/>
                    <a:pt x="47432" y="14"/>
                    <a:pt x="47385" y="41"/>
                  </a:cubicBezTo>
                  <a:lnTo>
                    <a:pt x="198" y="26894"/>
                  </a:lnTo>
                  <a:cubicBezTo>
                    <a:pt x="52" y="26977"/>
                    <a:pt x="1" y="27162"/>
                    <a:pt x="83" y="27308"/>
                  </a:cubicBezTo>
                  <a:lnTo>
                    <a:pt x="50973" y="116731"/>
                  </a:lnTo>
                  <a:cubicBezTo>
                    <a:pt x="51027" y="116826"/>
                    <a:pt x="51127" y="116885"/>
                    <a:pt x="51236" y="116885"/>
                  </a:cubicBezTo>
                  <a:cubicBezTo>
                    <a:pt x="51288" y="116885"/>
                    <a:pt x="51339" y="116870"/>
                    <a:pt x="51385" y="116845"/>
                  </a:cubicBezTo>
                  <a:lnTo>
                    <a:pt x="98573" y="89991"/>
                  </a:lnTo>
                  <a:cubicBezTo>
                    <a:pt x="98718" y="89909"/>
                    <a:pt x="98769" y="89724"/>
                    <a:pt x="98687" y="89578"/>
                  </a:cubicBezTo>
                  <a:lnTo>
                    <a:pt x="47798" y="155"/>
                  </a:lnTo>
                  <a:cubicBezTo>
                    <a:pt x="47742" y="57"/>
                    <a:pt x="47639" y="1"/>
                    <a:pt x="47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2"/>
            <p:cNvSpPr/>
            <p:nvPr/>
          </p:nvSpPr>
          <p:spPr>
            <a:xfrm>
              <a:off x="1031550" y="2783600"/>
              <a:ext cx="2022475" cy="2456475"/>
            </a:xfrm>
            <a:custGeom>
              <a:avLst/>
              <a:gdLst/>
              <a:ahLst/>
              <a:cxnLst/>
              <a:rect l="l" t="t" r="r" b="b"/>
              <a:pathLst>
                <a:path w="80899" h="98259" extrusionOk="0">
                  <a:moveTo>
                    <a:pt x="32503" y="0"/>
                  </a:moveTo>
                  <a:lnTo>
                    <a:pt x="2891" y="16852"/>
                  </a:lnTo>
                  <a:cubicBezTo>
                    <a:pt x="3731" y="19378"/>
                    <a:pt x="2703" y="22229"/>
                    <a:pt x="300" y="23595"/>
                  </a:cubicBezTo>
                  <a:cubicBezTo>
                    <a:pt x="203" y="23651"/>
                    <a:pt x="101" y="23697"/>
                    <a:pt x="1" y="23746"/>
                  </a:cubicBezTo>
                  <a:lnTo>
                    <a:pt x="41292" y="96306"/>
                  </a:lnTo>
                  <a:cubicBezTo>
                    <a:pt x="41386" y="96245"/>
                    <a:pt x="41477" y="96181"/>
                    <a:pt x="41575" y="96125"/>
                  </a:cubicBezTo>
                  <a:cubicBezTo>
                    <a:pt x="42464" y="95619"/>
                    <a:pt x="43433" y="95378"/>
                    <a:pt x="44388" y="95378"/>
                  </a:cubicBezTo>
                  <a:cubicBezTo>
                    <a:pt x="46370" y="95378"/>
                    <a:pt x="48295" y="96413"/>
                    <a:pt x="49345" y="98258"/>
                  </a:cubicBezTo>
                  <a:lnTo>
                    <a:pt x="78765" y="81516"/>
                  </a:lnTo>
                  <a:cubicBezTo>
                    <a:pt x="77207" y="78781"/>
                    <a:pt x="78163" y="75303"/>
                    <a:pt x="80898" y="73747"/>
                  </a:cubicBezTo>
                  <a:lnTo>
                    <a:pt x="39624" y="1218"/>
                  </a:lnTo>
                  <a:cubicBezTo>
                    <a:pt x="38735" y="1724"/>
                    <a:pt x="37768" y="1964"/>
                    <a:pt x="36813" y="1964"/>
                  </a:cubicBezTo>
                  <a:cubicBezTo>
                    <a:pt x="35189" y="1964"/>
                    <a:pt x="33601" y="1268"/>
                    <a:pt x="32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2"/>
            <p:cNvSpPr/>
            <p:nvPr/>
          </p:nvSpPr>
          <p:spPr>
            <a:xfrm>
              <a:off x="1022825" y="2776025"/>
              <a:ext cx="2039850" cy="2471625"/>
            </a:xfrm>
            <a:custGeom>
              <a:avLst/>
              <a:gdLst/>
              <a:ahLst/>
              <a:cxnLst/>
              <a:rect l="l" t="t" r="r" b="b"/>
              <a:pathLst>
                <a:path w="81594" h="98865" extrusionOk="0">
                  <a:moveTo>
                    <a:pt x="32790" y="688"/>
                  </a:moveTo>
                  <a:cubicBezTo>
                    <a:pt x="33948" y="1916"/>
                    <a:pt x="35544" y="2567"/>
                    <a:pt x="37162" y="2567"/>
                  </a:cubicBezTo>
                  <a:cubicBezTo>
                    <a:pt x="38078" y="2567"/>
                    <a:pt x="39001" y="2358"/>
                    <a:pt x="39854" y="1927"/>
                  </a:cubicBezTo>
                  <a:lnTo>
                    <a:pt x="80838" y="73943"/>
                  </a:lnTo>
                  <a:cubicBezTo>
                    <a:pt x="78247" y="75594"/>
                    <a:pt x="77323" y="78959"/>
                    <a:pt x="78706" y="81702"/>
                  </a:cubicBezTo>
                  <a:lnTo>
                    <a:pt x="49801" y="98154"/>
                  </a:lnTo>
                  <a:cubicBezTo>
                    <a:pt x="48667" y="96373"/>
                    <a:pt x="46726" y="95381"/>
                    <a:pt x="44733" y="95381"/>
                  </a:cubicBezTo>
                  <a:lnTo>
                    <a:pt x="44733" y="95380"/>
                  </a:lnTo>
                  <a:cubicBezTo>
                    <a:pt x="43695" y="95380"/>
                    <a:pt x="42675" y="95651"/>
                    <a:pt x="41774" y="96165"/>
                  </a:cubicBezTo>
                  <a:lnTo>
                    <a:pt x="41747" y="96181"/>
                  </a:lnTo>
                  <a:lnTo>
                    <a:pt x="771" y="24177"/>
                  </a:lnTo>
                  <a:cubicBezTo>
                    <a:pt x="780" y="24173"/>
                    <a:pt x="790" y="24168"/>
                    <a:pt x="799" y="24162"/>
                  </a:cubicBezTo>
                  <a:cubicBezTo>
                    <a:pt x="3206" y="22792"/>
                    <a:pt x="4357" y="19938"/>
                    <a:pt x="3600" y="17298"/>
                  </a:cubicBezTo>
                  <a:lnTo>
                    <a:pt x="32790" y="688"/>
                  </a:lnTo>
                  <a:close/>
                  <a:moveTo>
                    <a:pt x="32852" y="1"/>
                  </a:moveTo>
                  <a:cubicBezTo>
                    <a:pt x="32801" y="1"/>
                    <a:pt x="32749" y="14"/>
                    <a:pt x="32702" y="40"/>
                  </a:cubicBezTo>
                  <a:lnTo>
                    <a:pt x="3090" y="16893"/>
                  </a:lnTo>
                  <a:cubicBezTo>
                    <a:pt x="2965" y="16965"/>
                    <a:pt x="2906" y="17115"/>
                    <a:pt x="2952" y="17251"/>
                  </a:cubicBezTo>
                  <a:cubicBezTo>
                    <a:pt x="3761" y="19683"/>
                    <a:pt x="2729" y="22367"/>
                    <a:pt x="500" y="23635"/>
                  </a:cubicBezTo>
                  <a:cubicBezTo>
                    <a:pt x="436" y="23671"/>
                    <a:pt x="369" y="23704"/>
                    <a:pt x="304" y="23735"/>
                  </a:cubicBezTo>
                  <a:lnTo>
                    <a:pt x="214" y="23778"/>
                  </a:lnTo>
                  <a:cubicBezTo>
                    <a:pt x="59" y="23855"/>
                    <a:pt x="1" y="24048"/>
                    <a:pt x="87" y="24199"/>
                  </a:cubicBezTo>
                  <a:lnTo>
                    <a:pt x="41378" y="96758"/>
                  </a:lnTo>
                  <a:cubicBezTo>
                    <a:pt x="41434" y="96856"/>
                    <a:pt x="41537" y="96911"/>
                    <a:pt x="41642" y="96911"/>
                  </a:cubicBezTo>
                  <a:cubicBezTo>
                    <a:pt x="41698" y="96911"/>
                    <a:pt x="41756" y="96895"/>
                    <a:pt x="41806" y="96862"/>
                  </a:cubicBezTo>
                  <a:lnTo>
                    <a:pt x="41882" y="96812"/>
                  </a:lnTo>
                  <a:cubicBezTo>
                    <a:pt x="41944" y="96771"/>
                    <a:pt x="42008" y="96729"/>
                    <a:pt x="42073" y="96691"/>
                  </a:cubicBezTo>
                  <a:cubicBezTo>
                    <a:pt x="42913" y="96213"/>
                    <a:pt x="43829" y="95986"/>
                    <a:pt x="44733" y="95986"/>
                  </a:cubicBezTo>
                  <a:cubicBezTo>
                    <a:pt x="46611" y="95986"/>
                    <a:pt x="48438" y="96966"/>
                    <a:pt x="49431" y="98711"/>
                  </a:cubicBezTo>
                  <a:cubicBezTo>
                    <a:pt x="49485" y="98806"/>
                    <a:pt x="49585" y="98865"/>
                    <a:pt x="49694" y="98865"/>
                  </a:cubicBezTo>
                  <a:cubicBezTo>
                    <a:pt x="49746" y="98865"/>
                    <a:pt x="49798" y="98850"/>
                    <a:pt x="49844" y="98824"/>
                  </a:cubicBezTo>
                  <a:lnTo>
                    <a:pt x="79262" y="82082"/>
                  </a:lnTo>
                  <a:cubicBezTo>
                    <a:pt x="79408" y="82000"/>
                    <a:pt x="79459" y="81815"/>
                    <a:pt x="79377" y="81669"/>
                  </a:cubicBezTo>
                  <a:cubicBezTo>
                    <a:pt x="77905" y="79084"/>
                    <a:pt x="78812" y="75785"/>
                    <a:pt x="81397" y="74313"/>
                  </a:cubicBezTo>
                  <a:cubicBezTo>
                    <a:pt x="81543" y="74231"/>
                    <a:pt x="81593" y="74046"/>
                    <a:pt x="81511" y="73900"/>
                  </a:cubicBezTo>
                  <a:lnTo>
                    <a:pt x="40236" y="1371"/>
                  </a:lnTo>
                  <a:cubicBezTo>
                    <a:pt x="40180" y="1273"/>
                    <a:pt x="40077" y="1218"/>
                    <a:pt x="39972" y="1218"/>
                  </a:cubicBezTo>
                  <a:cubicBezTo>
                    <a:pt x="39921" y="1218"/>
                    <a:pt x="39870" y="1230"/>
                    <a:pt x="39823" y="1257"/>
                  </a:cubicBezTo>
                  <a:cubicBezTo>
                    <a:pt x="38989" y="1732"/>
                    <a:pt x="38071" y="1961"/>
                    <a:pt x="37160" y="1961"/>
                  </a:cubicBezTo>
                  <a:cubicBezTo>
                    <a:pt x="35635" y="1961"/>
                    <a:pt x="34130" y="1318"/>
                    <a:pt x="33081" y="106"/>
                  </a:cubicBezTo>
                  <a:cubicBezTo>
                    <a:pt x="33022" y="37"/>
                    <a:pt x="32938" y="1"/>
                    <a:pt x="32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2"/>
            <p:cNvSpPr/>
            <p:nvPr/>
          </p:nvSpPr>
          <p:spPr>
            <a:xfrm>
              <a:off x="1573275" y="3687225"/>
              <a:ext cx="670375" cy="773400"/>
            </a:xfrm>
            <a:custGeom>
              <a:avLst/>
              <a:gdLst/>
              <a:ahLst/>
              <a:cxnLst/>
              <a:rect l="l" t="t" r="r" b="b"/>
              <a:pathLst>
                <a:path w="26815" h="30936" extrusionOk="0">
                  <a:moveTo>
                    <a:pt x="6722" y="0"/>
                  </a:moveTo>
                  <a:cubicBezTo>
                    <a:pt x="6640" y="0"/>
                    <a:pt x="6559" y="32"/>
                    <a:pt x="6500" y="96"/>
                  </a:cubicBezTo>
                  <a:cubicBezTo>
                    <a:pt x="1010" y="5993"/>
                    <a:pt x="0" y="14664"/>
                    <a:pt x="3989" y="21673"/>
                  </a:cubicBezTo>
                  <a:cubicBezTo>
                    <a:pt x="7320" y="27526"/>
                    <a:pt x="13564" y="30936"/>
                    <a:pt x="20007" y="30936"/>
                  </a:cubicBezTo>
                  <a:cubicBezTo>
                    <a:pt x="20011" y="30936"/>
                    <a:pt x="20014" y="30936"/>
                    <a:pt x="20018" y="30936"/>
                  </a:cubicBezTo>
                  <a:cubicBezTo>
                    <a:pt x="22263" y="30936"/>
                    <a:pt x="24489" y="30518"/>
                    <a:pt x="26582" y="29702"/>
                  </a:cubicBezTo>
                  <a:cubicBezTo>
                    <a:pt x="26737" y="29641"/>
                    <a:pt x="26814" y="29465"/>
                    <a:pt x="26754" y="29310"/>
                  </a:cubicBezTo>
                  <a:cubicBezTo>
                    <a:pt x="26707" y="29190"/>
                    <a:pt x="26592" y="29117"/>
                    <a:pt x="26471" y="29117"/>
                  </a:cubicBezTo>
                  <a:cubicBezTo>
                    <a:pt x="26435" y="29117"/>
                    <a:pt x="26398" y="29123"/>
                    <a:pt x="26362" y="29137"/>
                  </a:cubicBezTo>
                  <a:cubicBezTo>
                    <a:pt x="24290" y="29945"/>
                    <a:pt x="22137" y="30331"/>
                    <a:pt x="20006" y="30331"/>
                  </a:cubicBezTo>
                  <a:cubicBezTo>
                    <a:pt x="13774" y="30331"/>
                    <a:pt x="7739" y="27034"/>
                    <a:pt x="4517" y="21373"/>
                  </a:cubicBezTo>
                  <a:cubicBezTo>
                    <a:pt x="658" y="14595"/>
                    <a:pt x="1635" y="6212"/>
                    <a:pt x="6943" y="509"/>
                  </a:cubicBezTo>
                  <a:cubicBezTo>
                    <a:pt x="7057" y="387"/>
                    <a:pt x="7051" y="195"/>
                    <a:pt x="6929" y="81"/>
                  </a:cubicBezTo>
                  <a:cubicBezTo>
                    <a:pt x="6870" y="27"/>
                    <a:pt x="6796" y="0"/>
                    <a:pt x="67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2"/>
            <p:cNvSpPr/>
            <p:nvPr/>
          </p:nvSpPr>
          <p:spPr>
            <a:xfrm>
              <a:off x="1822800" y="3546450"/>
              <a:ext cx="203850" cy="81700"/>
            </a:xfrm>
            <a:custGeom>
              <a:avLst/>
              <a:gdLst/>
              <a:ahLst/>
              <a:cxnLst/>
              <a:rect l="l" t="t" r="r" b="b"/>
              <a:pathLst>
                <a:path w="8154" h="3268" extrusionOk="0">
                  <a:moveTo>
                    <a:pt x="7843" y="0"/>
                  </a:moveTo>
                  <a:cubicBezTo>
                    <a:pt x="7828" y="0"/>
                    <a:pt x="7813" y="1"/>
                    <a:pt x="7798" y="4"/>
                  </a:cubicBezTo>
                  <a:cubicBezTo>
                    <a:pt x="5360" y="290"/>
                    <a:pt x="3032" y="1057"/>
                    <a:pt x="879" y="2283"/>
                  </a:cubicBezTo>
                  <a:cubicBezTo>
                    <a:pt x="637" y="2420"/>
                    <a:pt x="400" y="2562"/>
                    <a:pt x="168" y="2709"/>
                  </a:cubicBezTo>
                  <a:cubicBezTo>
                    <a:pt x="53" y="2780"/>
                    <a:pt x="0" y="2920"/>
                    <a:pt x="38" y="3050"/>
                  </a:cubicBezTo>
                  <a:cubicBezTo>
                    <a:pt x="76" y="3179"/>
                    <a:pt x="195" y="3267"/>
                    <a:pt x="331" y="3267"/>
                  </a:cubicBezTo>
                  <a:cubicBezTo>
                    <a:pt x="387" y="3267"/>
                    <a:pt x="443" y="3252"/>
                    <a:pt x="491" y="3221"/>
                  </a:cubicBezTo>
                  <a:cubicBezTo>
                    <a:pt x="716" y="3079"/>
                    <a:pt x="944" y="2942"/>
                    <a:pt x="1177" y="2809"/>
                  </a:cubicBezTo>
                  <a:cubicBezTo>
                    <a:pt x="3261" y="1624"/>
                    <a:pt x="5511" y="882"/>
                    <a:pt x="7870" y="604"/>
                  </a:cubicBezTo>
                  <a:cubicBezTo>
                    <a:pt x="8035" y="585"/>
                    <a:pt x="8154" y="435"/>
                    <a:pt x="8134" y="268"/>
                  </a:cubicBezTo>
                  <a:cubicBezTo>
                    <a:pt x="8116" y="118"/>
                    <a:pt x="7990" y="0"/>
                    <a:pt x="78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2"/>
            <p:cNvSpPr/>
            <p:nvPr/>
          </p:nvSpPr>
          <p:spPr>
            <a:xfrm>
              <a:off x="2076450" y="3543575"/>
              <a:ext cx="496925" cy="788550"/>
            </a:xfrm>
            <a:custGeom>
              <a:avLst/>
              <a:gdLst/>
              <a:ahLst/>
              <a:cxnLst/>
              <a:rect l="l" t="t" r="r" b="b"/>
              <a:pathLst>
                <a:path w="19877" h="31542" extrusionOk="0">
                  <a:moveTo>
                    <a:pt x="314" y="0"/>
                  </a:moveTo>
                  <a:cubicBezTo>
                    <a:pt x="156" y="0"/>
                    <a:pt x="9" y="129"/>
                    <a:pt x="4" y="295"/>
                  </a:cubicBezTo>
                  <a:cubicBezTo>
                    <a:pt x="0" y="463"/>
                    <a:pt x="132" y="602"/>
                    <a:pt x="298" y="606"/>
                  </a:cubicBezTo>
                  <a:cubicBezTo>
                    <a:pt x="6554" y="786"/>
                    <a:pt x="12136" y="4135"/>
                    <a:pt x="15228" y="9568"/>
                  </a:cubicBezTo>
                  <a:cubicBezTo>
                    <a:pt x="19212" y="16573"/>
                    <a:pt x="17978" y="25395"/>
                    <a:pt x="12226" y="31022"/>
                  </a:cubicBezTo>
                  <a:cubicBezTo>
                    <a:pt x="12030" y="31212"/>
                    <a:pt x="12166" y="31541"/>
                    <a:pt x="12437" y="31541"/>
                  </a:cubicBezTo>
                  <a:cubicBezTo>
                    <a:pt x="12516" y="31541"/>
                    <a:pt x="12592" y="31510"/>
                    <a:pt x="12649" y="31456"/>
                  </a:cubicBezTo>
                  <a:cubicBezTo>
                    <a:pt x="18599" y="25636"/>
                    <a:pt x="19877" y="16512"/>
                    <a:pt x="15754" y="9269"/>
                  </a:cubicBezTo>
                  <a:cubicBezTo>
                    <a:pt x="12558" y="3651"/>
                    <a:pt x="6785" y="185"/>
                    <a:pt x="316" y="0"/>
                  </a:cubicBezTo>
                  <a:cubicBezTo>
                    <a:pt x="316" y="0"/>
                    <a:pt x="315" y="0"/>
                    <a:pt x="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2"/>
            <p:cNvSpPr/>
            <p:nvPr/>
          </p:nvSpPr>
          <p:spPr>
            <a:xfrm>
              <a:off x="1658350" y="3588850"/>
              <a:ext cx="826600" cy="826625"/>
            </a:xfrm>
            <a:custGeom>
              <a:avLst/>
              <a:gdLst/>
              <a:ahLst/>
              <a:cxnLst/>
              <a:rect l="l" t="t" r="r" b="b"/>
              <a:pathLst>
                <a:path w="33064" h="33065" extrusionOk="0">
                  <a:moveTo>
                    <a:pt x="16533" y="1"/>
                  </a:moveTo>
                  <a:cubicBezTo>
                    <a:pt x="12148" y="1"/>
                    <a:pt x="7943" y="1742"/>
                    <a:pt x="4842" y="4843"/>
                  </a:cubicBezTo>
                  <a:cubicBezTo>
                    <a:pt x="1741" y="7943"/>
                    <a:pt x="0" y="12149"/>
                    <a:pt x="0" y="16533"/>
                  </a:cubicBezTo>
                  <a:cubicBezTo>
                    <a:pt x="0" y="20917"/>
                    <a:pt x="1741" y="25122"/>
                    <a:pt x="4842" y="28222"/>
                  </a:cubicBezTo>
                  <a:cubicBezTo>
                    <a:pt x="7943" y="31323"/>
                    <a:pt x="12148" y="33064"/>
                    <a:pt x="16533" y="33064"/>
                  </a:cubicBezTo>
                  <a:cubicBezTo>
                    <a:pt x="20917" y="33064"/>
                    <a:pt x="25121" y="31323"/>
                    <a:pt x="28222" y="28222"/>
                  </a:cubicBezTo>
                  <a:cubicBezTo>
                    <a:pt x="31323" y="25122"/>
                    <a:pt x="33064" y="20917"/>
                    <a:pt x="33064" y="16533"/>
                  </a:cubicBezTo>
                  <a:cubicBezTo>
                    <a:pt x="33064" y="12149"/>
                    <a:pt x="31323" y="7943"/>
                    <a:pt x="28222" y="4843"/>
                  </a:cubicBezTo>
                  <a:cubicBezTo>
                    <a:pt x="25121" y="1742"/>
                    <a:pt x="20917" y="1"/>
                    <a:pt x="16533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2"/>
            <p:cNvSpPr/>
            <p:nvPr/>
          </p:nvSpPr>
          <p:spPr>
            <a:xfrm>
              <a:off x="1763050" y="3768275"/>
              <a:ext cx="595550" cy="447975"/>
            </a:xfrm>
            <a:custGeom>
              <a:avLst/>
              <a:gdLst/>
              <a:ahLst/>
              <a:cxnLst/>
              <a:rect l="l" t="t" r="r" b="b"/>
              <a:pathLst>
                <a:path w="23822" h="17919" extrusionOk="0">
                  <a:moveTo>
                    <a:pt x="13646" y="0"/>
                  </a:moveTo>
                  <a:cubicBezTo>
                    <a:pt x="12892" y="0"/>
                    <a:pt x="12146" y="210"/>
                    <a:pt x="11407" y="631"/>
                  </a:cubicBezTo>
                  <a:cubicBezTo>
                    <a:pt x="10809" y="972"/>
                    <a:pt x="10333" y="1346"/>
                    <a:pt x="9977" y="1752"/>
                  </a:cubicBezTo>
                  <a:cubicBezTo>
                    <a:pt x="9622" y="2160"/>
                    <a:pt x="9362" y="2574"/>
                    <a:pt x="9200" y="2996"/>
                  </a:cubicBezTo>
                  <a:cubicBezTo>
                    <a:pt x="9038" y="3418"/>
                    <a:pt x="8965" y="3940"/>
                    <a:pt x="8983" y="4564"/>
                  </a:cubicBezTo>
                  <a:cubicBezTo>
                    <a:pt x="8999" y="5160"/>
                    <a:pt x="9059" y="5754"/>
                    <a:pt x="9164" y="6342"/>
                  </a:cubicBezTo>
                  <a:cubicBezTo>
                    <a:pt x="9266" y="6903"/>
                    <a:pt x="9429" y="7636"/>
                    <a:pt x="9653" y="8538"/>
                  </a:cubicBezTo>
                  <a:lnTo>
                    <a:pt x="10274" y="10916"/>
                  </a:lnTo>
                  <a:cubicBezTo>
                    <a:pt x="10456" y="11564"/>
                    <a:pt x="10515" y="12111"/>
                    <a:pt x="10446" y="12559"/>
                  </a:cubicBezTo>
                  <a:cubicBezTo>
                    <a:pt x="10377" y="13007"/>
                    <a:pt x="10214" y="13303"/>
                    <a:pt x="9955" y="13452"/>
                  </a:cubicBezTo>
                  <a:cubicBezTo>
                    <a:pt x="9730" y="13579"/>
                    <a:pt x="9504" y="13643"/>
                    <a:pt x="9278" y="13643"/>
                  </a:cubicBezTo>
                  <a:cubicBezTo>
                    <a:pt x="9172" y="13643"/>
                    <a:pt x="9067" y="13629"/>
                    <a:pt x="8961" y="13602"/>
                  </a:cubicBezTo>
                  <a:cubicBezTo>
                    <a:pt x="8628" y="13514"/>
                    <a:pt x="8334" y="13339"/>
                    <a:pt x="8078" y="13074"/>
                  </a:cubicBezTo>
                  <a:cubicBezTo>
                    <a:pt x="7807" y="12793"/>
                    <a:pt x="7560" y="12491"/>
                    <a:pt x="7336" y="12170"/>
                  </a:cubicBezTo>
                  <a:cubicBezTo>
                    <a:pt x="7096" y="11832"/>
                    <a:pt x="6909" y="11497"/>
                    <a:pt x="6773" y="11165"/>
                  </a:cubicBezTo>
                  <a:cubicBezTo>
                    <a:pt x="6542" y="10716"/>
                    <a:pt x="6359" y="10242"/>
                    <a:pt x="6228" y="9753"/>
                  </a:cubicBezTo>
                  <a:cubicBezTo>
                    <a:pt x="6099" y="9273"/>
                    <a:pt x="6023" y="8890"/>
                    <a:pt x="6000" y="8606"/>
                  </a:cubicBezTo>
                  <a:cubicBezTo>
                    <a:pt x="5976" y="8322"/>
                    <a:pt x="5961" y="7982"/>
                    <a:pt x="5953" y="7584"/>
                  </a:cubicBezTo>
                  <a:cubicBezTo>
                    <a:pt x="5944" y="7187"/>
                    <a:pt x="5935" y="6944"/>
                    <a:pt x="5926" y="6857"/>
                  </a:cubicBezTo>
                  <a:cubicBezTo>
                    <a:pt x="5896" y="6387"/>
                    <a:pt x="5776" y="6003"/>
                    <a:pt x="5568" y="5706"/>
                  </a:cubicBezTo>
                  <a:cubicBezTo>
                    <a:pt x="5358" y="5409"/>
                    <a:pt x="5086" y="5220"/>
                    <a:pt x="4751" y="5141"/>
                  </a:cubicBezTo>
                  <a:cubicBezTo>
                    <a:pt x="4574" y="5098"/>
                    <a:pt x="4393" y="5076"/>
                    <a:pt x="4212" y="5076"/>
                  </a:cubicBezTo>
                  <a:cubicBezTo>
                    <a:pt x="4060" y="5076"/>
                    <a:pt x="3909" y="5091"/>
                    <a:pt x="3760" y="5121"/>
                  </a:cubicBezTo>
                  <a:cubicBezTo>
                    <a:pt x="3434" y="5188"/>
                    <a:pt x="3148" y="5350"/>
                    <a:pt x="2901" y="5611"/>
                  </a:cubicBezTo>
                  <a:cubicBezTo>
                    <a:pt x="2652" y="5870"/>
                    <a:pt x="2505" y="6192"/>
                    <a:pt x="2459" y="6575"/>
                  </a:cubicBezTo>
                  <a:cubicBezTo>
                    <a:pt x="2271" y="8615"/>
                    <a:pt x="2642" y="10640"/>
                    <a:pt x="3571" y="12650"/>
                  </a:cubicBezTo>
                  <a:lnTo>
                    <a:pt x="3571" y="12650"/>
                  </a:lnTo>
                  <a:lnTo>
                    <a:pt x="663" y="14306"/>
                  </a:lnTo>
                  <a:cubicBezTo>
                    <a:pt x="214" y="14561"/>
                    <a:pt x="0" y="14910"/>
                    <a:pt x="22" y="15353"/>
                  </a:cubicBezTo>
                  <a:cubicBezTo>
                    <a:pt x="43" y="15796"/>
                    <a:pt x="245" y="16140"/>
                    <a:pt x="629" y="16383"/>
                  </a:cubicBezTo>
                  <a:cubicBezTo>
                    <a:pt x="821" y="16505"/>
                    <a:pt x="1018" y="16566"/>
                    <a:pt x="1220" y="16566"/>
                  </a:cubicBezTo>
                  <a:cubicBezTo>
                    <a:pt x="1423" y="16566"/>
                    <a:pt x="1631" y="16505"/>
                    <a:pt x="1846" y="16383"/>
                  </a:cubicBezTo>
                  <a:lnTo>
                    <a:pt x="4742" y="14735"/>
                  </a:lnTo>
                  <a:lnTo>
                    <a:pt x="4742" y="14735"/>
                  </a:lnTo>
                  <a:cubicBezTo>
                    <a:pt x="5205" y="15405"/>
                    <a:pt x="5713" y="15981"/>
                    <a:pt x="6266" y="16461"/>
                  </a:cubicBezTo>
                  <a:cubicBezTo>
                    <a:pt x="7181" y="17260"/>
                    <a:pt x="8196" y="17732"/>
                    <a:pt x="9308" y="17878"/>
                  </a:cubicBezTo>
                  <a:cubicBezTo>
                    <a:pt x="9511" y="17905"/>
                    <a:pt x="9715" y="17918"/>
                    <a:pt x="9918" y="17918"/>
                  </a:cubicBezTo>
                  <a:cubicBezTo>
                    <a:pt x="10823" y="17918"/>
                    <a:pt x="11723" y="17653"/>
                    <a:pt x="12618" y="17122"/>
                  </a:cubicBezTo>
                  <a:cubicBezTo>
                    <a:pt x="13300" y="16721"/>
                    <a:pt x="13828" y="16262"/>
                    <a:pt x="14200" y="15747"/>
                  </a:cubicBezTo>
                  <a:cubicBezTo>
                    <a:pt x="14573" y="15231"/>
                    <a:pt x="14803" y="14645"/>
                    <a:pt x="14892" y="13988"/>
                  </a:cubicBezTo>
                  <a:cubicBezTo>
                    <a:pt x="14979" y="13316"/>
                    <a:pt x="14975" y="12637"/>
                    <a:pt x="14879" y="11967"/>
                  </a:cubicBezTo>
                  <a:cubicBezTo>
                    <a:pt x="14782" y="11276"/>
                    <a:pt x="14607" y="10450"/>
                    <a:pt x="14349" y="9488"/>
                  </a:cubicBezTo>
                  <a:lnTo>
                    <a:pt x="13692" y="7150"/>
                  </a:lnTo>
                  <a:cubicBezTo>
                    <a:pt x="13485" y="6463"/>
                    <a:pt x="13406" y="5930"/>
                    <a:pt x="13455" y="5552"/>
                  </a:cubicBezTo>
                  <a:cubicBezTo>
                    <a:pt x="13505" y="5175"/>
                    <a:pt x="13708" y="4884"/>
                    <a:pt x="14068" y="4680"/>
                  </a:cubicBezTo>
                  <a:cubicBezTo>
                    <a:pt x="14195" y="4607"/>
                    <a:pt x="14330" y="4570"/>
                    <a:pt x="14470" y="4570"/>
                  </a:cubicBezTo>
                  <a:cubicBezTo>
                    <a:pt x="14658" y="4570"/>
                    <a:pt x="14857" y="4635"/>
                    <a:pt x="15066" y="4764"/>
                  </a:cubicBezTo>
                  <a:cubicBezTo>
                    <a:pt x="15432" y="4992"/>
                    <a:pt x="15738" y="5302"/>
                    <a:pt x="15983" y="5698"/>
                  </a:cubicBezTo>
                  <a:cubicBezTo>
                    <a:pt x="16227" y="6093"/>
                    <a:pt x="16442" y="6476"/>
                    <a:pt x="16626" y="6845"/>
                  </a:cubicBezTo>
                  <a:cubicBezTo>
                    <a:pt x="17101" y="7949"/>
                    <a:pt x="17440" y="9105"/>
                    <a:pt x="17636" y="10290"/>
                  </a:cubicBezTo>
                  <a:cubicBezTo>
                    <a:pt x="17727" y="10752"/>
                    <a:pt x="17896" y="11121"/>
                    <a:pt x="18145" y="11394"/>
                  </a:cubicBezTo>
                  <a:cubicBezTo>
                    <a:pt x="18394" y="11668"/>
                    <a:pt x="18689" y="11810"/>
                    <a:pt x="19030" y="11820"/>
                  </a:cubicBezTo>
                  <a:cubicBezTo>
                    <a:pt x="19057" y="11821"/>
                    <a:pt x="19083" y="11822"/>
                    <a:pt x="19109" y="11822"/>
                  </a:cubicBezTo>
                  <a:cubicBezTo>
                    <a:pt x="19415" y="11822"/>
                    <a:pt x="19716" y="11759"/>
                    <a:pt x="19995" y="11638"/>
                  </a:cubicBezTo>
                  <a:cubicBezTo>
                    <a:pt x="20296" y="11506"/>
                    <a:pt x="20548" y="11268"/>
                    <a:pt x="20747" y="10923"/>
                  </a:cubicBezTo>
                  <a:cubicBezTo>
                    <a:pt x="20947" y="10578"/>
                    <a:pt x="21027" y="10186"/>
                    <a:pt x="20988" y="9747"/>
                  </a:cubicBezTo>
                  <a:cubicBezTo>
                    <a:pt x="20942" y="9179"/>
                    <a:pt x="20893" y="8719"/>
                    <a:pt x="20837" y="8368"/>
                  </a:cubicBezTo>
                  <a:cubicBezTo>
                    <a:pt x="20782" y="8016"/>
                    <a:pt x="20662" y="7533"/>
                    <a:pt x="20477" y="6920"/>
                  </a:cubicBezTo>
                  <a:cubicBezTo>
                    <a:pt x="20346" y="6488"/>
                    <a:pt x="20189" y="6064"/>
                    <a:pt x="20008" y="5652"/>
                  </a:cubicBezTo>
                  <a:lnTo>
                    <a:pt x="20008" y="5652"/>
                  </a:lnTo>
                  <a:lnTo>
                    <a:pt x="23176" y="3850"/>
                  </a:lnTo>
                  <a:cubicBezTo>
                    <a:pt x="23495" y="3668"/>
                    <a:pt x="23687" y="3417"/>
                    <a:pt x="23755" y="3095"/>
                  </a:cubicBezTo>
                  <a:cubicBezTo>
                    <a:pt x="23822" y="2773"/>
                    <a:pt x="23784" y="2480"/>
                    <a:pt x="23642" y="2219"/>
                  </a:cubicBezTo>
                  <a:cubicBezTo>
                    <a:pt x="23500" y="1957"/>
                    <a:pt x="23276" y="1771"/>
                    <a:pt x="22969" y="1661"/>
                  </a:cubicBezTo>
                  <a:cubicBezTo>
                    <a:pt x="22858" y="1622"/>
                    <a:pt x="22746" y="1602"/>
                    <a:pt x="22631" y="1602"/>
                  </a:cubicBezTo>
                  <a:cubicBezTo>
                    <a:pt x="22428" y="1602"/>
                    <a:pt x="22218" y="1664"/>
                    <a:pt x="22001" y="1787"/>
                  </a:cubicBezTo>
                  <a:lnTo>
                    <a:pt x="18886" y="3560"/>
                  </a:lnTo>
                  <a:lnTo>
                    <a:pt x="18886" y="3560"/>
                  </a:lnTo>
                  <a:cubicBezTo>
                    <a:pt x="18002" y="2183"/>
                    <a:pt x="16993" y="1194"/>
                    <a:pt x="15858" y="592"/>
                  </a:cubicBezTo>
                  <a:cubicBezTo>
                    <a:pt x="15114" y="198"/>
                    <a:pt x="14376" y="0"/>
                    <a:pt x="136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2"/>
            <p:cNvSpPr/>
            <p:nvPr/>
          </p:nvSpPr>
          <p:spPr>
            <a:xfrm>
              <a:off x="1755550" y="3760675"/>
              <a:ext cx="610825" cy="463100"/>
            </a:xfrm>
            <a:custGeom>
              <a:avLst/>
              <a:gdLst/>
              <a:ahLst/>
              <a:cxnLst/>
              <a:rect l="l" t="t" r="r" b="b"/>
              <a:pathLst>
                <a:path w="24433" h="18524" extrusionOk="0">
                  <a:moveTo>
                    <a:pt x="22931" y="2210"/>
                  </a:moveTo>
                  <a:cubicBezTo>
                    <a:pt x="23012" y="2210"/>
                    <a:pt x="23090" y="2223"/>
                    <a:pt x="23167" y="2250"/>
                  </a:cubicBezTo>
                  <a:cubicBezTo>
                    <a:pt x="23403" y="2335"/>
                    <a:pt x="23569" y="2472"/>
                    <a:pt x="23676" y="2667"/>
                  </a:cubicBezTo>
                  <a:cubicBezTo>
                    <a:pt x="23783" y="2866"/>
                    <a:pt x="23810" y="3085"/>
                    <a:pt x="23758" y="3336"/>
                  </a:cubicBezTo>
                  <a:cubicBezTo>
                    <a:pt x="23709" y="3572"/>
                    <a:pt x="23567" y="3753"/>
                    <a:pt x="23326" y="3891"/>
                  </a:cubicBezTo>
                  <a:lnTo>
                    <a:pt x="20445" y="5529"/>
                  </a:lnTo>
                  <a:cubicBezTo>
                    <a:pt x="20398" y="5429"/>
                    <a:pt x="20349" y="5330"/>
                    <a:pt x="20299" y="5231"/>
                  </a:cubicBezTo>
                  <a:cubicBezTo>
                    <a:pt x="20079" y="4783"/>
                    <a:pt x="19850" y="4363"/>
                    <a:pt x="19610" y="3971"/>
                  </a:cubicBezTo>
                  <a:lnTo>
                    <a:pt x="22451" y="2355"/>
                  </a:lnTo>
                  <a:cubicBezTo>
                    <a:pt x="22621" y="2258"/>
                    <a:pt x="22780" y="2210"/>
                    <a:pt x="22931" y="2210"/>
                  </a:cubicBezTo>
                  <a:close/>
                  <a:moveTo>
                    <a:pt x="19083" y="4270"/>
                  </a:moveTo>
                  <a:cubicBezTo>
                    <a:pt x="19317" y="4652"/>
                    <a:pt x="19541" y="5062"/>
                    <a:pt x="19756" y="5501"/>
                  </a:cubicBezTo>
                  <a:cubicBezTo>
                    <a:pt x="19812" y="5610"/>
                    <a:pt x="19866" y="5720"/>
                    <a:pt x="19918" y="5830"/>
                  </a:cubicBezTo>
                  <a:lnTo>
                    <a:pt x="19820" y="5885"/>
                  </a:lnTo>
                  <a:lnTo>
                    <a:pt x="18946" y="4348"/>
                  </a:lnTo>
                  <a:lnTo>
                    <a:pt x="19083" y="4270"/>
                  </a:lnTo>
                  <a:close/>
                  <a:moveTo>
                    <a:pt x="4587" y="12895"/>
                  </a:moveTo>
                  <a:lnTo>
                    <a:pt x="5470" y="14447"/>
                  </a:lnTo>
                  <a:lnTo>
                    <a:pt x="5137" y="14638"/>
                  </a:lnTo>
                  <a:cubicBezTo>
                    <a:pt x="4887" y="14253"/>
                    <a:pt x="4658" y="13856"/>
                    <a:pt x="4451" y="13449"/>
                  </a:cubicBezTo>
                  <a:cubicBezTo>
                    <a:pt x="4387" y="13326"/>
                    <a:pt x="4324" y="13202"/>
                    <a:pt x="4266" y="13080"/>
                  </a:cubicBezTo>
                  <a:lnTo>
                    <a:pt x="4587" y="12895"/>
                  </a:lnTo>
                  <a:close/>
                  <a:moveTo>
                    <a:pt x="3737" y="13380"/>
                  </a:moveTo>
                  <a:cubicBezTo>
                    <a:pt x="3794" y="13495"/>
                    <a:pt x="3853" y="13610"/>
                    <a:pt x="3913" y="13726"/>
                  </a:cubicBezTo>
                  <a:cubicBezTo>
                    <a:pt x="4124" y="14141"/>
                    <a:pt x="4356" y="14546"/>
                    <a:pt x="4610" y="14937"/>
                  </a:cubicBezTo>
                  <a:lnTo>
                    <a:pt x="1996" y="16424"/>
                  </a:lnTo>
                  <a:cubicBezTo>
                    <a:pt x="1828" y="16520"/>
                    <a:pt x="1672" y="16568"/>
                    <a:pt x="1521" y="16568"/>
                  </a:cubicBezTo>
                  <a:cubicBezTo>
                    <a:pt x="1375" y="16568"/>
                    <a:pt x="1233" y="16523"/>
                    <a:pt x="1092" y="16432"/>
                  </a:cubicBezTo>
                  <a:cubicBezTo>
                    <a:pt x="790" y="16241"/>
                    <a:pt x="642" y="15989"/>
                    <a:pt x="625" y="15643"/>
                  </a:cubicBezTo>
                  <a:cubicBezTo>
                    <a:pt x="616" y="15437"/>
                    <a:pt x="655" y="15134"/>
                    <a:pt x="1113" y="14873"/>
                  </a:cubicBezTo>
                  <a:lnTo>
                    <a:pt x="3737" y="13380"/>
                  </a:lnTo>
                  <a:close/>
                  <a:moveTo>
                    <a:pt x="13948" y="604"/>
                  </a:moveTo>
                  <a:cubicBezTo>
                    <a:pt x="14628" y="604"/>
                    <a:pt x="15315" y="791"/>
                    <a:pt x="16017" y="1164"/>
                  </a:cubicBezTo>
                  <a:cubicBezTo>
                    <a:pt x="17025" y="1699"/>
                    <a:pt x="17941" y="2569"/>
                    <a:pt x="18755" y="3761"/>
                  </a:cubicBezTo>
                  <a:lnTo>
                    <a:pt x="18121" y="4123"/>
                  </a:lnTo>
                  <a:lnTo>
                    <a:pt x="19594" y="6711"/>
                  </a:lnTo>
                  <a:lnTo>
                    <a:pt x="20163" y="6388"/>
                  </a:lnTo>
                  <a:cubicBezTo>
                    <a:pt x="20288" y="6698"/>
                    <a:pt x="20397" y="7005"/>
                    <a:pt x="20488" y="7310"/>
                  </a:cubicBezTo>
                  <a:cubicBezTo>
                    <a:pt x="20668" y="7906"/>
                    <a:pt x="20785" y="8380"/>
                    <a:pt x="20839" y="8717"/>
                  </a:cubicBezTo>
                  <a:cubicBezTo>
                    <a:pt x="20892" y="9064"/>
                    <a:pt x="20943" y="9520"/>
                    <a:pt x="20987" y="10076"/>
                  </a:cubicBezTo>
                  <a:cubicBezTo>
                    <a:pt x="21021" y="10455"/>
                    <a:pt x="20953" y="10784"/>
                    <a:pt x="20785" y="11073"/>
                  </a:cubicBezTo>
                  <a:cubicBezTo>
                    <a:pt x="20617" y="11364"/>
                    <a:pt x="20418" y="11556"/>
                    <a:pt x="20176" y="11663"/>
                  </a:cubicBezTo>
                  <a:cubicBezTo>
                    <a:pt x="19934" y="11768"/>
                    <a:pt x="19674" y="11822"/>
                    <a:pt x="19411" y="11822"/>
                  </a:cubicBezTo>
                  <a:cubicBezTo>
                    <a:pt x="19388" y="11822"/>
                    <a:pt x="19364" y="11822"/>
                    <a:pt x="19341" y="11821"/>
                  </a:cubicBezTo>
                  <a:cubicBezTo>
                    <a:pt x="19082" y="11813"/>
                    <a:pt x="18863" y="11706"/>
                    <a:pt x="18670" y="11493"/>
                  </a:cubicBezTo>
                  <a:cubicBezTo>
                    <a:pt x="18461" y="11262"/>
                    <a:pt x="18313" y="10939"/>
                    <a:pt x="18235" y="10543"/>
                  </a:cubicBezTo>
                  <a:cubicBezTo>
                    <a:pt x="18033" y="9328"/>
                    <a:pt x="17684" y="8143"/>
                    <a:pt x="17197" y="7013"/>
                  </a:cubicBezTo>
                  <a:cubicBezTo>
                    <a:pt x="17010" y="6636"/>
                    <a:pt x="16788" y="6242"/>
                    <a:pt x="16541" y="5841"/>
                  </a:cubicBezTo>
                  <a:cubicBezTo>
                    <a:pt x="16271" y="5407"/>
                    <a:pt x="15930" y="5061"/>
                    <a:pt x="15525" y="4811"/>
                  </a:cubicBezTo>
                  <a:cubicBezTo>
                    <a:pt x="15241" y="4634"/>
                    <a:pt x="14987" y="4571"/>
                    <a:pt x="14770" y="4571"/>
                  </a:cubicBezTo>
                  <a:cubicBezTo>
                    <a:pt x="14545" y="4571"/>
                    <a:pt x="14358" y="4639"/>
                    <a:pt x="14218" y="4719"/>
                  </a:cubicBezTo>
                  <a:cubicBezTo>
                    <a:pt x="13774" y="4972"/>
                    <a:pt x="13517" y="5341"/>
                    <a:pt x="13456" y="5816"/>
                  </a:cubicBezTo>
                  <a:cubicBezTo>
                    <a:pt x="13400" y="6240"/>
                    <a:pt x="13481" y="6804"/>
                    <a:pt x="13699" y="7535"/>
                  </a:cubicBezTo>
                  <a:lnTo>
                    <a:pt x="14356" y="9869"/>
                  </a:lnTo>
                  <a:cubicBezTo>
                    <a:pt x="14610" y="10815"/>
                    <a:pt x="14786" y="11637"/>
                    <a:pt x="14879" y="12312"/>
                  </a:cubicBezTo>
                  <a:cubicBezTo>
                    <a:pt x="14970" y="12954"/>
                    <a:pt x="14974" y="13606"/>
                    <a:pt x="14891" y="14251"/>
                  </a:cubicBezTo>
                  <a:cubicBezTo>
                    <a:pt x="14810" y="14854"/>
                    <a:pt x="14597" y="15401"/>
                    <a:pt x="14254" y="15872"/>
                  </a:cubicBezTo>
                  <a:cubicBezTo>
                    <a:pt x="13908" y="16351"/>
                    <a:pt x="13406" y="16786"/>
                    <a:pt x="12763" y="17165"/>
                  </a:cubicBezTo>
                  <a:cubicBezTo>
                    <a:pt x="11919" y="17666"/>
                    <a:pt x="11062" y="17919"/>
                    <a:pt x="10210" y="17919"/>
                  </a:cubicBezTo>
                  <a:cubicBezTo>
                    <a:pt x="10022" y="17919"/>
                    <a:pt x="9834" y="17906"/>
                    <a:pt x="9647" y="17882"/>
                  </a:cubicBezTo>
                  <a:cubicBezTo>
                    <a:pt x="8600" y="17745"/>
                    <a:pt x="7630" y="17293"/>
                    <a:pt x="6764" y="16538"/>
                  </a:cubicBezTo>
                  <a:cubicBezTo>
                    <a:pt x="6308" y="16140"/>
                    <a:pt x="5882" y="15673"/>
                    <a:pt x="5485" y="15136"/>
                  </a:cubicBezTo>
                  <a:lnTo>
                    <a:pt x="6295" y="14674"/>
                  </a:lnTo>
                  <a:lnTo>
                    <a:pt x="4813" y="12069"/>
                  </a:lnTo>
                  <a:lnTo>
                    <a:pt x="4009" y="12525"/>
                  </a:lnTo>
                  <a:cubicBezTo>
                    <a:pt x="3207" y="10668"/>
                    <a:pt x="2887" y="8784"/>
                    <a:pt x="3059" y="6910"/>
                  </a:cubicBezTo>
                  <a:cubicBezTo>
                    <a:pt x="3098" y="6593"/>
                    <a:pt x="3215" y="6336"/>
                    <a:pt x="3418" y="6123"/>
                  </a:cubicBezTo>
                  <a:cubicBezTo>
                    <a:pt x="3624" y="5907"/>
                    <a:pt x="3853" y="5776"/>
                    <a:pt x="4119" y="5722"/>
                  </a:cubicBezTo>
                  <a:cubicBezTo>
                    <a:pt x="4249" y="5696"/>
                    <a:pt x="4380" y="5683"/>
                    <a:pt x="4512" y="5683"/>
                  </a:cubicBezTo>
                  <a:cubicBezTo>
                    <a:pt x="4669" y="5683"/>
                    <a:pt x="4826" y="5702"/>
                    <a:pt x="4979" y="5739"/>
                  </a:cubicBezTo>
                  <a:cubicBezTo>
                    <a:pt x="5242" y="5802"/>
                    <a:pt x="5451" y="5947"/>
                    <a:pt x="5618" y="6184"/>
                  </a:cubicBezTo>
                  <a:cubicBezTo>
                    <a:pt x="5792" y="6433"/>
                    <a:pt x="5895" y="6768"/>
                    <a:pt x="5922" y="7194"/>
                  </a:cubicBezTo>
                  <a:cubicBezTo>
                    <a:pt x="5931" y="7278"/>
                    <a:pt x="5941" y="7512"/>
                    <a:pt x="5948" y="7894"/>
                  </a:cubicBezTo>
                  <a:cubicBezTo>
                    <a:pt x="5957" y="8299"/>
                    <a:pt x="5974" y="8646"/>
                    <a:pt x="5997" y="8934"/>
                  </a:cubicBezTo>
                  <a:cubicBezTo>
                    <a:pt x="6023" y="9241"/>
                    <a:pt x="6099" y="9633"/>
                    <a:pt x="6234" y="10136"/>
                  </a:cubicBezTo>
                  <a:cubicBezTo>
                    <a:pt x="6369" y="10637"/>
                    <a:pt x="6555" y="11123"/>
                    <a:pt x="6792" y="11585"/>
                  </a:cubicBezTo>
                  <a:cubicBezTo>
                    <a:pt x="6937" y="11937"/>
                    <a:pt x="7137" y="12295"/>
                    <a:pt x="7387" y="12649"/>
                  </a:cubicBezTo>
                  <a:cubicBezTo>
                    <a:pt x="7620" y="12982"/>
                    <a:pt x="7878" y="13296"/>
                    <a:pt x="8160" y="13589"/>
                  </a:cubicBezTo>
                  <a:cubicBezTo>
                    <a:pt x="8454" y="13893"/>
                    <a:pt x="8798" y="14097"/>
                    <a:pt x="9183" y="14197"/>
                  </a:cubicBezTo>
                  <a:cubicBezTo>
                    <a:pt x="9316" y="14233"/>
                    <a:pt x="9449" y="14250"/>
                    <a:pt x="9581" y="14250"/>
                  </a:cubicBezTo>
                  <a:cubicBezTo>
                    <a:pt x="9859" y="14250"/>
                    <a:pt x="10134" y="14173"/>
                    <a:pt x="10405" y="14019"/>
                  </a:cubicBezTo>
                  <a:cubicBezTo>
                    <a:pt x="10747" y="13824"/>
                    <a:pt x="10962" y="13450"/>
                    <a:pt x="11045" y="12908"/>
                  </a:cubicBezTo>
                  <a:cubicBezTo>
                    <a:pt x="11121" y="12418"/>
                    <a:pt x="11060" y="11823"/>
                    <a:pt x="10867" y="11142"/>
                  </a:cubicBezTo>
                  <a:lnTo>
                    <a:pt x="10247" y="8770"/>
                  </a:lnTo>
                  <a:cubicBezTo>
                    <a:pt x="10026" y="7877"/>
                    <a:pt x="9863" y="7144"/>
                    <a:pt x="9763" y="6591"/>
                  </a:cubicBezTo>
                  <a:cubicBezTo>
                    <a:pt x="9661" y="6019"/>
                    <a:pt x="9602" y="5440"/>
                    <a:pt x="9587" y="4859"/>
                  </a:cubicBezTo>
                  <a:cubicBezTo>
                    <a:pt x="9570" y="4278"/>
                    <a:pt x="9636" y="3791"/>
                    <a:pt x="9784" y="3408"/>
                  </a:cubicBezTo>
                  <a:cubicBezTo>
                    <a:pt x="9932" y="3023"/>
                    <a:pt x="10174" y="2636"/>
                    <a:pt x="10505" y="2256"/>
                  </a:cubicBezTo>
                  <a:cubicBezTo>
                    <a:pt x="10837" y="1877"/>
                    <a:pt x="11293" y="1521"/>
                    <a:pt x="11858" y="1199"/>
                  </a:cubicBezTo>
                  <a:cubicBezTo>
                    <a:pt x="12554" y="803"/>
                    <a:pt x="13248" y="604"/>
                    <a:pt x="13948" y="604"/>
                  </a:cubicBezTo>
                  <a:close/>
                  <a:moveTo>
                    <a:pt x="13943" y="0"/>
                  </a:moveTo>
                  <a:cubicBezTo>
                    <a:pt x="13138" y="0"/>
                    <a:pt x="12340" y="224"/>
                    <a:pt x="11555" y="671"/>
                  </a:cubicBezTo>
                  <a:cubicBezTo>
                    <a:pt x="10930" y="1026"/>
                    <a:pt x="10423" y="1425"/>
                    <a:pt x="10047" y="1856"/>
                  </a:cubicBezTo>
                  <a:cubicBezTo>
                    <a:pt x="9669" y="2289"/>
                    <a:pt x="9389" y="2739"/>
                    <a:pt x="9216" y="3191"/>
                  </a:cubicBezTo>
                  <a:cubicBezTo>
                    <a:pt x="9040" y="3646"/>
                    <a:pt x="8960" y="4214"/>
                    <a:pt x="8979" y="4876"/>
                  </a:cubicBezTo>
                  <a:cubicBezTo>
                    <a:pt x="8996" y="5486"/>
                    <a:pt x="9057" y="6096"/>
                    <a:pt x="9164" y="6699"/>
                  </a:cubicBezTo>
                  <a:cubicBezTo>
                    <a:pt x="9267" y="7265"/>
                    <a:pt x="9433" y="8010"/>
                    <a:pt x="9657" y="8918"/>
                  </a:cubicBezTo>
                  <a:lnTo>
                    <a:pt x="10280" y="11302"/>
                  </a:lnTo>
                  <a:cubicBezTo>
                    <a:pt x="10450" y="11904"/>
                    <a:pt x="10506" y="12413"/>
                    <a:pt x="10445" y="12816"/>
                  </a:cubicBezTo>
                  <a:cubicBezTo>
                    <a:pt x="10392" y="13167"/>
                    <a:pt x="10276" y="13394"/>
                    <a:pt x="10104" y="13493"/>
                  </a:cubicBezTo>
                  <a:cubicBezTo>
                    <a:pt x="9924" y="13594"/>
                    <a:pt x="9750" y="13644"/>
                    <a:pt x="9576" y="13644"/>
                  </a:cubicBezTo>
                  <a:cubicBezTo>
                    <a:pt x="9496" y="13644"/>
                    <a:pt x="9417" y="13633"/>
                    <a:pt x="9337" y="13613"/>
                  </a:cubicBezTo>
                  <a:cubicBezTo>
                    <a:pt x="9056" y="13538"/>
                    <a:pt x="8812" y="13393"/>
                    <a:pt x="8593" y="13167"/>
                  </a:cubicBezTo>
                  <a:cubicBezTo>
                    <a:pt x="8334" y="12898"/>
                    <a:pt x="8096" y="12607"/>
                    <a:pt x="7882" y="12300"/>
                  </a:cubicBezTo>
                  <a:cubicBezTo>
                    <a:pt x="7666" y="11999"/>
                    <a:pt x="7485" y="11674"/>
                    <a:pt x="7342" y="11331"/>
                  </a:cubicBezTo>
                  <a:cubicBezTo>
                    <a:pt x="7120" y="10901"/>
                    <a:pt x="6945" y="10448"/>
                    <a:pt x="6818" y="9981"/>
                  </a:cubicBezTo>
                  <a:cubicBezTo>
                    <a:pt x="6696" y="9520"/>
                    <a:pt x="6622" y="9151"/>
                    <a:pt x="6601" y="8887"/>
                  </a:cubicBezTo>
                  <a:cubicBezTo>
                    <a:pt x="6577" y="8608"/>
                    <a:pt x="6563" y="8273"/>
                    <a:pt x="6554" y="7883"/>
                  </a:cubicBezTo>
                  <a:cubicBezTo>
                    <a:pt x="6545" y="7470"/>
                    <a:pt x="6534" y="7220"/>
                    <a:pt x="6527" y="7143"/>
                  </a:cubicBezTo>
                  <a:cubicBezTo>
                    <a:pt x="6491" y="6617"/>
                    <a:pt x="6353" y="6178"/>
                    <a:pt x="6112" y="5837"/>
                  </a:cubicBezTo>
                  <a:cubicBezTo>
                    <a:pt x="5862" y="5479"/>
                    <a:pt x="5526" y="5248"/>
                    <a:pt x="5120" y="5152"/>
                  </a:cubicBezTo>
                  <a:cubicBezTo>
                    <a:pt x="4919" y="5103"/>
                    <a:pt x="4713" y="5078"/>
                    <a:pt x="4507" y="5078"/>
                  </a:cubicBezTo>
                  <a:cubicBezTo>
                    <a:pt x="4336" y="5078"/>
                    <a:pt x="4166" y="5095"/>
                    <a:pt x="3999" y="5128"/>
                  </a:cubicBezTo>
                  <a:cubicBezTo>
                    <a:pt x="3613" y="5208"/>
                    <a:pt x="3271" y="5402"/>
                    <a:pt x="2980" y="5705"/>
                  </a:cubicBezTo>
                  <a:cubicBezTo>
                    <a:pt x="2687" y="6013"/>
                    <a:pt x="2510" y="6395"/>
                    <a:pt x="2457" y="6842"/>
                  </a:cubicBezTo>
                  <a:lnTo>
                    <a:pt x="2456" y="6851"/>
                  </a:lnTo>
                  <a:cubicBezTo>
                    <a:pt x="2273" y="8850"/>
                    <a:pt x="2617" y="10857"/>
                    <a:pt x="3482" y="12829"/>
                  </a:cubicBezTo>
                  <a:lnTo>
                    <a:pt x="813" y="14347"/>
                  </a:lnTo>
                  <a:cubicBezTo>
                    <a:pt x="123" y="14739"/>
                    <a:pt x="1" y="15285"/>
                    <a:pt x="19" y="15673"/>
                  </a:cubicBezTo>
                  <a:cubicBezTo>
                    <a:pt x="46" y="16217"/>
                    <a:pt x="296" y="16644"/>
                    <a:pt x="765" y="16944"/>
                  </a:cubicBezTo>
                  <a:cubicBezTo>
                    <a:pt x="1006" y="17097"/>
                    <a:pt x="1260" y="17173"/>
                    <a:pt x="1520" y="17173"/>
                  </a:cubicBezTo>
                  <a:cubicBezTo>
                    <a:pt x="1775" y="17173"/>
                    <a:pt x="2036" y="17100"/>
                    <a:pt x="2295" y="16952"/>
                  </a:cubicBezTo>
                  <a:lnTo>
                    <a:pt x="4955" y="15438"/>
                  </a:lnTo>
                  <a:cubicBezTo>
                    <a:pt x="5390" y="16034"/>
                    <a:pt x="5861" y="16554"/>
                    <a:pt x="6366" y="16995"/>
                  </a:cubicBezTo>
                  <a:cubicBezTo>
                    <a:pt x="7324" y="17828"/>
                    <a:pt x="8400" y="18329"/>
                    <a:pt x="9567" y="18482"/>
                  </a:cubicBezTo>
                  <a:cubicBezTo>
                    <a:pt x="9781" y="18509"/>
                    <a:pt x="9997" y="18524"/>
                    <a:pt x="10212" y="18524"/>
                  </a:cubicBezTo>
                  <a:cubicBezTo>
                    <a:pt x="11173" y="18524"/>
                    <a:pt x="12133" y="18244"/>
                    <a:pt x="13070" y="17686"/>
                  </a:cubicBezTo>
                  <a:cubicBezTo>
                    <a:pt x="13785" y="17266"/>
                    <a:pt x="14349" y="16775"/>
                    <a:pt x="14745" y="16228"/>
                  </a:cubicBezTo>
                  <a:cubicBezTo>
                    <a:pt x="15146" y="15673"/>
                    <a:pt x="15398" y="15036"/>
                    <a:pt x="15491" y="14332"/>
                  </a:cubicBezTo>
                  <a:cubicBezTo>
                    <a:pt x="15583" y="13632"/>
                    <a:pt x="15579" y="12925"/>
                    <a:pt x="15478" y="12227"/>
                  </a:cubicBezTo>
                  <a:cubicBezTo>
                    <a:pt x="15382" y="11529"/>
                    <a:pt x="15201" y="10683"/>
                    <a:pt x="14941" y="9708"/>
                  </a:cubicBezTo>
                  <a:lnTo>
                    <a:pt x="14282" y="7366"/>
                  </a:lnTo>
                  <a:cubicBezTo>
                    <a:pt x="14088" y="6722"/>
                    <a:pt x="14012" y="6227"/>
                    <a:pt x="14055" y="5894"/>
                  </a:cubicBezTo>
                  <a:cubicBezTo>
                    <a:pt x="14093" y="5610"/>
                    <a:pt x="14239" y="5403"/>
                    <a:pt x="14517" y="5246"/>
                  </a:cubicBezTo>
                  <a:cubicBezTo>
                    <a:pt x="14579" y="5211"/>
                    <a:pt x="14660" y="5176"/>
                    <a:pt x="14770" y="5176"/>
                  </a:cubicBezTo>
                  <a:cubicBezTo>
                    <a:pt x="14882" y="5176"/>
                    <a:pt x="15025" y="5213"/>
                    <a:pt x="15206" y="5325"/>
                  </a:cubicBezTo>
                  <a:cubicBezTo>
                    <a:pt x="15530" y="5527"/>
                    <a:pt x="15807" y="5807"/>
                    <a:pt x="16024" y="6160"/>
                  </a:cubicBezTo>
                  <a:cubicBezTo>
                    <a:pt x="16262" y="6545"/>
                    <a:pt x="16475" y="6923"/>
                    <a:pt x="16648" y="7268"/>
                  </a:cubicBezTo>
                  <a:cubicBezTo>
                    <a:pt x="17113" y="8351"/>
                    <a:pt x="17446" y="9487"/>
                    <a:pt x="17638" y="10650"/>
                  </a:cubicBezTo>
                  <a:cubicBezTo>
                    <a:pt x="17740" y="11166"/>
                    <a:pt x="17936" y="11586"/>
                    <a:pt x="18221" y="11900"/>
                  </a:cubicBezTo>
                  <a:cubicBezTo>
                    <a:pt x="18526" y="12236"/>
                    <a:pt x="18896" y="12413"/>
                    <a:pt x="19323" y="12426"/>
                  </a:cubicBezTo>
                  <a:cubicBezTo>
                    <a:pt x="19349" y="12427"/>
                    <a:pt x="19376" y="12428"/>
                    <a:pt x="19402" y="12428"/>
                  </a:cubicBezTo>
                  <a:cubicBezTo>
                    <a:pt x="19751" y="12428"/>
                    <a:pt x="20096" y="12356"/>
                    <a:pt x="20417" y="12218"/>
                  </a:cubicBezTo>
                  <a:cubicBezTo>
                    <a:pt x="20777" y="12060"/>
                    <a:pt x="21078" y="11776"/>
                    <a:pt x="21309" y="11378"/>
                  </a:cubicBezTo>
                  <a:cubicBezTo>
                    <a:pt x="21540" y="10979"/>
                    <a:pt x="21634" y="10524"/>
                    <a:pt x="21590" y="10025"/>
                  </a:cubicBezTo>
                  <a:cubicBezTo>
                    <a:pt x="21544" y="9457"/>
                    <a:pt x="21492" y="8984"/>
                    <a:pt x="21436" y="8624"/>
                  </a:cubicBezTo>
                  <a:cubicBezTo>
                    <a:pt x="21379" y="8259"/>
                    <a:pt x="21255" y="7758"/>
                    <a:pt x="21068" y="7136"/>
                  </a:cubicBezTo>
                  <a:cubicBezTo>
                    <a:pt x="20961" y="6780"/>
                    <a:pt x="20835" y="6429"/>
                    <a:pt x="20693" y="6086"/>
                  </a:cubicBezTo>
                  <a:lnTo>
                    <a:pt x="23625" y="4417"/>
                  </a:lnTo>
                  <a:cubicBezTo>
                    <a:pt x="24021" y="4191"/>
                    <a:pt x="24265" y="3869"/>
                    <a:pt x="24351" y="3460"/>
                  </a:cubicBezTo>
                  <a:cubicBezTo>
                    <a:pt x="24433" y="3068"/>
                    <a:pt x="24387" y="2706"/>
                    <a:pt x="24207" y="2378"/>
                  </a:cubicBezTo>
                  <a:cubicBezTo>
                    <a:pt x="24029" y="2048"/>
                    <a:pt x="23748" y="1815"/>
                    <a:pt x="23370" y="1680"/>
                  </a:cubicBezTo>
                  <a:cubicBezTo>
                    <a:pt x="23225" y="1627"/>
                    <a:pt x="23077" y="1601"/>
                    <a:pt x="22928" y="1601"/>
                  </a:cubicBezTo>
                  <a:cubicBezTo>
                    <a:pt x="22674" y="1601"/>
                    <a:pt x="22414" y="1677"/>
                    <a:pt x="22151" y="1827"/>
                  </a:cubicBezTo>
                  <a:lnTo>
                    <a:pt x="19280" y="3460"/>
                  </a:lnTo>
                  <a:cubicBezTo>
                    <a:pt x="18403" y="2163"/>
                    <a:pt x="17404" y="1215"/>
                    <a:pt x="16297" y="628"/>
                  </a:cubicBezTo>
                  <a:cubicBezTo>
                    <a:pt x="15509" y="210"/>
                    <a:pt x="14723" y="0"/>
                    <a:pt x="139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2"/>
            <p:cNvSpPr/>
            <p:nvPr/>
          </p:nvSpPr>
          <p:spPr>
            <a:xfrm>
              <a:off x="2115447" y="1643628"/>
              <a:ext cx="3558192" cy="2207409"/>
            </a:xfrm>
            <a:custGeom>
              <a:avLst/>
              <a:gdLst/>
              <a:ahLst/>
              <a:cxnLst/>
              <a:rect l="l" t="t" r="r" b="b"/>
              <a:pathLst>
                <a:path w="143331" h="92797" extrusionOk="0">
                  <a:moveTo>
                    <a:pt x="138140" y="1"/>
                  </a:moveTo>
                  <a:cubicBezTo>
                    <a:pt x="138136" y="1"/>
                    <a:pt x="138133" y="1"/>
                    <a:pt x="138130" y="1"/>
                  </a:cubicBezTo>
                  <a:lnTo>
                    <a:pt x="130" y="8281"/>
                  </a:lnTo>
                  <a:cubicBezTo>
                    <a:pt x="57" y="8285"/>
                    <a:pt x="1" y="8347"/>
                    <a:pt x="5" y="8422"/>
                  </a:cubicBezTo>
                  <a:lnTo>
                    <a:pt x="5060" y="92671"/>
                  </a:lnTo>
                  <a:cubicBezTo>
                    <a:pt x="5065" y="92743"/>
                    <a:pt x="5124" y="92796"/>
                    <a:pt x="5193" y="92796"/>
                  </a:cubicBezTo>
                  <a:cubicBezTo>
                    <a:pt x="5196" y="92796"/>
                    <a:pt x="5198" y="92796"/>
                    <a:pt x="5201" y="92796"/>
                  </a:cubicBezTo>
                  <a:lnTo>
                    <a:pt x="143201" y="84516"/>
                  </a:lnTo>
                  <a:cubicBezTo>
                    <a:pt x="143274" y="84511"/>
                    <a:pt x="143330" y="84448"/>
                    <a:pt x="143326" y="84375"/>
                  </a:cubicBezTo>
                  <a:lnTo>
                    <a:pt x="138271" y="125"/>
                  </a:lnTo>
                  <a:cubicBezTo>
                    <a:pt x="138266" y="55"/>
                    <a:pt x="138208" y="1"/>
                    <a:pt x="13814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2"/>
            <p:cNvSpPr/>
            <p:nvPr/>
          </p:nvSpPr>
          <p:spPr>
            <a:xfrm>
              <a:off x="2089550" y="1554725"/>
              <a:ext cx="3594275" cy="2331250"/>
            </a:xfrm>
            <a:custGeom>
              <a:avLst/>
              <a:gdLst/>
              <a:ahLst/>
              <a:cxnLst/>
              <a:rect l="l" t="t" r="r" b="b"/>
              <a:pathLst>
                <a:path w="143771" h="93250" extrusionOk="0">
                  <a:moveTo>
                    <a:pt x="133562" y="607"/>
                  </a:moveTo>
                  <a:cubicBezTo>
                    <a:pt x="135995" y="609"/>
                    <a:pt x="138008" y="2500"/>
                    <a:pt x="138164" y="4929"/>
                  </a:cubicBezTo>
                  <a:lnTo>
                    <a:pt x="142981" y="79444"/>
                  </a:lnTo>
                  <a:cubicBezTo>
                    <a:pt x="143145" y="81986"/>
                    <a:pt x="141210" y="84187"/>
                    <a:pt x="138668" y="84352"/>
                  </a:cubicBezTo>
                  <a:lnTo>
                    <a:pt x="10515" y="92633"/>
                  </a:lnTo>
                  <a:cubicBezTo>
                    <a:pt x="10416" y="92639"/>
                    <a:pt x="10317" y="92642"/>
                    <a:pt x="10218" y="92642"/>
                  </a:cubicBezTo>
                  <a:cubicBezTo>
                    <a:pt x="9094" y="92642"/>
                    <a:pt x="8021" y="92242"/>
                    <a:pt x="7169" y="91494"/>
                  </a:cubicBezTo>
                  <a:cubicBezTo>
                    <a:pt x="6245" y="90688"/>
                    <a:pt x="5683" y="89545"/>
                    <a:pt x="5607" y="88321"/>
                  </a:cubicBezTo>
                  <a:lnTo>
                    <a:pt x="791" y="13807"/>
                  </a:lnTo>
                  <a:cubicBezTo>
                    <a:pt x="627" y="11266"/>
                    <a:pt x="2561" y="9064"/>
                    <a:pt x="5103" y="8900"/>
                  </a:cubicBezTo>
                  <a:lnTo>
                    <a:pt x="133257" y="616"/>
                  </a:lnTo>
                  <a:cubicBezTo>
                    <a:pt x="133359" y="609"/>
                    <a:pt x="133460" y="607"/>
                    <a:pt x="133562" y="607"/>
                  </a:cubicBezTo>
                  <a:close/>
                  <a:moveTo>
                    <a:pt x="133559" y="1"/>
                  </a:moveTo>
                  <a:cubicBezTo>
                    <a:pt x="133446" y="1"/>
                    <a:pt x="133332" y="4"/>
                    <a:pt x="133218" y="12"/>
                  </a:cubicBezTo>
                  <a:lnTo>
                    <a:pt x="5064" y="8294"/>
                  </a:lnTo>
                  <a:cubicBezTo>
                    <a:pt x="2189" y="8480"/>
                    <a:pt x="1" y="10972"/>
                    <a:pt x="187" y="13846"/>
                  </a:cubicBezTo>
                  <a:lnTo>
                    <a:pt x="5003" y="88360"/>
                  </a:lnTo>
                  <a:cubicBezTo>
                    <a:pt x="5181" y="91107"/>
                    <a:pt x="7458" y="93244"/>
                    <a:pt x="10209" y="93249"/>
                  </a:cubicBezTo>
                  <a:cubicBezTo>
                    <a:pt x="10324" y="93249"/>
                    <a:pt x="10440" y="93245"/>
                    <a:pt x="10554" y="93237"/>
                  </a:cubicBezTo>
                  <a:lnTo>
                    <a:pt x="138707" y="84956"/>
                  </a:lnTo>
                  <a:cubicBezTo>
                    <a:pt x="141583" y="84769"/>
                    <a:pt x="143770" y="82279"/>
                    <a:pt x="143586" y="79403"/>
                  </a:cubicBezTo>
                  <a:lnTo>
                    <a:pt x="138768" y="4889"/>
                  </a:lnTo>
                  <a:cubicBezTo>
                    <a:pt x="138684" y="3506"/>
                    <a:pt x="138047" y="2212"/>
                    <a:pt x="137004" y="1301"/>
                  </a:cubicBezTo>
                  <a:cubicBezTo>
                    <a:pt x="136041" y="455"/>
                    <a:pt x="134833" y="1"/>
                    <a:pt x="1335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2"/>
            <p:cNvSpPr/>
            <p:nvPr/>
          </p:nvSpPr>
          <p:spPr>
            <a:xfrm>
              <a:off x="2096875" y="1561250"/>
              <a:ext cx="3488525" cy="867725"/>
            </a:xfrm>
            <a:custGeom>
              <a:avLst/>
              <a:gdLst/>
              <a:ahLst/>
              <a:cxnLst/>
              <a:rect l="l" t="t" r="r" b="b"/>
              <a:pathLst>
                <a:path w="139541" h="34709" extrusionOk="0">
                  <a:moveTo>
                    <a:pt x="133900" y="1"/>
                  </a:moveTo>
                  <a:cubicBezTo>
                    <a:pt x="133808" y="1"/>
                    <a:pt x="133715" y="4"/>
                    <a:pt x="133622" y="10"/>
                  </a:cubicBezTo>
                  <a:lnTo>
                    <a:pt x="4113" y="8379"/>
                  </a:lnTo>
                  <a:cubicBezTo>
                    <a:pt x="1775" y="8531"/>
                    <a:pt x="1" y="10549"/>
                    <a:pt x="152" y="12888"/>
                  </a:cubicBezTo>
                  <a:lnTo>
                    <a:pt x="1562" y="34709"/>
                  </a:lnTo>
                  <a:lnTo>
                    <a:pt x="139541" y="25791"/>
                  </a:lnTo>
                  <a:lnTo>
                    <a:pt x="138130" y="3970"/>
                  </a:lnTo>
                  <a:cubicBezTo>
                    <a:pt x="137985" y="1724"/>
                    <a:pt x="136119" y="1"/>
                    <a:pt x="1339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2"/>
            <p:cNvSpPr/>
            <p:nvPr/>
          </p:nvSpPr>
          <p:spPr>
            <a:xfrm>
              <a:off x="2089100" y="1553675"/>
              <a:ext cx="3504125" cy="882850"/>
            </a:xfrm>
            <a:custGeom>
              <a:avLst/>
              <a:gdLst/>
              <a:ahLst/>
              <a:cxnLst/>
              <a:rect l="l" t="t" r="r" b="b"/>
              <a:pathLst>
                <a:path w="140165" h="35314" extrusionOk="0">
                  <a:moveTo>
                    <a:pt x="134211" y="607"/>
                  </a:moveTo>
                  <a:cubicBezTo>
                    <a:pt x="136271" y="607"/>
                    <a:pt x="138004" y="2207"/>
                    <a:pt x="138139" y="4293"/>
                  </a:cubicBezTo>
                  <a:lnTo>
                    <a:pt x="139530" y="25811"/>
                  </a:lnTo>
                  <a:lnTo>
                    <a:pt x="2156" y="34690"/>
                  </a:lnTo>
                  <a:lnTo>
                    <a:pt x="765" y="13171"/>
                  </a:lnTo>
                  <a:cubicBezTo>
                    <a:pt x="626" y="11003"/>
                    <a:pt x="2276" y="9125"/>
                    <a:pt x="4444" y="8985"/>
                  </a:cubicBezTo>
                  <a:lnTo>
                    <a:pt x="133952" y="615"/>
                  </a:lnTo>
                  <a:cubicBezTo>
                    <a:pt x="134039" y="609"/>
                    <a:pt x="134125" y="607"/>
                    <a:pt x="134211" y="607"/>
                  </a:cubicBezTo>
                  <a:close/>
                  <a:moveTo>
                    <a:pt x="134212" y="1"/>
                  </a:moveTo>
                  <a:cubicBezTo>
                    <a:pt x="134113" y="1"/>
                    <a:pt x="134014" y="4"/>
                    <a:pt x="133913" y="11"/>
                  </a:cubicBezTo>
                  <a:lnTo>
                    <a:pt x="4405" y="8380"/>
                  </a:lnTo>
                  <a:cubicBezTo>
                    <a:pt x="1903" y="8542"/>
                    <a:pt x="1" y="10709"/>
                    <a:pt x="162" y="13210"/>
                  </a:cubicBezTo>
                  <a:lnTo>
                    <a:pt x="1571" y="35031"/>
                  </a:lnTo>
                  <a:cubicBezTo>
                    <a:pt x="1582" y="35190"/>
                    <a:pt x="1714" y="35314"/>
                    <a:pt x="1873" y="35314"/>
                  </a:cubicBezTo>
                  <a:lnTo>
                    <a:pt x="1893" y="35314"/>
                  </a:lnTo>
                  <a:lnTo>
                    <a:pt x="139871" y="26396"/>
                  </a:lnTo>
                  <a:cubicBezTo>
                    <a:pt x="140038" y="26384"/>
                    <a:pt x="140164" y="26241"/>
                    <a:pt x="140154" y="26074"/>
                  </a:cubicBezTo>
                  <a:lnTo>
                    <a:pt x="138743" y="4253"/>
                  </a:lnTo>
                  <a:cubicBezTo>
                    <a:pt x="138588" y="1848"/>
                    <a:pt x="136589" y="1"/>
                    <a:pt x="1342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2"/>
            <p:cNvSpPr/>
            <p:nvPr/>
          </p:nvSpPr>
          <p:spPr>
            <a:xfrm>
              <a:off x="2219450" y="2499725"/>
              <a:ext cx="3457050" cy="1379725"/>
            </a:xfrm>
            <a:custGeom>
              <a:avLst/>
              <a:gdLst/>
              <a:ahLst/>
              <a:cxnLst/>
              <a:rect l="l" t="t" r="r" b="b"/>
              <a:pathLst>
                <a:path w="138282" h="55189" extrusionOk="0">
                  <a:moveTo>
                    <a:pt x="135397" y="1"/>
                  </a:moveTo>
                  <a:cubicBezTo>
                    <a:pt x="98259" y="695"/>
                    <a:pt x="87738" y="13847"/>
                    <a:pt x="48423" y="34078"/>
                  </a:cubicBezTo>
                  <a:cubicBezTo>
                    <a:pt x="25223" y="46016"/>
                    <a:pt x="9916" y="48867"/>
                    <a:pt x="577" y="48867"/>
                  </a:cubicBezTo>
                  <a:cubicBezTo>
                    <a:pt x="382" y="48867"/>
                    <a:pt x="190" y="48866"/>
                    <a:pt x="1" y="48864"/>
                  </a:cubicBezTo>
                  <a:lnTo>
                    <a:pt x="1" y="48864"/>
                  </a:lnTo>
                  <a:lnTo>
                    <a:pt x="153" y="51218"/>
                  </a:lnTo>
                  <a:cubicBezTo>
                    <a:pt x="298" y="53464"/>
                    <a:pt x="2165" y="55189"/>
                    <a:pt x="4384" y="55189"/>
                  </a:cubicBezTo>
                  <a:cubicBezTo>
                    <a:pt x="4476" y="55189"/>
                    <a:pt x="4569" y="55186"/>
                    <a:pt x="4662" y="55180"/>
                  </a:cubicBezTo>
                  <a:lnTo>
                    <a:pt x="134170" y="46809"/>
                  </a:lnTo>
                  <a:cubicBezTo>
                    <a:pt x="136509" y="46658"/>
                    <a:pt x="138281" y="44639"/>
                    <a:pt x="138130" y="42300"/>
                  </a:cubicBezTo>
                  <a:lnTo>
                    <a:pt x="135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2"/>
            <p:cNvSpPr/>
            <p:nvPr/>
          </p:nvSpPr>
          <p:spPr>
            <a:xfrm>
              <a:off x="2211775" y="2492175"/>
              <a:ext cx="3472575" cy="1394825"/>
            </a:xfrm>
            <a:custGeom>
              <a:avLst/>
              <a:gdLst/>
              <a:ahLst/>
              <a:cxnLst/>
              <a:rect l="l" t="t" r="r" b="b"/>
              <a:pathLst>
                <a:path w="138903" h="55793" extrusionOk="0">
                  <a:moveTo>
                    <a:pt x="135421" y="612"/>
                  </a:moveTo>
                  <a:lnTo>
                    <a:pt x="138137" y="42622"/>
                  </a:lnTo>
                  <a:cubicBezTo>
                    <a:pt x="138275" y="44791"/>
                    <a:pt x="136625" y="46669"/>
                    <a:pt x="134458" y="46810"/>
                  </a:cubicBezTo>
                  <a:lnTo>
                    <a:pt x="4949" y="55179"/>
                  </a:lnTo>
                  <a:cubicBezTo>
                    <a:pt x="4858" y="55186"/>
                    <a:pt x="4768" y="55189"/>
                    <a:pt x="4677" y="55189"/>
                  </a:cubicBezTo>
                  <a:cubicBezTo>
                    <a:pt x="3727" y="55189"/>
                    <a:pt x="2816" y="54842"/>
                    <a:pt x="2093" y="54207"/>
                  </a:cubicBezTo>
                  <a:cubicBezTo>
                    <a:pt x="1307" y="53519"/>
                    <a:pt x="828" y="52545"/>
                    <a:pt x="762" y="51502"/>
                  </a:cubicBezTo>
                  <a:lnTo>
                    <a:pt x="631" y="49472"/>
                  </a:lnTo>
                  <a:lnTo>
                    <a:pt x="871" y="49472"/>
                  </a:lnTo>
                  <a:cubicBezTo>
                    <a:pt x="9764" y="49472"/>
                    <a:pt x="25180" y="46838"/>
                    <a:pt x="48870" y="34648"/>
                  </a:cubicBezTo>
                  <a:cubicBezTo>
                    <a:pt x="58900" y="29487"/>
                    <a:pt x="67059" y="24784"/>
                    <a:pt x="74256" y="20637"/>
                  </a:cubicBezTo>
                  <a:cubicBezTo>
                    <a:pt x="95300" y="8510"/>
                    <a:pt x="108028" y="1173"/>
                    <a:pt x="135421" y="612"/>
                  </a:cubicBezTo>
                  <a:close/>
                  <a:moveTo>
                    <a:pt x="135697" y="1"/>
                  </a:moveTo>
                  <a:cubicBezTo>
                    <a:pt x="107950" y="519"/>
                    <a:pt x="95154" y="7894"/>
                    <a:pt x="73953" y="20112"/>
                  </a:cubicBezTo>
                  <a:cubicBezTo>
                    <a:pt x="66760" y="24257"/>
                    <a:pt x="58608" y="28956"/>
                    <a:pt x="48591" y="34110"/>
                  </a:cubicBezTo>
                  <a:cubicBezTo>
                    <a:pt x="25031" y="46234"/>
                    <a:pt x="9732" y="48867"/>
                    <a:pt x="897" y="48867"/>
                  </a:cubicBezTo>
                  <a:cubicBezTo>
                    <a:pt x="698" y="48867"/>
                    <a:pt x="503" y="48866"/>
                    <a:pt x="312" y="48863"/>
                  </a:cubicBezTo>
                  <a:cubicBezTo>
                    <a:pt x="228" y="48870"/>
                    <a:pt x="146" y="48897"/>
                    <a:pt x="88" y="48957"/>
                  </a:cubicBezTo>
                  <a:cubicBezTo>
                    <a:pt x="31" y="49018"/>
                    <a:pt x="1" y="49100"/>
                    <a:pt x="6" y="49185"/>
                  </a:cubicBezTo>
                  <a:lnTo>
                    <a:pt x="158" y="51541"/>
                  </a:lnTo>
                  <a:cubicBezTo>
                    <a:pt x="312" y="53931"/>
                    <a:pt x="2294" y="55790"/>
                    <a:pt x="4687" y="55793"/>
                  </a:cubicBezTo>
                  <a:cubicBezTo>
                    <a:pt x="4788" y="55793"/>
                    <a:pt x="4888" y="55790"/>
                    <a:pt x="4988" y="55784"/>
                  </a:cubicBezTo>
                  <a:lnTo>
                    <a:pt x="134497" y="47414"/>
                  </a:lnTo>
                  <a:cubicBezTo>
                    <a:pt x="136997" y="47253"/>
                    <a:pt x="138902" y="45086"/>
                    <a:pt x="138741" y="42584"/>
                  </a:cubicBezTo>
                  <a:lnTo>
                    <a:pt x="136006" y="283"/>
                  </a:lnTo>
                  <a:cubicBezTo>
                    <a:pt x="135994" y="125"/>
                    <a:pt x="135863" y="1"/>
                    <a:pt x="135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2"/>
            <p:cNvSpPr/>
            <p:nvPr/>
          </p:nvSpPr>
          <p:spPr>
            <a:xfrm>
              <a:off x="2448899" y="2256033"/>
              <a:ext cx="373216" cy="362188"/>
            </a:xfrm>
            <a:custGeom>
              <a:avLst/>
              <a:gdLst/>
              <a:ahLst/>
              <a:cxnLst/>
              <a:rect l="l" t="t" r="r" b="b"/>
              <a:pathLst>
                <a:path w="15683" h="15218" extrusionOk="0">
                  <a:moveTo>
                    <a:pt x="14715" y="0"/>
                  </a:moveTo>
                  <a:cubicBezTo>
                    <a:pt x="14714" y="0"/>
                    <a:pt x="14712" y="0"/>
                    <a:pt x="14711" y="0"/>
                  </a:cubicBezTo>
                  <a:lnTo>
                    <a:pt x="50" y="949"/>
                  </a:lnTo>
                  <a:cubicBezTo>
                    <a:pt x="21" y="950"/>
                    <a:pt x="0" y="973"/>
                    <a:pt x="3" y="1001"/>
                  </a:cubicBezTo>
                  <a:lnTo>
                    <a:pt x="918" y="15171"/>
                  </a:lnTo>
                  <a:cubicBezTo>
                    <a:pt x="921" y="15197"/>
                    <a:pt x="943" y="15218"/>
                    <a:pt x="969" y="15218"/>
                  </a:cubicBezTo>
                  <a:cubicBezTo>
                    <a:pt x="970" y="15218"/>
                    <a:pt x="971" y="15218"/>
                    <a:pt x="972" y="15218"/>
                  </a:cubicBezTo>
                  <a:lnTo>
                    <a:pt x="15634" y="14269"/>
                  </a:lnTo>
                  <a:cubicBezTo>
                    <a:pt x="15661" y="14267"/>
                    <a:pt x="15682" y="14243"/>
                    <a:pt x="15679" y="14216"/>
                  </a:cubicBezTo>
                  <a:lnTo>
                    <a:pt x="14764" y="46"/>
                  </a:lnTo>
                  <a:cubicBezTo>
                    <a:pt x="14762" y="20"/>
                    <a:pt x="14741" y="0"/>
                    <a:pt x="147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2"/>
            <p:cNvSpPr/>
            <p:nvPr/>
          </p:nvSpPr>
          <p:spPr>
            <a:xfrm>
              <a:off x="2432100" y="2242950"/>
              <a:ext cx="405075" cy="389975"/>
            </a:xfrm>
            <a:custGeom>
              <a:avLst/>
              <a:gdLst/>
              <a:ahLst/>
              <a:cxnLst/>
              <a:rect l="l" t="t" r="r" b="b"/>
              <a:pathLst>
                <a:path w="16203" h="15599" extrusionOk="0">
                  <a:moveTo>
                    <a:pt x="13288" y="607"/>
                  </a:moveTo>
                  <a:cubicBezTo>
                    <a:pt x="14108" y="608"/>
                    <a:pt x="14786" y="1245"/>
                    <a:pt x="14839" y="2062"/>
                  </a:cubicBezTo>
                  <a:lnTo>
                    <a:pt x="15521" y="12621"/>
                  </a:lnTo>
                  <a:cubicBezTo>
                    <a:pt x="15577" y="13479"/>
                    <a:pt x="14927" y="14219"/>
                    <a:pt x="14069" y="14275"/>
                  </a:cubicBezTo>
                  <a:lnTo>
                    <a:pt x="3017" y="14989"/>
                  </a:lnTo>
                  <a:cubicBezTo>
                    <a:pt x="2980" y="14991"/>
                    <a:pt x="2943" y="14993"/>
                    <a:pt x="2907" y="14993"/>
                  </a:cubicBezTo>
                  <a:cubicBezTo>
                    <a:pt x="2095" y="14993"/>
                    <a:pt x="1417" y="14355"/>
                    <a:pt x="1364" y="13537"/>
                  </a:cubicBezTo>
                  <a:lnTo>
                    <a:pt x="681" y="2977"/>
                  </a:lnTo>
                  <a:cubicBezTo>
                    <a:pt x="626" y="2120"/>
                    <a:pt x="1276" y="1379"/>
                    <a:pt x="2134" y="1324"/>
                  </a:cubicBezTo>
                  <a:lnTo>
                    <a:pt x="13186" y="609"/>
                  </a:lnTo>
                  <a:cubicBezTo>
                    <a:pt x="13221" y="608"/>
                    <a:pt x="13255" y="607"/>
                    <a:pt x="13288" y="607"/>
                  </a:cubicBezTo>
                  <a:close/>
                  <a:moveTo>
                    <a:pt x="13289" y="0"/>
                  </a:moveTo>
                  <a:cubicBezTo>
                    <a:pt x="13242" y="0"/>
                    <a:pt x="13195" y="2"/>
                    <a:pt x="13148" y="5"/>
                  </a:cubicBezTo>
                  <a:lnTo>
                    <a:pt x="2097" y="720"/>
                  </a:lnTo>
                  <a:cubicBezTo>
                    <a:pt x="905" y="797"/>
                    <a:pt x="0" y="1827"/>
                    <a:pt x="78" y="3016"/>
                  </a:cubicBezTo>
                  <a:lnTo>
                    <a:pt x="759" y="13576"/>
                  </a:lnTo>
                  <a:cubicBezTo>
                    <a:pt x="834" y="14711"/>
                    <a:pt x="1775" y="15596"/>
                    <a:pt x="2915" y="15598"/>
                  </a:cubicBezTo>
                  <a:cubicBezTo>
                    <a:pt x="2961" y="15598"/>
                    <a:pt x="3010" y="15597"/>
                    <a:pt x="3057" y="15594"/>
                  </a:cubicBezTo>
                  <a:lnTo>
                    <a:pt x="14108" y="14879"/>
                  </a:lnTo>
                  <a:cubicBezTo>
                    <a:pt x="15300" y="14803"/>
                    <a:pt x="16203" y="13774"/>
                    <a:pt x="16126" y="12582"/>
                  </a:cubicBezTo>
                  <a:lnTo>
                    <a:pt x="15444" y="2023"/>
                  </a:lnTo>
                  <a:cubicBezTo>
                    <a:pt x="15371" y="879"/>
                    <a:pt x="14420" y="0"/>
                    <a:pt x="132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2"/>
            <p:cNvSpPr/>
            <p:nvPr/>
          </p:nvSpPr>
          <p:spPr>
            <a:xfrm>
              <a:off x="2573950" y="2378925"/>
              <a:ext cx="121525" cy="117900"/>
            </a:xfrm>
            <a:custGeom>
              <a:avLst/>
              <a:gdLst/>
              <a:ahLst/>
              <a:cxnLst/>
              <a:rect l="l" t="t" r="r" b="b"/>
              <a:pathLst>
                <a:path w="4861" h="4716" extrusionOk="0">
                  <a:moveTo>
                    <a:pt x="4552" y="0"/>
                  </a:moveTo>
                  <a:cubicBezTo>
                    <a:pt x="4552" y="0"/>
                    <a:pt x="4551" y="0"/>
                    <a:pt x="4550" y="0"/>
                  </a:cubicBezTo>
                  <a:lnTo>
                    <a:pt x="24" y="293"/>
                  </a:lnTo>
                  <a:cubicBezTo>
                    <a:pt x="10" y="295"/>
                    <a:pt x="0" y="305"/>
                    <a:pt x="1" y="319"/>
                  </a:cubicBezTo>
                  <a:lnTo>
                    <a:pt x="284" y="4694"/>
                  </a:lnTo>
                  <a:cubicBezTo>
                    <a:pt x="285" y="4706"/>
                    <a:pt x="295" y="4716"/>
                    <a:pt x="308" y="4716"/>
                  </a:cubicBezTo>
                  <a:cubicBezTo>
                    <a:pt x="308" y="4716"/>
                    <a:pt x="309" y="4716"/>
                    <a:pt x="310" y="4716"/>
                  </a:cubicBezTo>
                  <a:lnTo>
                    <a:pt x="4837" y="4423"/>
                  </a:lnTo>
                  <a:cubicBezTo>
                    <a:pt x="4850" y="4423"/>
                    <a:pt x="4860" y="4411"/>
                    <a:pt x="4859" y="4397"/>
                  </a:cubicBezTo>
                  <a:lnTo>
                    <a:pt x="4576" y="24"/>
                  </a:lnTo>
                  <a:cubicBezTo>
                    <a:pt x="4575" y="10"/>
                    <a:pt x="4565" y="0"/>
                    <a:pt x="4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2"/>
            <p:cNvSpPr/>
            <p:nvPr/>
          </p:nvSpPr>
          <p:spPr>
            <a:xfrm>
              <a:off x="2566750" y="2372775"/>
              <a:ext cx="135850" cy="130300"/>
            </a:xfrm>
            <a:custGeom>
              <a:avLst/>
              <a:gdLst/>
              <a:ahLst/>
              <a:cxnLst/>
              <a:rect l="l" t="t" r="r" b="b"/>
              <a:pathLst>
                <a:path w="5434" h="5212" extrusionOk="0">
                  <a:moveTo>
                    <a:pt x="4013" y="607"/>
                  </a:moveTo>
                  <a:cubicBezTo>
                    <a:pt x="4333" y="607"/>
                    <a:pt x="4597" y="854"/>
                    <a:pt x="4617" y="1173"/>
                  </a:cubicBezTo>
                  <a:lnTo>
                    <a:pt x="4786" y="3782"/>
                  </a:lnTo>
                  <a:cubicBezTo>
                    <a:pt x="4808" y="4117"/>
                    <a:pt x="4554" y="4404"/>
                    <a:pt x="4220" y="4427"/>
                  </a:cubicBezTo>
                  <a:lnTo>
                    <a:pt x="1459" y="4605"/>
                  </a:lnTo>
                  <a:cubicBezTo>
                    <a:pt x="1447" y="4606"/>
                    <a:pt x="1435" y="4606"/>
                    <a:pt x="1423" y="4606"/>
                  </a:cubicBezTo>
                  <a:cubicBezTo>
                    <a:pt x="1105" y="4606"/>
                    <a:pt x="838" y="4360"/>
                    <a:pt x="815" y="4038"/>
                  </a:cubicBezTo>
                  <a:lnTo>
                    <a:pt x="646" y="1431"/>
                  </a:lnTo>
                  <a:cubicBezTo>
                    <a:pt x="625" y="1097"/>
                    <a:pt x="878" y="809"/>
                    <a:pt x="1213" y="787"/>
                  </a:cubicBezTo>
                  <a:lnTo>
                    <a:pt x="3974" y="608"/>
                  </a:lnTo>
                  <a:cubicBezTo>
                    <a:pt x="3987" y="607"/>
                    <a:pt x="4000" y="607"/>
                    <a:pt x="4013" y="607"/>
                  </a:cubicBezTo>
                  <a:close/>
                  <a:moveTo>
                    <a:pt x="4011" y="0"/>
                  </a:moveTo>
                  <a:cubicBezTo>
                    <a:pt x="3986" y="0"/>
                    <a:pt x="3960" y="1"/>
                    <a:pt x="3934" y="3"/>
                  </a:cubicBezTo>
                  <a:lnTo>
                    <a:pt x="1174" y="182"/>
                  </a:lnTo>
                  <a:cubicBezTo>
                    <a:pt x="506" y="225"/>
                    <a:pt x="0" y="801"/>
                    <a:pt x="42" y="1469"/>
                  </a:cubicBezTo>
                  <a:lnTo>
                    <a:pt x="211" y="4078"/>
                  </a:lnTo>
                  <a:cubicBezTo>
                    <a:pt x="253" y="4714"/>
                    <a:pt x="782" y="5211"/>
                    <a:pt x="1420" y="5212"/>
                  </a:cubicBezTo>
                  <a:cubicBezTo>
                    <a:pt x="1446" y="5212"/>
                    <a:pt x="1472" y="5211"/>
                    <a:pt x="1498" y="5209"/>
                  </a:cubicBezTo>
                  <a:lnTo>
                    <a:pt x="4259" y="5031"/>
                  </a:lnTo>
                  <a:cubicBezTo>
                    <a:pt x="4927" y="4988"/>
                    <a:pt x="5433" y="4411"/>
                    <a:pt x="5390" y="3743"/>
                  </a:cubicBezTo>
                  <a:lnTo>
                    <a:pt x="5222" y="1134"/>
                  </a:lnTo>
                  <a:cubicBezTo>
                    <a:pt x="5180" y="492"/>
                    <a:pt x="4646" y="0"/>
                    <a:pt x="40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2"/>
            <p:cNvSpPr/>
            <p:nvPr/>
          </p:nvSpPr>
          <p:spPr>
            <a:xfrm>
              <a:off x="2433350" y="2296850"/>
              <a:ext cx="167300" cy="95875"/>
            </a:xfrm>
            <a:custGeom>
              <a:avLst/>
              <a:gdLst/>
              <a:ahLst/>
              <a:cxnLst/>
              <a:rect l="l" t="t" r="r" b="b"/>
              <a:pathLst>
                <a:path w="6692" h="3835" extrusionOk="0">
                  <a:moveTo>
                    <a:pt x="4741" y="0"/>
                  </a:moveTo>
                  <a:cubicBezTo>
                    <a:pt x="4700" y="0"/>
                    <a:pt x="4660" y="1"/>
                    <a:pt x="4619" y="4"/>
                  </a:cubicBezTo>
                  <a:lnTo>
                    <a:pt x="294" y="283"/>
                  </a:lnTo>
                  <a:cubicBezTo>
                    <a:pt x="127" y="293"/>
                    <a:pt x="1" y="438"/>
                    <a:pt x="11" y="604"/>
                  </a:cubicBezTo>
                  <a:cubicBezTo>
                    <a:pt x="24" y="764"/>
                    <a:pt x="158" y="888"/>
                    <a:pt x="316" y="888"/>
                  </a:cubicBezTo>
                  <a:cubicBezTo>
                    <a:pt x="322" y="888"/>
                    <a:pt x="327" y="887"/>
                    <a:pt x="333" y="887"/>
                  </a:cubicBezTo>
                  <a:lnTo>
                    <a:pt x="4658" y="607"/>
                  </a:lnTo>
                  <a:cubicBezTo>
                    <a:pt x="4684" y="605"/>
                    <a:pt x="4709" y="605"/>
                    <a:pt x="4735" y="605"/>
                  </a:cubicBezTo>
                  <a:cubicBezTo>
                    <a:pt x="5377" y="605"/>
                    <a:pt x="5917" y="1103"/>
                    <a:pt x="5960" y="1752"/>
                  </a:cubicBezTo>
                  <a:lnTo>
                    <a:pt x="6077" y="3550"/>
                  </a:lnTo>
                  <a:cubicBezTo>
                    <a:pt x="6086" y="3709"/>
                    <a:pt x="6219" y="3833"/>
                    <a:pt x="6378" y="3834"/>
                  </a:cubicBezTo>
                  <a:cubicBezTo>
                    <a:pt x="6385" y="3834"/>
                    <a:pt x="6392" y="3833"/>
                    <a:pt x="6399" y="3833"/>
                  </a:cubicBezTo>
                  <a:cubicBezTo>
                    <a:pt x="6566" y="3822"/>
                    <a:pt x="6692" y="3678"/>
                    <a:pt x="6682" y="3511"/>
                  </a:cubicBezTo>
                  <a:lnTo>
                    <a:pt x="6566" y="1713"/>
                  </a:lnTo>
                  <a:cubicBezTo>
                    <a:pt x="6502" y="744"/>
                    <a:pt x="5697" y="0"/>
                    <a:pt x="47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2"/>
            <p:cNvSpPr/>
            <p:nvPr/>
          </p:nvSpPr>
          <p:spPr>
            <a:xfrm>
              <a:off x="2658550" y="2280025"/>
              <a:ext cx="159500" cy="107650"/>
            </a:xfrm>
            <a:custGeom>
              <a:avLst/>
              <a:gdLst/>
              <a:ahLst/>
              <a:cxnLst/>
              <a:rect l="l" t="t" r="r" b="b"/>
              <a:pathLst>
                <a:path w="6380" h="4306" extrusionOk="0">
                  <a:moveTo>
                    <a:pt x="6064" y="1"/>
                  </a:moveTo>
                  <a:cubicBezTo>
                    <a:pt x="6058" y="1"/>
                    <a:pt x="6053" y="1"/>
                    <a:pt x="6047" y="1"/>
                  </a:cubicBezTo>
                  <a:lnTo>
                    <a:pt x="1774" y="277"/>
                  </a:lnTo>
                  <a:cubicBezTo>
                    <a:pt x="765" y="344"/>
                    <a:pt x="1" y="1215"/>
                    <a:pt x="66" y="2224"/>
                  </a:cubicBezTo>
                  <a:lnTo>
                    <a:pt x="182" y="4023"/>
                  </a:lnTo>
                  <a:cubicBezTo>
                    <a:pt x="192" y="4182"/>
                    <a:pt x="325" y="4305"/>
                    <a:pt x="484" y="4305"/>
                  </a:cubicBezTo>
                  <a:cubicBezTo>
                    <a:pt x="490" y="4305"/>
                    <a:pt x="497" y="4305"/>
                    <a:pt x="503" y="4304"/>
                  </a:cubicBezTo>
                  <a:cubicBezTo>
                    <a:pt x="670" y="4294"/>
                    <a:pt x="796" y="4149"/>
                    <a:pt x="786" y="3982"/>
                  </a:cubicBezTo>
                  <a:lnTo>
                    <a:pt x="670" y="2184"/>
                  </a:lnTo>
                  <a:cubicBezTo>
                    <a:pt x="626" y="1509"/>
                    <a:pt x="1139" y="926"/>
                    <a:pt x="1813" y="882"/>
                  </a:cubicBezTo>
                  <a:lnTo>
                    <a:pt x="6086" y="605"/>
                  </a:lnTo>
                  <a:cubicBezTo>
                    <a:pt x="6253" y="595"/>
                    <a:pt x="6379" y="451"/>
                    <a:pt x="6369" y="284"/>
                  </a:cubicBezTo>
                  <a:cubicBezTo>
                    <a:pt x="6356" y="123"/>
                    <a:pt x="6222" y="1"/>
                    <a:pt x="60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2"/>
            <p:cNvSpPr/>
            <p:nvPr/>
          </p:nvSpPr>
          <p:spPr>
            <a:xfrm>
              <a:off x="2451550" y="2491200"/>
              <a:ext cx="160700" cy="107725"/>
            </a:xfrm>
            <a:custGeom>
              <a:avLst/>
              <a:gdLst/>
              <a:ahLst/>
              <a:cxnLst/>
              <a:rect l="l" t="t" r="r" b="b"/>
              <a:pathLst>
                <a:path w="6428" h="4309" extrusionOk="0">
                  <a:moveTo>
                    <a:pt x="5937" y="1"/>
                  </a:moveTo>
                  <a:cubicBezTo>
                    <a:pt x="5933" y="1"/>
                    <a:pt x="5929" y="1"/>
                    <a:pt x="5925" y="1"/>
                  </a:cubicBezTo>
                  <a:cubicBezTo>
                    <a:pt x="5758" y="11"/>
                    <a:pt x="5632" y="156"/>
                    <a:pt x="5642" y="322"/>
                  </a:cubicBezTo>
                  <a:lnTo>
                    <a:pt x="5758" y="2121"/>
                  </a:lnTo>
                  <a:cubicBezTo>
                    <a:pt x="5802" y="2797"/>
                    <a:pt x="5289" y="3380"/>
                    <a:pt x="4615" y="3423"/>
                  </a:cubicBezTo>
                  <a:lnTo>
                    <a:pt x="289" y="3703"/>
                  </a:lnTo>
                  <a:cubicBezTo>
                    <a:pt x="126" y="3714"/>
                    <a:pt x="1" y="3852"/>
                    <a:pt x="6" y="4014"/>
                  </a:cubicBezTo>
                  <a:cubicBezTo>
                    <a:pt x="11" y="4178"/>
                    <a:pt x="145" y="4307"/>
                    <a:pt x="308" y="4309"/>
                  </a:cubicBezTo>
                  <a:cubicBezTo>
                    <a:pt x="315" y="4309"/>
                    <a:pt x="321" y="4309"/>
                    <a:pt x="329" y="4307"/>
                  </a:cubicBezTo>
                  <a:lnTo>
                    <a:pt x="4654" y="4027"/>
                  </a:lnTo>
                  <a:cubicBezTo>
                    <a:pt x="5663" y="3962"/>
                    <a:pt x="6428" y="3091"/>
                    <a:pt x="6364" y="2082"/>
                  </a:cubicBezTo>
                  <a:lnTo>
                    <a:pt x="6247" y="283"/>
                  </a:lnTo>
                  <a:cubicBezTo>
                    <a:pt x="6236" y="121"/>
                    <a:pt x="6096" y="1"/>
                    <a:pt x="59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2"/>
            <p:cNvSpPr/>
            <p:nvPr/>
          </p:nvSpPr>
          <p:spPr>
            <a:xfrm>
              <a:off x="2670175" y="2486150"/>
              <a:ext cx="165975" cy="95875"/>
            </a:xfrm>
            <a:custGeom>
              <a:avLst/>
              <a:gdLst/>
              <a:ahLst/>
              <a:cxnLst/>
              <a:rect l="l" t="t" r="r" b="b"/>
              <a:pathLst>
                <a:path w="6639" h="3835" extrusionOk="0">
                  <a:moveTo>
                    <a:pt x="312" y="0"/>
                  </a:moveTo>
                  <a:cubicBezTo>
                    <a:pt x="306" y="0"/>
                    <a:pt x="301" y="1"/>
                    <a:pt x="295" y="1"/>
                  </a:cubicBezTo>
                  <a:cubicBezTo>
                    <a:pt x="127" y="11"/>
                    <a:pt x="1" y="156"/>
                    <a:pt x="11" y="323"/>
                  </a:cubicBezTo>
                  <a:lnTo>
                    <a:pt x="128" y="2121"/>
                  </a:lnTo>
                  <a:cubicBezTo>
                    <a:pt x="191" y="3083"/>
                    <a:pt x="990" y="3832"/>
                    <a:pt x="1955" y="3835"/>
                  </a:cubicBezTo>
                  <a:cubicBezTo>
                    <a:pt x="1993" y="3835"/>
                    <a:pt x="2033" y="3834"/>
                    <a:pt x="2074" y="3832"/>
                  </a:cubicBezTo>
                  <a:lnTo>
                    <a:pt x="6345" y="3555"/>
                  </a:lnTo>
                  <a:cubicBezTo>
                    <a:pt x="6512" y="3544"/>
                    <a:pt x="6638" y="3400"/>
                    <a:pt x="6628" y="3233"/>
                  </a:cubicBezTo>
                  <a:cubicBezTo>
                    <a:pt x="6618" y="3071"/>
                    <a:pt x="6481" y="2950"/>
                    <a:pt x="6319" y="2950"/>
                  </a:cubicBezTo>
                  <a:cubicBezTo>
                    <a:pt x="6315" y="2950"/>
                    <a:pt x="6310" y="2950"/>
                    <a:pt x="6306" y="2951"/>
                  </a:cubicBezTo>
                  <a:lnTo>
                    <a:pt x="2035" y="3227"/>
                  </a:lnTo>
                  <a:cubicBezTo>
                    <a:pt x="2009" y="3228"/>
                    <a:pt x="1983" y="3229"/>
                    <a:pt x="1957" y="3229"/>
                  </a:cubicBezTo>
                  <a:cubicBezTo>
                    <a:pt x="1324" y="3229"/>
                    <a:pt x="775" y="2730"/>
                    <a:pt x="732" y="2082"/>
                  </a:cubicBezTo>
                  <a:lnTo>
                    <a:pt x="617" y="284"/>
                  </a:lnTo>
                  <a:cubicBezTo>
                    <a:pt x="604" y="124"/>
                    <a:pt x="470" y="0"/>
                    <a:pt x="3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2"/>
            <p:cNvSpPr/>
            <p:nvPr/>
          </p:nvSpPr>
          <p:spPr>
            <a:xfrm>
              <a:off x="2443650" y="2442700"/>
              <a:ext cx="142200" cy="23325"/>
            </a:xfrm>
            <a:custGeom>
              <a:avLst/>
              <a:gdLst/>
              <a:ahLst/>
              <a:cxnLst/>
              <a:rect l="l" t="t" r="r" b="b"/>
              <a:pathLst>
                <a:path w="5688" h="933" extrusionOk="0">
                  <a:moveTo>
                    <a:pt x="5368" y="0"/>
                  </a:moveTo>
                  <a:cubicBezTo>
                    <a:pt x="5364" y="0"/>
                    <a:pt x="5360" y="0"/>
                    <a:pt x="5355" y="0"/>
                  </a:cubicBezTo>
                  <a:lnTo>
                    <a:pt x="288" y="327"/>
                  </a:lnTo>
                  <a:cubicBezTo>
                    <a:pt x="125" y="338"/>
                    <a:pt x="0" y="476"/>
                    <a:pt x="6" y="640"/>
                  </a:cubicBezTo>
                  <a:cubicBezTo>
                    <a:pt x="11" y="803"/>
                    <a:pt x="145" y="933"/>
                    <a:pt x="308" y="933"/>
                  </a:cubicBezTo>
                  <a:lnTo>
                    <a:pt x="327" y="933"/>
                  </a:lnTo>
                  <a:lnTo>
                    <a:pt x="5394" y="605"/>
                  </a:lnTo>
                  <a:cubicBezTo>
                    <a:pt x="5561" y="594"/>
                    <a:pt x="5687" y="450"/>
                    <a:pt x="5677" y="283"/>
                  </a:cubicBezTo>
                  <a:cubicBezTo>
                    <a:pt x="5666" y="121"/>
                    <a:pt x="5529" y="0"/>
                    <a:pt x="53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2"/>
            <p:cNvSpPr/>
            <p:nvPr/>
          </p:nvSpPr>
          <p:spPr>
            <a:xfrm>
              <a:off x="2681575" y="2427325"/>
              <a:ext cx="142200" cy="23350"/>
            </a:xfrm>
            <a:custGeom>
              <a:avLst/>
              <a:gdLst/>
              <a:ahLst/>
              <a:cxnLst/>
              <a:rect l="l" t="t" r="r" b="b"/>
              <a:pathLst>
                <a:path w="5688" h="934" extrusionOk="0">
                  <a:moveTo>
                    <a:pt x="5366" y="1"/>
                  </a:moveTo>
                  <a:cubicBezTo>
                    <a:pt x="5362" y="1"/>
                    <a:pt x="5359" y="1"/>
                    <a:pt x="5355" y="1"/>
                  </a:cubicBezTo>
                  <a:lnTo>
                    <a:pt x="288" y="328"/>
                  </a:lnTo>
                  <a:cubicBezTo>
                    <a:pt x="125" y="338"/>
                    <a:pt x="0" y="476"/>
                    <a:pt x="6" y="640"/>
                  </a:cubicBezTo>
                  <a:cubicBezTo>
                    <a:pt x="11" y="803"/>
                    <a:pt x="145" y="932"/>
                    <a:pt x="308" y="933"/>
                  </a:cubicBezTo>
                  <a:cubicBezTo>
                    <a:pt x="314" y="933"/>
                    <a:pt x="321" y="933"/>
                    <a:pt x="327" y="932"/>
                  </a:cubicBezTo>
                  <a:lnTo>
                    <a:pt x="5394" y="605"/>
                  </a:lnTo>
                  <a:cubicBezTo>
                    <a:pt x="5561" y="593"/>
                    <a:pt x="5687" y="450"/>
                    <a:pt x="5677" y="283"/>
                  </a:cubicBezTo>
                  <a:cubicBezTo>
                    <a:pt x="5667" y="120"/>
                    <a:pt x="5529" y="1"/>
                    <a:pt x="53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2"/>
            <p:cNvSpPr/>
            <p:nvPr/>
          </p:nvSpPr>
          <p:spPr>
            <a:xfrm>
              <a:off x="2639925" y="2993100"/>
              <a:ext cx="101975" cy="146500"/>
            </a:xfrm>
            <a:custGeom>
              <a:avLst/>
              <a:gdLst/>
              <a:ahLst/>
              <a:cxnLst/>
              <a:rect l="l" t="t" r="r" b="b"/>
              <a:pathLst>
                <a:path w="4079" h="5860" extrusionOk="0">
                  <a:moveTo>
                    <a:pt x="1959" y="597"/>
                  </a:moveTo>
                  <a:cubicBezTo>
                    <a:pt x="2709" y="597"/>
                    <a:pt x="3104" y="1477"/>
                    <a:pt x="3191" y="2829"/>
                  </a:cubicBezTo>
                  <a:cubicBezTo>
                    <a:pt x="3285" y="4273"/>
                    <a:pt x="2969" y="5211"/>
                    <a:pt x="2186" y="5261"/>
                  </a:cubicBezTo>
                  <a:cubicBezTo>
                    <a:pt x="2167" y="5262"/>
                    <a:pt x="2149" y="5262"/>
                    <a:pt x="2130" y="5262"/>
                  </a:cubicBezTo>
                  <a:cubicBezTo>
                    <a:pt x="1464" y="5262"/>
                    <a:pt x="983" y="4461"/>
                    <a:pt x="889" y="3031"/>
                  </a:cubicBezTo>
                  <a:cubicBezTo>
                    <a:pt x="790" y="1492"/>
                    <a:pt x="1225" y="643"/>
                    <a:pt x="1894" y="600"/>
                  </a:cubicBezTo>
                  <a:cubicBezTo>
                    <a:pt x="1916" y="598"/>
                    <a:pt x="1938" y="597"/>
                    <a:pt x="1959" y="597"/>
                  </a:cubicBezTo>
                  <a:close/>
                  <a:moveTo>
                    <a:pt x="2024" y="0"/>
                  </a:moveTo>
                  <a:cubicBezTo>
                    <a:pt x="1983" y="0"/>
                    <a:pt x="1942" y="2"/>
                    <a:pt x="1899" y="5"/>
                  </a:cubicBezTo>
                  <a:cubicBezTo>
                    <a:pt x="751" y="79"/>
                    <a:pt x="1" y="1175"/>
                    <a:pt x="123" y="3071"/>
                  </a:cubicBezTo>
                  <a:cubicBezTo>
                    <a:pt x="257" y="4877"/>
                    <a:pt x="1022" y="5859"/>
                    <a:pt x="2069" y="5859"/>
                  </a:cubicBezTo>
                  <a:cubicBezTo>
                    <a:pt x="2106" y="5859"/>
                    <a:pt x="2143" y="5858"/>
                    <a:pt x="2181" y="5856"/>
                  </a:cubicBezTo>
                  <a:cubicBezTo>
                    <a:pt x="3435" y="5775"/>
                    <a:pt x="4078" y="4668"/>
                    <a:pt x="3954" y="2746"/>
                  </a:cubicBezTo>
                  <a:cubicBezTo>
                    <a:pt x="3841" y="1008"/>
                    <a:pt x="3143" y="0"/>
                    <a:pt x="20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2"/>
            <p:cNvSpPr/>
            <p:nvPr/>
          </p:nvSpPr>
          <p:spPr>
            <a:xfrm>
              <a:off x="2639600" y="2991250"/>
              <a:ext cx="104225" cy="150250"/>
            </a:xfrm>
            <a:custGeom>
              <a:avLst/>
              <a:gdLst/>
              <a:ahLst/>
              <a:cxnLst/>
              <a:rect l="l" t="t" r="r" b="b"/>
              <a:pathLst>
                <a:path w="4169" h="6010" extrusionOk="0">
                  <a:moveTo>
                    <a:pt x="1966" y="746"/>
                  </a:moveTo>
                  <a:cubicBezTo>
                    <a:pt x="2857" y="746"/>
                    <a:pt x="3076" y="2092"/>
                    <a:pt x="3129" y="2908"/>
                  </a:cubicBezTo>
                  <a:cubicBezTo>
                    <a:pt x="3176" y="3634"/>
                    <a:pt x="3120" y="4208"/>
                    <a:pt x="2960" y="4614"/>
                  </a:cubicBezTo>
                  <a:cubicBezTo>
                    <a:pt x="2801" y="5019"/>
                    <a:pt x="2544" y="5237"/>
                    <a:pt x="2195" y="5259"/>
                  </a:cubicBezTo>
                  <a:cubicBezTo>
                    <a:pt x="2179" y="5260"/>
                    <a:pt x="2162" y="5261"/>
                    <a:pt x="2146" y="5261"/>
                  </a:cubicBezTo>
                  <a:cubicBezTo>
                    <a:pt x="1506" y="5261"/>
                    <a:pt x="1065" y="4441"/>
                    <a:pt x="977" y="3100"/>
                  </a:cubicBezTo>
                  <a:cubicBezTo>
                    <a:pt x="886" y="1692"/>
                    <a:pt x="1244" y="791"/>
                    <a:pt x="1912" y="748"/>
                  </a:cubicBezTo>
                  <a:cubicBezTo>
                    <a:pt x="1931" y="747"/>
                    <a:pt x="1948" y="746"/>
                    <a:pt x="1966" y="746"/>
                  </a:cubicBezTo>
                  <a:close/>
                  <a:moveTo>
                    <a:pt x="1965" y="595"/>
                  </a:moveTo>
                  <a:cubicBezTo>
                    <a:pt x="1944" y="595"/>
                    <a:pt x="1923" y="596"/>
                    <a:pt x="1902" y="597"/>
                  </a:cubicBezTo>
                  <a:cubicBezTo>
                    <a:pt x="1142" y="646"/>
                    <a:pt x="729" y="1610"/>
                    <a:pt x="826" y="3110"/>
                  </a:cubicBezTo>
                  <a:cubicBezTo>
                    <a:pt x="921" y="4560"/>
                    <a:pt x="1410" y="5413"/>
                    <a:pt x="2142" y="5413"/>
                  </a:cubicBezTo>
                  <a:cubicBezTo>
                    <a:pt x="2163" y="5413"/>
                    <a:pt x="2183" y="5413"/>
                    <a:pt x="2204" y="5411"/>
                  </a:cubicBezTo>
                  <a:cubicBezTo>
                    <a:pt x="2617" y="5384"/>
                    <a:pt x="2919" y="5134"/>
                    <a:pt x="3101" y="4669"/>
                  </a:cubicBezTo>
                  <a:cubicBezTo>
                    <a:pt x="3268" y="4243"/>
                    <a:pt x="3329" y="3647"/>
                    <a:pt x="3280" y="2898"/>
                  </a:cubicBezTo>
                  <a:cubicBezTo>
                    <a:pt x="3184" y="1405"/>
                    <a:pt x="2721" y="595"/>
                    <a:pt x="1965" y="595"/>
                  </a:cubicBezTo>
                  <a:close/>
                  <a:moveTo>
                    <a:pt x="2039" y="150"/>
                  </a:moveTo>
                  <a:cubicBezTo>
                    <a:pt x="2548" y="150"/>
                    <a:pt x="2965" y="365"/>
                    <a:pt x="3282" y="790"/>
                  </a:cubicBezTo>
                  <a:cubicBezTo>
                    <a:pt x="3625" y="1249"/>
                    <a:pt x="3835" y="1952"/>
                    <a:pt x="3892" y="2824"/>
                  </a:cubicBezTo>
                  <a:cubicBezTo>
                    <a:pt x="4013" y="4699"/>
                    <a:pt x="3409" y="5775"/>
                    <a:pt x="2190" y="5854"/>
                  </a:cubicBezTo>
                  <a:cubicBezTo>
                    <a:pt x="2154" y="5856"/>
                    <a:pt x="2119" y="5857"/>
                    <a:pt x="2084" y="5857"/>
                  </a:cubicBezTo>
                  <a:cubicBezTo>
                    <a:pt x="1030" y="5857"/>
                    <a:pt x="339" y="4854"/>
                    <a:pt x="212" y="3141"/>
                  </a:cubicBezTo>
                  <a:cubicBezTo>
                    <a:pt x="154" y="2247"/>
                    <a:pt x="292" y="1495"/>
                    <a:pt x="613" y="968"/>
                  </a:cubicBezTo>
                  <a:cubicBezTo>
                    <a:pt x="914" y="472"/>
                    <a:pt x="1366" y="189"/>
                    <a:pt x="1918" y="154"/>
                  </a:cubicBezTo>
                  <a:cubicBezTo>
                    <a:pt x="1958" y="151"/>
                    <a:pt x="1998" y="150"/>
                    <a:pt x="2039" y="150"/>
                  </a:cubicBezTo>
                  <a:close/>
                  <a:moveTo>
                    <a:pt x="2018" y="0"/>
                  </a:moveTo>
                  <a:cubicBezTo>
                    <a:pt x="1981" y="0"/>
                    <a:pt x="1945" y="1"/>
                    <a:pt x="1907" y="3"/>
                  </a:cubicBezTo>
                  <a:cubicBezTo>
                    <a:pt x="1304" y="42"/>
                    <a:pt x="811" y="348"/>
                    <a:pt x="483" y="890"/>
                  </a:cubicBezTo>
                  <a:cubicBezTo>
                    <a:pt x="147" y="1443"/>
                    <a:pt x="1" y="2225"/>
                    <a:pt x="61" y="3151"/>
                  </a:cubicBezTo>
                  <a:cubicBezTo>
                    <a:pt x="192" y="4928"/>
                    <a:pt x="963" y="6009"/>
                    <a:pt x="2083" y="6009"/>
                  </a:cubicBezTo>
                  <a:cubicBezTo>
                    <a:pt x="2122" y="6009"/>
                    <a:pt x="2160" y="6008"/>
                    <a:pt x="2199" y="6005"/>
                  </a:cubicBezTo>
                  <a:cubicBezTo>
                    <a:pt x="3496" y="5922"/>
                    <a:pt x="4168" y="4759"/>
                    <a:pt x="4043" y="2815"/>
                  </a:cubicBezTo>
                  <a:cubicBezTo>
                    <a:pt x="3983" y="1900"/>
                    <a:pt x="3768" y="1189"/>
                    <a:pt x="3404" y="700"/>
                  </a:cubicBezTo>
                  <a:cubicBezTo>
                    <a:pt x="3058" y="235"/>
                    <a:pt x="2581" y="0"/>
                    <a:pt x="20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2"/>
            <p:cNvSpPr/>
            <p:nvPr/>
          </p:nvSpPr>
          <p:spPr>
            <a:xfrm>
              <a:off x="2773175" y="2984475"/>
              <a:ext cx="101975" cy="146525"/>
            </a:xfrm>
            <a:custGeom>
              <a:avLst/>
              <a:gdLst/>
              <a:ahLst/>
              <a:cxnLst/>
              <a:rect l="l" t="t" r="r" b="b"/>
              <a:pathLst>
                <a:path w="4079" h="5861" extrusionOk="0">
                  <a:moveTo>
                    <a:pt x="1960" y="597"/>
                  </a:moveTo>
                  <a:cubicBezTo>
                    <a:pt x="2709" y="597"/>
                    <a:pt x="3103" y="1477"/>
                    <a:pt x="3192" y="2829"/>
                  </a:cubicBezTo>
                  <a:cubicBezTo>
                    <a:pt x="3284" y="4273"/>
                    <a:pt x="2969" y="5211"/>
                    <a:pt x="2186" y="5262"/>
                  </a:cubicBezTo>
                  <a:cubicBezTo>
                    <a:pt x="2168" y="5263"/>
                    <a:pt x="2149" y="5264"/>
                    <a:pt x="2131" y="5264"/>
                  </a:cubicBezTo>
                  <a:cubicBezTo>
                    <a:pt x="1464" y="5264"/>
                    <a:pt x="982" y="4462"/>
                    <a:pt x="889" y="3031"/>
                  </a:cubicBezTo>
                  <a:cubicBezTo>
                    <a:pt x="790" y="1492"/>
                    <a:pt x="1224" y="643"/>
                    <a:pt x="1894" y="600"/>
                  </a:cubicBezTo>
                  <a:cubicBezTo>
                    <a:pt x="1916" y="598"/>
                    <a:pt x="1938" y="597"/>
                    <a:pt x="1960" y="597"/>
                  </a:cubicBezTo>
                  <a:close/>
                  <a:moveTo>
                    <a:pt x="2024" y="0"/>
                  </a:moveTo>
                  <a:cubicBezTo>
                    <a:pt x="1983" y="0"/>
                    <a:pt x="1942" y="2"/>
                    <a:pt x="1900" y="4"/>
                  </a:cubicBezTo>
                  <a:cubicBezTo>
                    <a:pt x="751" y="80"/>
                    <a:pt x="1" y="1176"/>
                    <a:pt x="123" y="3073"/>
                  </a:cubicBezTo>
                  <a:cubicBezTo>
                    <a:pt x="258" y="4878"/>
                    <a:pt x="1023" y="5860"/>
                    <a:pt x="2071" y="5860"/>
                  </a:cubicBezTo>
                  <a:cubicBezTo>
                    <a:pt x="2108" y="5860"/>
                    <a:pt x="2144" y="5859"/>
                    <a:pt x="2181" y="5857"/>
                  </a:cubicBezTo>
                  <a:cubicBezTo>
                    <a:pt x="3434" y="5775"/>
                    <a:pt x="4078" y="4668"/>
                    <a:pt x="3955" y="2746"/>
                  </a:cubicBezTo>
                  <a:cubicBezTo>
                    <a:pt x="3842" y="1008"/>
                    <a:pt x="3143" y="0"/>
                    <a:pt x="20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2"/>
            <p:cNvSpPr/>
            <p:nvPr/>
          </p:nvSpPr>
          <p:spPr>
            <a:xfrm>
              <a:off x="2771375" y="2982575"/>
              <a:ext cx="105700" cy="150275"/>
            </a:xfrm>
            <a:custGeom>
              <a:avLst/>
              <a:gdLst/>
              <a:ahLst/>
              <a:cxnLst/>
              <a:rect l="l" t="t" r="r" b="b"/>
              <a:pathLst>
                <a:path w="4228" h="6011" extrusionOk="0">
                  <a:moveTo>
                    <a:pt x="2029" y="748"/>
                  </a:moveTo>
                  <a:cubicBezTo>
                    <a:pt x="2913" y="748"/>
                    <a:pt x="3135" y="2096"/>
                    <a:pt x="3188" y="2910"/>
                  </a:cubicBezTo>
                  <a:cubicBezTo>
                    <a:pt x="3243" y="3762"/>
                    <a:pt x="3195" y="5201"/>
                    <a:pt x="2253" y="5262"/>
                  </a:cubicBezTo>
                  <a:cubicBezTo>
                    <a:pt x="2237" y="5263"/>
                    <a:pt x="2220" y="5264"/>
                    <a:pt x="2204" y="5264"/>
                  </a:cubicBezTo>
                  <a:cubicBezTo>
                    <a:pt x="1567" y="5264"/>
                    <a:pt x="1123" y="4444"/>
                    <a:pt x="1037" y="3102"/>
                  </a:cubicBezTo>
                  <a:cubicBezTo>
                    <a:pt x="990" y="2379"/>
                    <a:pt x="1061" y="1777"/>
                    <a:pt x="1245" y="1361"/>
                  </a:cubicBezTo>
                  <a:cubicBezTo>
                    <a:pt x="1410" y="982"/>
                    <a:pt x="1662" y="771"/>
                    <a:pt x="1970" y="751"/>
                  </a:cubicBezTo>
                  <a:cubicBezTo>
                    <a:pt x="1991" y="748"/>
                    <a:pt x="2009" y="748"/>
                    <a:pt x="2029" y="748"/>
                  </a:cubicBezTo>
                  <a:close/>
                  <a:moveTo>
                    <a:pt x="2030" y="597"/>
                  </a:moveTo>
                  <a:cubicBezTo>
                    <a:pt x="2007" y="597"/>
                    <a:pt x="1983" y="599"/>
                    <a:pt x="1961" y="599"/>
                  </a:cubicBezTo>
                  <a:cubicBezTo>
                    <a:pt x="1591" y="623"/>
                    <a:pt x="1296" y="866"/>
                    <a:pt x="1106" y="1299"/>
                  </a:cubicBezTo>
                  <a:cubicBezTo>
                    <a:pt x="913" y="1738"/>
                    <a:pt x="837" y="2365"/>
                    <a:pt x="886" y="3112"/>
                  </a:cubicBezTo>
                  <a:cubicBezTo>
                    <a:pt x="981" y="4562"/>
                    <a:pt x="1469" y="5416"/>
                    <a:pt x="2201" y="5416"/>
                  </a:cubicBezTo>
                  <a:cubicBezTo>
                    <a:pt x="2222" y="5416"/>
                    <a:pt x="2243" y="5415"/>
                    <a:pt x="2263" y="5413"/>
                  </a:cubicBezTo>
                  <a:cubicBezTo>
                    <a:pt x="3058" y="5361"/>
                    <a:pt x="3439" y="4469"/>
                    <a:pt x="3339" y="2901"/>
                  </a:cubicBezTo>
                  <a:cubicBezTo>
                    <a:pt x="3241" y="1411"/>
                    <a:pt x="2779" y="597"/>
                    <a:pt x="2030" y="597"/>
                  </a:cubicBezTo>
                  <a:close/>
                  <a:moveTo>
                    <a:pt x="2095" y="152"/>
                  </a:moveTo>
                  <a:cubicBezTo>
                    <a:pt x="3166" y="152"/>
                    <a:pt x="3840" y="1118"/>
                    <a:pt x="3950" y="2826"/>
                  </a:cubicBezTo>
                  <a:cubicBezTo>
                    <a:pt x="4071" y="4702"/>
                    <a:pt x="3467" y="5778"/>
                    <a:pt x="2248" y="5856"/>
                  </a:cubicBezTo>
                  <a:cubicBezTo>
                    <a:pt x="2209" y="5859"/>
                    <a:pt x="2171" y="5860"/>
                    <a:pt x="2133" y="5860"/>
                  </a:cubicBezTo>
                  <a:cubicBezTo>
                    <a:pt x="1085" y="5860"/>
                    <a:pt x="398" y="4852"/>
                    <a:pt x="271" y="3143"/>
                  </a:cubicBezTo>
                  <a:cubicBezTo>
                    <a:pt x="156" y="1377"/>
                    <a:pt x="810" y="231"/>
                    <a:pt x="1976" y="156"/>
                  </a:cubicBezTo>
                  <a:cubicBezTo>
                    <a:pt x="2016" y="153"/>
                    <a:pt x="2056" y="152"/>
                    <a:pt x="2094" y="152"/>
                  </a:cubicBezTo>
                  <a:close/>
                  <a:moveTo>
                    <a:pt x="2099" y="1"/>
                  </a:moveTo>
                  <a:cubicBezTo>
                    <a:pt x="2055" y="1"/>
                    <a:pt x="2011" y="2"/>
                    <a:pt x="1966" y="5"/>
                  </a:cubicBezTo>
                  <a:cubicBezTo>
                    <a:pt x="707" y="87"/>
                    <a:pt x="0" y="1293"/>
                    <a:pt x="120" y="3154"/>
                  </a:cubicBezTo>
                  <a:cubicBezTo>
                    <a:pt x="253" y="4930"/>
                    <a:pt x="1022" y="6011"/>
                    <a:pt x="2144" y="6011"/>
                  </a:cubicBezTo>
                  <a:cubicBezTo>
                    <a:pt x="2181" y="6011"/>
                    <a:pt x="2219" y="6011"/>
                    <a:pt x="2258" y="6008"/>
                  </a:cubicBezTo>
                  <a:cubicBezTo>
                    <a:pt x="3555" y="5924"/>
                    <a:pt x="4227" y="4761"/>
                    <a:pt x="4101" y="2817"/>
                  </a:cubicBezTo>
                  <a:cubicBezTo>
                    <a:pt x="3985" y="1018"/>
                    <a:pt x="3258" y="1"/>
                    <a:pt x="20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2"/>
            <p:cNvSpPr/>
            <p:nvPr/>
          </p:nvSpPr>
          <p:spPr>
            <a:xfrm>
              <a:off x="2906400" y="2975875"/>
              <a:ext cx="101975" cy="146500"/>
            </a:xfrm>
            <a:custGeom>
              <a:avLst/>
              <a:gdLst/>
              <a:ahLst/>
              <a:cxnLst/>
              <a:rect l="l" t="t" r="r" b="b"/>
              <a:pathLst>
                <a:path w="4079" h="5860" extrusionOk="0">
                  <a:moveTo>
                    <a:pt x="1960" y="596"/>
                  </a:moveTo>
                  <a:cubicBezTo>
                    <a:pt x="2709" y="596"/>
                    <a:pt x="3103" y="1476"/>
                    <a:pt x="3191" y="2829"/>
                  </a:cubicBezTo>
                  <a:cubicBezTo>
                    <a:pt x="3284" y="4273"/>
                    <a:pt x="2969" y="5210"/>
                    <a:pt x="2186" y="5261"/>
                  </a:cubicBezTo>
                  <a:cubicBezTo>
                    <a:pt x="2167" y="5262"/>
                    <a:pt x="2149" y="5262"/>
                    <a:pt x="2131" y="5262"/>
                  </a:cubicBezTo>
                  <a:cubicBezTo>
                    <a:pt x="1465" y="5262"/>
                    <a:pt x="982" y="4462"/>
                    <a:pt x="889" y="3031"/>
                  </a:cubicBezTo>
                  <a:cubicBezTo>
                    <a:pt x="790" y="1491"/>
                    <a:pt x="1225" y="641"/>
                    <a:pt x="1894" y="598"/>
                  </a:cubicBezTo>
                  <a:cubicBezTo>
                    <a:pt x="1916" y="597"/>
                    <a:pt x="1938" y="596"/>
                    <a:pt x="1960" y="596"/>
                  </a:cubicBezTo>
                  <a:close/>
                  <a:moveTo>
                    <a:pt x="2024" y="1"/>
                  </a:moveTo>
                  <a:cubicBezTo>
                    <a:pt x="1983" y="1"/>
                    <a:pt x="1942" y="2"/>
                    <a:pt x="1900" y="5"/>
                  </a:cubicBezTo>
                  <a:cubicBezTo>
                    <a:pt x="751" y="79"/>
                    <a:pt x="1" y="1175"/>
                    <a:pt x="123" y="3071"/>
                  </a:cubicBezTo>
                  <a:cubicBezTo>
                    <a:pt x="258" y="4877"/>
                    <a:pt x="1022" y="5859"/>
                    <a:pt x="2071" y="5859"/>
                  </a:cubicBezTo>
                  <a:cubicBezTo>
                    <a:pt x="2108" y="5859"/>
                    <a:pt x="2145" y="5858"/>
                    <a:pt x="2182" y="5856"/>
                  </a:cubicBezTo>
                  <a:cubicBezTo>
                    <a:pt x="3435" y="5775"/>
                    <a:pt x="4078" y="4668"/>
                    <a:pt x="3955" y="2745"/>
                  </a:cubicBezTo>
                  <a:cubicBezTo>
                    <a:pt x="3842" y="1008"/>
                    <a:pt x="3143" y="1"/>
                    <a:pt x="20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2"/>
            <p:cNvSpPr/>
            <p:nvPr/>
          </p:nvSpPr>
          <p:spPr>
            <a:xfrm>
              <a:off x="2906075" y="2974000"/>
              <a:ext cx="102650" cy="150275"/>
            </a:xfrm>
            <a:custGeom>
              <a:avLst/>
              <a:gdLst/>
              <a:ahLst/>
              <a:cxnLst/>
              <a:rect l="l" t="t" r="r" b="b"/>
              <a:pathLst>
                <a:path w="4106" h="6011" extrusionOk="0">
                  <a:moveTo>
                    <a:pt x="1968" y="749"/>
                  </a:moveTo>
                  <a:cubicBezTo>
                    <a:pt x="2860" y="749"/>
                    <a:pt x="3077" y="2094"/>
                    <a:pt x="3130" y="2909"/>
                  </a:cubicBezTo>
                  <a:cubicBezTo>
                    <a:pt x="3185" y="3761"/>
                    <a:pt x="3135" y="5200"/>
                    <a:pt x="2195" y="5261"/>
                  </a:cubicBezTo>
                  <a:cubicBezTo>
                    <a:pt x="2179" y="5262"/>
                    <a:pt x="2163" y="5263"/>
                    <a:pt x="2147" y="5263"/>
                  </a:cubicBezTo>
                  <a:cubicBezTo>
                    <a:pt x="1513" y="5263"/>
                    <a:pt x="1065" y="4442"/>
                    <a:pt x="978" y="3101"/>
                  </a:cubicBezTo>
                  <a:cubicBezTo>
                    <a:pt x="932" y="2378"/>
                    <a:pt x="1004" y="1775"/>
                    <a:pt x="1186" y="1360"/>
                  </a:cubicBezTo>
                  <a:cubicBezTo>
                    <a:pt x="1353" y="981"/>
                    <a:pt x="1604" y="770"/>
                    <a:pt x="1913" y="750"/>
                  </a:cubicBezTo>
                  <a:cubicBezTo>
                    <a:pt x="1932" y="749"/>
                    <a:pt x="1950" y="749"/>
                    <a:pt x="1968" y="749"/>
                  </a:cubicBezTo>
                  <a:close/>
                  <a:moveTo>
                    <a:pt x="1972" y="595"/>
                  </a:moveTo>
                  <a:cubicBezTo>
                    <a:pt x="1949" y="595"/>
                    <a:pt x="1926" y="597"/>
                    <a:pt x="1903" y="598"/>
                  </a:cubicBezTo>
                  <a:cubicBezTo>
                    <a:pt x="1534" y="623"/>
                    <a:pt x="1238" y="865"/>
                    <a:pt x="1048" y="1299"/>
                  </a:cubicBezTo>
                  <a:cubicBezTo>
                    <a:pt x="855" y="1736"/>
                    <a:pt x="778" y="2364"/>
                    <a:pt x="828" y="3111"/>
                  </a:cubicBezTo>
                  <a:cubicBezTo>
                    <a:pt x="922" y="4561"/>
                    <a:pt x="1411" y="5414"/>
                    <a:pt x="2143" y="5414"/>
                  </a:cubicBezTo>
                  <a:cubicBezTo>
                    <a:pt x="2163" y="5414"/>
                    <a:pt x="2183" y="5414"/>
                    <a:pt x="2206" y="5412"/>
                  </a:cubicBezTo>
                  <a:cubicBezTo>
                    <a:pt x="3000" y="5360"/>
                    <a:pt x="3382" y="4468"/>
                    <a:pt x="3280" y="2900"/>
                  </a:cubicBezTo>
                  <a:cubicBezTo>
                    <a:pt x="3184" y="1409"/>
                    <a:pt x="2720" y="595"/>
                    <a:pt x="1972" y="595"/>
                  </a:cubicBezTo>
                  <a:close/>
                  <a:moveTo>
                    <a:pt x="2036" y="151"/>
                  </a:moveTo>
                  <a:cubicBezTo>
                    <a:pt x="3108" y="151"/>
                    <a:pt x="3781" y="1118"/>
                    <a:pt x="3892" y="2825"/>
                  </a:cubicBezTo>
                  <a:cubicBezTo>
                    <a:pt x="3953" y="3764"/>
                    <a:pt x="3831" y="4506"/>
                    <a:pt x="3531" y="5028"/>
                  </a:cubicBezTo>
                  <a:cubicBezTo>
                    <a:pt x="3240" y="5539"/>
                    <a:pt x="2788" y="5816"/>
                    <a:pt x="2190" y="5855"/>
                  </a:cubicBezTo>
                  <a:cubicBezTo>
                    <a:pt x="2156" y="5857"/>
                    <a:pt x="2123" y="5858"/>
                    <a:pt x="2090" y="5858"/>
                  </a:cubicBezTo>
                  <a:cubicBezTo>
                    <a:pt x="1039" y="5858"/>
                    <a:pt x="339" y="4858"/>
                    <a:pt x="212" y="3143"/>
                  </a:cubicBezTo>
                  <a:cubicBezTo>
                    <a:pt x="155" y="2248"/>
                    <a:pt x="293" y="1496"/>
                    <a:pt x="613" y="969"/>
                  </a:cubicBezTo>
                  <a:cubicBezTo>
                    <a:pt x="914" y="473"/>
                    <a:pt x="1366" y="190"/>
                    <a:pt x="1918" y="155"/>
                  </a:cubicBezTo>
                  <a:cubicBezTo>
                    <a:pt x="1958" y="153"/>
                    <a:pt x="1997" y="151"/>
                    <a:pt x="2036" y="151"/>
                  </a:cubicBezTo>
                  <a:close/>
                  <a:moveTo>
                    <a:pt x="2034" y="0"/>
                  </a:moveTo>
                  <a:cubicBezTo>
                    <a:pt x="1992" y="0"/>
                    <a:pt x="1950" y="1"/>
                    <a:pt x="1907" y="4"/>
                  </a:cubicBezTo>
                  <a:cubicBezTo>
                    <a:pt x="1304" y="43"/>
                    <a:pt x="812" y="349"/>
                    <a:pt x="483" y="891"/>
                  </a:cubicBezTo>
                  <a:cubicBezTo>
                    <a:pt x="147" y="1444"/>
                    <a:pt x="1" y="2226"/>
                    <a:pt x="61" y="3152"/>
                  </a:cubicBezTo>
                  <a:cubicBezTo>
                    <a:pt x="194" y="4929"/>
                    <a:pt x="965" y="6010"/>
                    <a:pt x="2083" y="6010"/>
                  </a:cubicBezTo>
                  <a:cubicBezTo>
                    <a:pt x="2122" y="6010"/>
                    <a:pt x="2160" y="6009"/>
                    <a:pt x="2199" y="6006"/>
                  </a:cubicBezTo>
                  <a:cubicBezTo>
                    <a:pt x="2842" y="5965"/>
                    <a:pt x="3349" y="5652"/>
                    <a:pt x="3663" y="5104"/>
                  </a:cubicBezTo>
                  <a:cubicBezTo>
                    <a:pt x="3978" y="4554"/>
                    <a:pt x="4106" y="3785"/>
                    <a:pt x="4043" y="2816"/>
                  </a:cubicBezTo>
                  <a:cubicBezTo>
                    <a:pt x="3926" y="1013"/>
                    <a:pt x="3196" y="0"/>
                    <a:pt x="20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2"/>
            <p:cNvSpPr/>
            <p:nvPr/>
          </p:nvSpPr>
          <p:spPr>
            <a:xfrm>
              <a:off x="3039675" y="2967275"/>
              <a:ext cx="101975" cy="146475"/>
            </a:xfrm>
            <a:custGeom>
              <a:avLst/>
              <a:gdLst/>
              <a:ahLst/>
              <a:cxnLst/>
              <a:rect l="l" t="t" r="r" b="b"/>
              <a:pathLst>
                <a:path w="4079" h="5859" extrusionOk="0">
                  <a:moveTo>
                    <a:pt x="1959" y="596"/>
                  </a:moveTo>
                  <a:cubicBezTo>
                    <a:pt x="2709" y="596"/>
                    <a:pt x="3103" y="1476"/>
                    <a:pt x="3191" y="2828"/>
                  </a:cubicBezTo>
                  <a:cubicBezTo>
                    <a:pt x="3284" y="4272"/>
                    <a:pt x="2969" y="5210"/>
                    <a:pt x="2185" y="5261"/>
                  </a:cubicBezTo>
                  <a:cubicBezTo>
                    <a:pt x="2167" y="5262"/>
                    <a:pt x="2149" y="5263"/>
                    <a:pt x="2131" y="5263"/>
                  </a:cubicBezTo>
                  <a:cubicBezTo>
                    <a:pt x="1464" y="5263"/>
                    <a:pt x="981" y="4462"/>
                    <a:pt x="888" y="3030"/>
                  </a:cubicBezTo>
                  <a:cubicBezTo>
                    <a:pt x="789" y="1491"/>
                    <a:pt x="1224" y="642"/>
                    <a:pt x="1894" y="599"/>
                  </a:cubicBezTo>
                  <a:cubicBezTo>
                    <a:pt x="1916" y="597"/>
                    <a:pt x="1937" y="596"/>
                    <a:pt x="1959" y="596"/>
                  </a:cubicBezTo>
                  <a:close/>
                  <a:moveTo>
                    <a:pt x="2025" y="1"/>
                  </a:moveTo>
                  <a:cubicBezTo>
                    <a:pt x="1984" y="1"/>
                    <a:pt x="1942" y="2"/>
                    <a:pt x="1899" y="5"/>
                  </a:cubicBezTo>
                  <a:cubicBezTo>
                    <a:pt x="750" y="78"/>
                    <a:pt x="0" y="1176"/>
                    <a:pt x="122" y="3072"/>
                  </a:cubicBezTo>
                  <a:cubicBezTo>
                    <a:pt x="257" y="4876"/>
                    <a:pt x="1021" y="5858"/>
                    <a:pt x="2070" y="5858"/>
                  </a:cubicBezTo>
                  <a:cubicBezTo>
                    <a:pt x="2107" y="5858"/>
                    <a:pt x="2144" y="5857"/>
                    <a:pt x="2181" y="5855"/>
                  </a:cubicBezTo>
                  <a:cubicBezTo>
                    <a:pt x="3433" y="5774"/>
                    <a:pt x="4079" y="4667"/>
                    <a:pt x="3954" y="2745"/>
                  </a:cubicBezTo>
                  <a:cubicBezTo>
                    <a:pt x="3842" y="1008"/>
                    <a:pt x="3143" y="1"/>
                    <a:pt x="20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2"/>
            <p:cNvSpPr/>
            <p:nvPr/>
          </p:nvSpPr>
          <p:spPr>
            <a:xfrm>
              <a:off x="3039350" y="2965400"/>
              <a:ext cx="104225" cy="150250"/>
            </a:xfrm>
            <a:custGeom>
              <a:avLst/>
              <a:gdLst/>
              <a:ahLst/>
              <a:cxnLst/>
              <a:rect l="l" t="t" r="r" b="b"/>
              <a:pathLst>
                <a:path w="4169" h="6010" extrusionOk="0">
                  <a:moveTo>
                    <a:pt x="1975" y="747"/>
                  </a:moveTo>
                  <a:cubicBezTo>
                    <a:pt x="2856" y="747"/>
                    <a:pt x="3075" y="2096"/>
                    <a:pt x="3128" y="2908"/>
                  </a:cubicBezTo>
                  <a:cubicBezTo>
                    <a:pt x="3175" y="3635"/>
                    <a:pt x="3118" y="4208"/>
                    <a:pt x="2959" y="4614"/>
                  </a:cubicBezTo>
                  <a:cubicBezTo>
                    <a:pt x="2800" y="5021"/>
                    <a:pt x="2543" y="5237"/>
                    <a:pt x="2194" y="5260"/>
                  </a:cubicBezTo>
                  <a:cubicBezTo>
                    <a:pt x="2178" y="5261"/>
                    <a:pt x="2161" y="5262"/>
                    <a:pt x="2145" y="5262"/>
                  </a:cubicBezTo>
                  <a:cubicBezTo>
                    <a:pt x="1516" y="5262"/>
                    <a:pt x="1064" y="4440"/>
                    <a:pt x="977" y="3101"/>
                  </a:cubicBezTo>
                  <a:cubicBezTo>
                    <a:pt x="886" y="1693"/>
                    <a:pt x="1244" y="792"/>
                    <a:pt x="1910" y="749"/>
                  </a:cubicBezTo>
                  <a:cubicBezTo>
                    <a:pt x="1932" y="748"/>
                    <a:pt x="1954" y="747"/>
                    <a:pt x="1975" y="747"/>
                  </a:cubicBezTo>
                  <a:close/>
                  <a:moveTo>
                    <a:pt x="1970" y="596"/>
                  </a:moveTo>
                  <a:cubicBezTo>
                    <a:pt x="1947" y="596"/>
                    <a:pt x="1925" y="596"/>
                    <a:pt x="1901" y="597"/>
                  </a:cubicBezTo>
                  <a:cubicBezTo>
                    <a:pt x="1141" y="648"/>
                    <a:pt x="728" y="1610"/>
                    <a:pt x="826" y="3110"/>
                  </a:cubicBezTo>
                  <a:cubicBezTo>
                    <a:pt x="921" y="4560"/>
                    <a:pt x="1409" y="5413"/>
                    <a:pt x="2141" y="5413"/>
                  </a:cubicBezTo>
                  <a:cubicBezTo>
                    <a:pt x="2162" y="5413"/>
                    <a:pt x="2183" y="5413"/>
                    <a:pt x="2204" y="5411"/>
                  </a:cubicBezTo>
                  <a:cubicBezTo>
                    <a:pt x="2616" y="5384"/>
                    <a:pt x="2918" y="5135"/>
                    <a:pt x="3101" y="4670"/>
                  </a:cubicBezTo>
                  <a:cubicBezTo>
                    <a:pt x="3267" y="4243"/>
                    <a:pt x="3329" y="3648"/>
                    <a:pt x="3279" y="2899"/>
                  </a:cubicBezTo>
                  <a:cubicBezTo>
                    <a:pt x="3183" y="1409"/>
                    <a:pt x="2719" y="596"/>
                    <a:pt x="1970" y="596"/>
                  </a:cubicBezTo>
                  <a:close/>
                  <a:moveTo>
                    <a:pt x="2038" y="150"/>
                  </a:moveTo>
                  <a:cubicBezTo>
                    <a:pt x="2547" y="150"/>
                    <a:pt x="2965" y="365"/>
                    <a:pt x="3282" y="790"/>
                  </a:cubicBezTo>
                  <a:cubicBezTo>
                    <a:pt x="3624" y="1249"/>
                    <a:pt x="3835" y="1952"/>
                    <a:pt x="3891" y="2824"/>
                  </a:cubicBezTo>
                  <a:cubicBezTo>
                    <a:pt x="4012" y="4699"/>
                    <a:pt x="3408" y="5776"/>
                    <a:pt x="2189" y="5854"/>
                  </a:cubicBezTo>
                  <a:cubicBezTo>
                    <a:pt x="2154" y="5856"/>
                    <a:pt x="2120" y="5857"/>
                    <a:pt x="2086" y="5857"/>
                  </a:cubicBezTo>
                  <a:cubicBezTo>
                    <a:pt x="1039" y="5857"/>
                    <a:pt x="338" y="4855"/>
                    <a:pt x="211" y="3141"/>
                  </a:cubicBezTo>
                  <a:cubicBezTo>
                    <a:pt x="154" y="2247"/>
                    <a:pt x="292" y="1495"/>
                    <a:pt x="612" y="969"/>
                  </a:cubicBezTo>
                  <a:cubicBezTo>
                    <a:pt x="913" y="472"/>
                    <a:pt x="1364" y="191"/>
                    <a:pt x="1917" y="155"/>
                  </a:cubicBezTo>
                  <a:cubicBezTo>
                    <a:pt x="1957" y="151"/>
                    <a:pt x="1998" y="150"/>
                    <a:pt x="2038" y="150"/>
                  </a:cubicBezTo>
                  <a:close/>
                  <a:moveTo>
                    <a:pt x="2014" y="0"/>
                  </a:moveTo>
                  <a:cubicBezTo>
                    <a:pt x="1978" y="0"/>
                    <a:pt x="1943" y="1"/>
                    <a:pt x="1907" y="3"/>
                  </a:cubicBezTo>
                  <a:cubicBezTo>
                    <a:pt x="1302" y="42"/>
                    <a:pt x="810" y="348"/>
                    <a:pt x="482" y="890"/>
                  </a:cubicBezTo>
                  <a:cubicBezTo>
                    <a:pt x="146" y="1443"/>
                    <a:pt x="0" y="2226"/>
                    <a:pt x="60" y="3152"/>
                  </a:cubicBezTo>
                  <a:cubicBezTo>
                    <a:pt x="193" y="4928"/>
                    <a:pt x="964" y="6009"/>
                    <a:pt x="2084" y="6009"/>
                  </a:cubicBezTo>
                  <a:cubicBezTo>
                    <a:pt x="2121" y="6009"/>
                    <a:pt x="2161" y="6008"/>
                    <a:pt x="2200" y="6005"/>
                  </a:cubicBezTo>
                  <a:cubicBezTo>
                    <a:pt x="3497" y="5922"/>
                    <a:pt x="4169" y="4758"/>
                    <a:pt x="4042" y="2815"/>
                  </a:cubicBezTo>
                  <a:cubicBezTo>
                    <a:pt x="3984" y="1900"/>
                    <a:pt x="3769" y="1189"/>
                    <a:pt x="3403" y="700"/>
                  </a:cubicBezTo>
                  <a:cubicBezTo>
                    <a:pt x="3056" y="234"/>
                    <a:pt x="2578" y="0"/>
                    <a:pt x="20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2"/>
            <p:cNvSpPr/>
            <p:nvPr/>
          </p:nvSpPr>
          <p:spPr>
            <a:xfrm>
              <a:off x="3308525" y="2949900"/>
              <a:ext cx="101975" cy="146500"/>
            </a:xfrm>
            <a:custGeom>
              <a:avLst/>
              <a:gdLst/>
              <a:ahLst/>
              <a:cxnLst/>
              <a:rect l="l" t="t" r="r" b="b"/>
              <a:pathLst>
                <a:path w="4079" h="5860" extrusionOk="0">
                  <a:moveTo>
                    <a:pt x="1959" y="596"/>
                  </a:moveTo>
                  <a:cubicBezTo>
                    <a:pt x="2709" y="596"/>
                    <a:pt x="3103" y="1475"/>
                    <a:pt x="3191" y="2829"/>
                  </a:cubicBezTo>
                  <a:cubicBezTo>
                    <a:pt x="3285" y="4273"/>
                    <a:pt x="2969" y="5211"/>
                    <a:pt x="2187" y="5260"/>
                  </a:cubicBezTo>
                  <a:cubicBezTo>
                    <a:pt x="2168" y="5262"/>
                    <a:pt x="2150" y="5262"/>
                    <a:pt x="2131" y="5262"/>
                  </a:cubicBezTo>
                  <a:cubicBezTo>
                    <a:pt x="1463" y="5262"/>
                    <a:pt x="982" y="4460"/>
                    <a:pt x="890" y="3031"/>
                  </a:cubicBezTo>
                  <a:cubicBezTo>
                    <a:pt x="789" y="1490"/>
                    <a:pt x="1224" y="641"/>
                    <a:pt x="1895" y="598"/>
                  </a:cubicBezTo>
                  <a:cubicBezTo>
                    <a:pt x="1917" y="597"/>
                    <a:pt x="1938" y="596"/>
                    <a:pt x="1959" y="596"/>
                  </a:cubicBezTo>
                  <a:close/>
                  <a:moveTo>
                    <a:pt x="2023" y="0"/>
                  </a:moveTo>
                  <a:cubicBezTo>
                    <a:pt x="1983" y="0"/>
                    <a:pt x="1941" y="2"/>
                    <a:pt x="1899" y="4"/>
                  </a:cubicBezTo>
                  <a:cubicBezTo>
                    <a:pt x="750" y="79"/>
                    <a:pt x="0" y="1175"/>
                    <a:pt x="123" y="3071"/>
                  </a:cubicBezTo>
                  <a:cubicBezTo>
                    <a:pt x="257" y="4875"/>
                    <a:pt x="1023" y="5859"/>
                    <a:pt x="2070" y="5859"/>
                  </a:cubicBezTo>
                  <a:cubicBezTo>
                    <a:pt x="2107" y="5859"/>
                    <a:pt x="2144" y="5858"/>
                    <a:pt x="2182" y="5856"/>
                  </a:cubicBezTo>
                  <a:cubicBezTo>
                    <a:pt x="3433" y="5773"/>
                    <a:pt x="4079" y="4668"/>
                    <a:pt x="3954" y="2744"/>
                  </a:cubicBezTo>
                  <a:cubicBezTo>
                    <a:pt x="3842" y="1008"/>
                    <a:pt x="3143" y="0"/>
                    <a:pt x="20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2"/>
            <p:cNvSpPr/>
            <p:nvPr/>
          </p:nvSpPr>
          <p:spPr>
            <a:xfrm>
              <a:off x="3308200" y="2948000"/>
              <a:ext cx="104225" cy="150250"/>
            </a:xfrm>
            <a:custGeom>
              <a:avLst/>
              <a:gdLst/>
              <a:ahLst/>
              <a:cxnLst/>
              <a:rect l="l" t="t" r="r" b="b"/>
              <a:pathLst>
                <a:path w="4169" h="6010" extrusionOk="0">
                  <a:moveTo>
                    <a:pt x="1971" y="747"/>
                  </a:moveTo>
                  <a:cubicBezTo>
                    <a:pt x="2855" y="747"/>
                    <a:pt x="3076" y="2095"/>
                    <a:pt x="3130" y="2909"/>
                  </a:cubicBezTo>
                  <a:cubicBezTo>
                    <a:pt x="3176" y="3636"/>
                    <a:pt x="3120" y="4210"/>
                    <a:pt x="2960" y="4615"/>
                  </a:cubicBezTo>
                  <a:cubicBezTo>
                    <a:pt x="2801" y="5021"/>
                    <a:pt x="2545" y="5239"/>
                    <a:pt x="2196" y="5261"/>
                  </a:cubicBezTo>
                  <a:cubicBezTo>
                    <a:pt x="2179" y="5262"/>
                    <a:pt x="2163" y="5262"/>
                    <a:pt x="2146" y="5262"/>
                  </a:cubicBezTo>
                  <a:cubicBezTo>
                    <a:pt x="1511" y="5262"/>
                    <a:pt x="1065" y="4442"/>
                    <a:pt x="978" y="3102"/>
                  </a:cubicBezTo>
                  <a:cubicBezTo>
                    <a:pt x="933" y="2378"/>
                    <a:pt x="1004" y="1775"/>
                    <a:pt x="1187" y="1359"/>
                  </a:cubicBezTo>
                  <a:cubicBezTo>
                    <a:pt x="1353" y="980"/>
                    <a:pt x="1603" y="769"/>
                    <a:pt x="1913" y="750"/>
                  </a:cubicBezTo>
                  <a:cubicBezTo>
                    <a:pt x="1933" y="747"/>
                    <a:pt x="1952" y="747"/>
                    <a:pt x="1971" y="747"/>
                  </a:cubicBezTo>
                  <a:close/>
                  <a:moveTo>
                    <a:pt x="1972" y="597"/>
                  </a:moveTo>
                  <a:cubicBezTo>
                    <a:pt x="1950" y="597"/>
                    <a:pt x="1926" y="597"/>
                    <a:pt x="1904" y="599"/>
                  </a:cubicBezTo>
                  <a:cubicBezTo>
                    <a:pt x="1534" y="622"/>
                    <a:pt x="1239" y="864"/>
                    <a:pt x="1047" y="1298"/>
                  </a:cubicBezTo>
                  <a:cubicBezTo>
                    <a:pt x="856" y="1737"/>
                    <a:pt x="779" y="2365"/>
                    <a:pt x="828" y="3111"/>
                  </a:cubicBezTo>
                  <a:cubicBezTo>
                    <a:pt x="922" y="4561"/>
                    <a:pt x="1412" y="5414"/>
                    <a:pt x="2143" y="5415"/>
                  </a:cubicBezTo>
                  <a:lnTo>
                    <a:pt x="2143" y="5415"/>
                  </a:lnTo>
                  <a:cubicBezTo>
                    <a:pt x="2164" y="5414"/>
                    <a:pt x="2184" y="5413"/>
                    <a:pt x="2205" y="5413"/>
                  </a:cubicBezTo>
                  <a:cubicBezTo>
                    <a:pt x="2618" y="5386"/>
                    <a:pt x="2919" y="5136"/>
                    <a:pt x="3101" y="4671"/>
                  </a:cubicBezTo>
                  <a:cubicBezTo>
                    <a:pt x="3269" y="4245"/>
                    <a:pt x="3329" y="3649"/>
                    <a:pt x="3281" y="2900"/>
                  </a:cubicBezTo>
                  <a:cubicBezTo>
                    <a:pt x="3183" y="1411"/>
                    <a:pt x="2719" y="597"/>
                    <a:pt x="1972" y="597"/>
                  </a:cubicBezTo>
                  <a:close/>
                  <a:moveTo>
                    <a:pt x="2143" y="5415"/>
                  </a:moveTo>
                  <a:cubicBezTo>
                    <a:pt x="2143" y="5415"/>
                    <a:pt x="2143" y="5415"/>
                    <a:pt x="2142" y="5415"/>
                  </a:cubicBezTo>
                  <a:lnTo>
                    <a:pt x="2144" y="5415"/>
                  </a:lnTo>
                  <a:cubicBezTo>
                    <a:pt x="2144" y="5415"/>
                    <a:pt x="2143" y="5415"/>
                    <a:pt x="2143" y="5415"/>
                  </a:cubicBezTo>
                  <a:close/>
                  <a:moveTo>
                    <a:pt x="2040" y="152"/>
                  </a:moveTo>
                  <a:cubicBezTo>
                    <a:pt x="2547" y="152"/>
                    <a:pt x="2966" y="367"/>
                    <a:pt x="3283" y="790"/>
                  </a:cubicBezTo>
                  <a:cubicBezTo>
                    <a:pt x="3626" y="1251"/>
                    <a:pt x="3837" y="1954"/>
                    <a:pt x="3893" y="2826"/>
                  </a:cubicBezTo>
                  <a:cubicBezTo>
                    <a:pt x="4014" y="4701"/>
                    <a:pt x="3410" y="5777"/>
                    <a:pt x="2191" y="5855"/>
                  </a:cubicBezTo>
                  <a:cubicBezTo>
                    <a:pt x="2155" y="5857"/>
                    <a:pt x="2120" y="5858"/>
                    <a:pt x="2085" y="5858"/>
                  </a:cubicBezTo>
                  <a:cubicBezTo>
                    <a:pt x="1033" y="5858"/>
                    <a:pt x="340" y="4855"/>
                    <a:pt x="212" y="3142"/>
                  </a:cubicBezTo>
                  <a:cubicBezTo>
                    <a:pt x="154" y="2247"/>
                    <a:pt x="293" y="1496"/>
                    <a:pt x="612" y="970"/>
                  </a:cubicBezTo>
                  <a:cubicBezTo>
                    <a:pt x="914" y="472"/>
                    <a:pt x="1365" y="191"/>
                    <a:pt x="1917" y="156"/>
                  </a:cubicBezTo>
                  <a:cubicBezTo>
                    <a:pt x="1959" y="153"/>
                    <a:pt x="1999" y="152"/>
                    <a:pt x="2040" y="152"/>
                  </a:cubicBezTo>
                  <a:close/>
                  <a:moveTo>
                    <a:pt x="2018" y="1"/>
                  </a:moveTo>
                  <a:cubicBezTo>
                    <a:pt x="1981" y="1"/>
                    <a:pt x="1944" y="2"/>
                    <a:pt x="1907" y="4"/>
                  </a:cubicBezTo>
                  <a:cubicBezTo>
                    <a:pt x="1304" y="43"/>
                    <a:pt x="812" y="349"/>
                    <a:pt x="482" y="890"/>
                  </a:cubicBezTo>
                  <a:cubicBezTo>
                    <a:pt x="146" y="1444"/>
                    <a:pt x="0" y="2227"/>
                    <a:pt x="60" y="3152"/>
                  </a:cubicBezTo>
                  <a:cubicBezTo>
                    <a:pt x="193" y="4929"/>
                    <a:pt x="963" y="6010"/>
                    <a:pt x="2084" y="6010"/>
                  </a:cubicBezTo>
                  <a:cubicBezTo>
                    <a:pt x="2122" y="6010"/>
                    <a:pt x="2161" y="6010"/>
                    <a:pt x="2200" y="6006"/>
                  </a:cubicBezTo>
                  <a:cubicBezTo>
                    <a:pt x="3497" y="5922"/>
                    <a:pt x="4169" y="4759"/>
                    <a:pt x="4042" y="2815"/>
                  </a:cubicBezTo>
                  <a:cubicBezTo>
                    <a:pt x="3984" y="1901"/>
                    <a:pt x="3769" y="1190"/>
                    <a:pt x="3403" y="700"/>
                  </a:cubicBezTo>
                  <a:cubicBezTo>
                    <a:pt x="3057" y="236"/>
                    <a:pt x="2581" y="1"/>
                    <a:pt x="20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2"/>
            <p:cNvSpPr/>
            <p:nvPr/>
          </p:nvSpPr>
          <p:spPr>
            <a:xfrm>
              <a:off x="3441775" y="2941275"/>
              <a:ext cx="102000" cy="146500"/>
            </a:xfrm>
            <a:custGeom>
              <a:avLst/>
              <a:gdLst/>
              <a:ahLst/>
              <a:cxnLst/>
              <a:rect l="l" t="t" r="r" b="b"/>
              <a:pathLst>
                <a:path w="4080" h="5860" extrusionOk="0">
                  <a:moveTo>
                    <a:pt x="1959" y="596"/>
                  </a:moveTo>
                  <a:cubicBezTo>
                    <a:pt x="2709" y="596"/>
                    <a:pt x="3104" y="1476"/>
                    <a:pt x="3192" y="2829"/>
                  </a:cubicBezTo>
                  <a:cubicBezTo>
                    <a:pt x="3285" y="4273"/>
                    <a:pt x="2970" y="5209"/>
                    <a:pt x="2187" y="5260"/>
                  </a:cubicBezTo>
                  <a:cubicBezTo>
                    <a:pt x="2168" y="5262"/>
                    <a:pt x="2150" y="5262"/>
                    <a:pt x="2131" y="5262"/>
                  </a:cubicBezTo>
                  <a:cubicBezTo>
                    <a:pt x="1463" y="5262"/>
                    <a:pt x="982" y="4462"/>
                    <a:pt x="890" y="3031"/>
                  </a:cubicBezTo>
                  <a:cubicBezTo>
                    <a:pt x="790" y="1490"/>
                    <a:pt x="1225" y="642"/>
                    <a:pt x="1894" y="598"/>
                  </a:cubicBezTo>
                  <a:cubicBezTo>
                    <a:pt x="1916" y="597"/>
                    <a:pt x="1938" y="596"/>
                    <a:pt x="1959" y="596"/>
                  </a:cubicBezTo>
                  <a:close/>
                  <a:moveTo>
                    <a:pt x="2024" y="0"/>
                  </a:moveTo>
                  <a:cubicBezTo>
                    <a:pt x="1983" y="0"/>
                    <a:pt x="1941" y="2"/>
                    <a:pt x="1899" y="4"/>
                  </a:cubicBezTo>
                  <a:cubicBezTo>
                    <a:pt x="751" y="79"/>
                    <a:pt x="0" y="1175"/>
                    <a:pt x="123" y="3071"/>
                  </a:cubicBezTo>
                  <a:cubicBezTo>
                    <a:pt x="257" y="4877"/>
                    <a:pt x="1023" y="5859"/>
                    <a:pt x="2070" y="5859"/>
                  </a:cubicBezTo>
                  <a:cubicBezTo>
                    <a:pt x="2107" y="5859"/>
                    <a:pt x="2144" y="5858"/>
                    <a:pt x="2182" y="5855"/>
                  </a:cubicBezTo>
                  <a:cubicBezTo>
                    <a:pt x="3433" y="5775"/>
                    <a:pt x="4079" y="4668"/>
                    <a:pt x="3954" y="2744"/>
                  </a:cubicBezTo>
                  <a:cubicBezTo>
                    <a:pt x="3842" y="1008"/>
                    <a:pt x="3143" y="0"/>
                    <a:pt x="20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2"/>
            <p:cNvSpPr/>
            <p:nvPr/>
          </p:nvSpPr>
          <p:spPr>
            <a:xfrm>
              <a:off x="3439950" y="2939350"/>
              <a:ext cx="105725" cy="150300"/>
            </a:xfrm>
            <a:custGeom>
              <a:avLst/>
              <a:gdLst/>
              <a:ahLst/>
              <a:cxnLst/>
              <a:rect l="l" t="t" r="r" b="b"/>
              <a:pathLst>
                <a:path w="4229" h="6012" extrusionOk="0">
                  <a:moveTo>
                    <a:pt x="2031" y="749"/>
                  </a:moveTo>
                  <a:cubicBezTo>
                    <a:pt x="2913" y="749"/>
                    <a:pt x="3135" y="2096"/>
                    <a:pt x="3188" y="2910"/>
                  </a:cubicBezTo>
                  <a:cubicBezTo>
                    <a:pt x="3243" y="3762"/>
                    <a:pt x="3195" y="5201"/>
                    <a:pt x="2255" y="5262"/>
                  </a:cubicBezTo>
                  <a:cubicBezTo>
                    <a:pt x="2239" y="5263"/>
                    <a:pt x="2224" y="5263"/>
                    <a:pt x="2208" y="5263"/>
                  </a:cubicBezTo>
                  <a:cubicBezTo>
                    <a:pt x="1565" y="5263"/>
                    <a:pt x="1124" y="4446"/>
                    <a:pt x="1037" y="3103"/>
                  </a:cubicBezTo>
                  <a:lnTo>
                    <a:pt x="1037" y="3101"/>
                  </a:lnTo>
                  <a:cubicBezTo>
                    <a:pt x="990" y="2379"/>
                    <a:pt x="1062" y="1777"/>
                    <a:pt x="1245" y="1360"/>
                  </a:cubicBezTo>
                  <a:cubicBezTo>
                    <a:pt x="1411" y="981"/>
                    <a:pt x="1662" y="770"/>
                    <a:pt x="1972" y="751"/>
                  </a:cubicBezTo>
                  <a:cubicBezTo>
                    <a:pt x="1992" y="749"/>
                    <a:pt x="2012" y="749"/>
                    <a:pt x="2031" y="749"/>
                  </a:cubicBezTo>
                  <a:close/>
                  <a:moveTo>
                    <a:pt x="2031" y="597"/>
                  </a:moveTo>
                  <a:cubicBezTo>
                    <a:pt x="2009" y="597"/>
                    <a:pt x="1985" y="597"/>
                    <a:pt x="1962" y="598"/>
                  </a:cubicBezTo>
                  <a:cubicBezTo>
                    <a:pt x="1593" y="623"/>
                    <a:pt x="1298" y="865"/>
                    <a:pt x="1106" y="1299"/>
                  </a:cubicBezTo>
                  <a:cubicBezTo>
                    <a:pt x="915" y="1738"/>
                    <a:pt x="838" y="2364"/>
                    <a:pt x="886" y="3112"/>
                  </a:cubicBezTo>
                  <a:cubicBezTo>
                    <a:pt x="981" y="4561"/>
                    <a:pt x="1469" y="5415"/>
                    <a:pt x="2201" y="5415"/>
                  </a:cubicBezTo>
                  <a:lnTo>
                    <a:pt x="2203" y="5415"/>
                  </a:lnTo>
                  <a:cubicBezTo>
                    <a:pt x="2224" y="5415"/>
                    <a:pt x="2244" y="5415"/>
                    <a:pt x="2264" y="5413"/>
                  </a:cubicBezTo>
                  <a:cubicBezTo>
                    <a:pt x="3058" y="5361"/>
                    <a:pt x="3441" y="4469"/>
                    <a:pt x="3340" y="2901"/>
                  </a:cubicBezTo>
                  <a:cubicBezTo>
                    <a:pt x="3243" y="1411"/>
                    <a:pt x="2780" y="597"/>
                    <a:pt x="2031" y="597"/>
                  </a:cubicBezTo>
                  <a:close/>
                  <a:moveTo>
                    <a:pt x="2096" y="152"/>
                  </a:moveTo>
                  <a:lnTo>
                    <a:pt x="2096" y="153"/>
                  </a:lnTo>
                  <a:cubicBezTo>
                    <a:pt x="3168" y="153"/>
                    <a:pt x="3841" y="1119"/>
                    <a:pt x="3952" y="2825"/>
                  </a:cubicBezTo>
                  <a:cubicBezTo>
                    <a:pt x="4073" y="4702"/>
                    <a:pt x="3467" y="5777"/>
                    <a:pt x="2250" y="5857"/>
                  </a:cubicBezTo>
                  <a:cubicBezTo>
                    <a:pt x="2212" y="5858"/>
                    <a:pt x="2177" y="5859"/>
                    <a:pt x="2141" y="5859"/>
                  </a:cubicBezTo>
                  <a:cubicBezTo>
                    <a:pt x="1093" y="5859"/>
                    <a:pt x="398" y="4854"/>
                    <a:pt x="271" y="3143"/>
                  </a:cubicBezTo>
                  <a:cubicBezTo>
                    <a:pt x="157" y="1376"/>
                    <a:pt x="811" y="232"/>
                    <a:pt x="1976" y="156"/>
                  </a:cubicBezTo>
                  <a:cubicBezTo>
                    <a:pt x="2016" y="153"/>
                    <a:pt x="2057" y="152"/>
                    <a:pt x="2096" y="152"/>
                  </a:cubicBezTo>
                  <a:close/>
                  <a:moveTo>
                    <a:pt x="2110" y="1"/>
                  </a:moveTo>
                  <a:cubicBezTo>
                    <a:pt x="2063" y="1"/>
                    <a:pt x="2015" y="2"/>
                    <a:pt x="1967" y="6"/>
                  </a:cubicBezTo>
                  <a:cubicBezTo>
                    <a:pt x="709" y="87"/>
                    <a:pt x="1" y="1294"/>
                    <a:pt x="122" y="3153"/>
                  </a:cubicBezTo>
                  <a:cubicBezTo>
                    <a:pt x="253" y="4931"/>
                    <a:pt x="1023" y="6012"/>
                    <a:pt x="2144" y="6012"/>
                  </a:cubicBezTo>
                  <a:cubicBezTo>
                    <a:pt x="2182" y="6012"/>
                    <a:pt x="2221" y="6011"/>
                    <a:pt x="2260" y="6008"/>
                  </a:cubicBezTo>
                  <a:cubicBezTo>
                    <a:pt x="3556" y="5925"/>
                    <a:pt x="4229" y="4760"/>
                    <a:pt x="4103" y="2817"/>
                  </a:cubicBezTo>
                  <a:cubicBezTo>
                    <a:pt x="3986" y="1024"/>
                    <a:pt x="3265" y="1"/>
                    <a:pt x="21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2"/>
            <p:cNvSpPr/>
            <p:nvPr/>
          </p:nvSpPr>
          <p:spPr>
            <a:xfrm>
              <a:off x="3575025" y="2932675"/>
              <a:ext cx="101975" cy="146450"/>
            </a:xfrm>
            <a:custGeom>
              <a:avLst/>
              <a:gdLst/>
              <a:ahLst/>
              <a:cxnLst/>
              <a:rect l="l" t="t" r="r" b="b"/>
              <a:pathLst>
                <a:path w="4079" h="5858" extrusionOk="0">
                  <a:moveTo>
                    <a:pt x="1959" y="596"/>
                  </a:moveTo>
                  <a:cubicBezTo>
                    <a:pt x="2709" y="596"/>
                    <a:pt x="3104" y="1476"/>
                    <a:pt x="3191" y="2828"/>
                  </a:cubicBezTo>
                  <a:cubicBezTo>
                    <a:pt x="3285" y="4272"/>
                    <a:pt x="2970" y="5210"/>
                    <a:pt x="2187" y="5260"/>
                  </a:cubicBezTo>
                  <a:cubicBezTo>
                    <a:pt x="2168" y="5262"/>
                    <a:pt x="2150" y="5262"/>
                    <a:pt x="2131" y="5262"/>
                  </a:cubicBezTo>
                  <a:cubicBezTo>
                    <a:pt x="1464" y="5262"/>
                    <a:pt x="983" y="4460"/>
                    <a:pt x="890" y="3030"/>
                  </a:cubicBezTo>
                  <a:cubicBezTo>
                    <a:pt x="790" y="1490"/>
                    <a:pt x="1223" y="641"/>
                    <a:pt x="1894" y="598"/>
                  </a:cubicBezTo>
                  <a:cubicBezTo>
                    <a:pt x="1916" y="597"/>
                    <a:pt x="1938" y="596"/>
                    <a:pt x="1959" y="596"/>
                  </a:cubicBezTo>
                  <a:close/>
                  <a:moveTo>
                    <a:pt x="2025" y="0"/>
                  </a:moveTo>
                  <a:cubicBezTo>
                    <a:pt x="1983" y="0"/>
                    <a:pt x="1941" y="2"/>
                    <a:pt x="1898" y="5"/>
                  </a:cubicBezTo>
                  <a:cubicBezTo>
                    <a:pt x="751" y="77"/>
                    <a:pt x="1" y="1175"/>
                    <a:pt x="123" y="3071"/>
                  </a:cubicBezTo>
                  <a:cubicBezTo>
                    <a:pt x="258" y="4877"/>
                    <a:pt x="1022" y="5858"/>
                    <a:pt x="2069" y="5858"/>
                  </a:cubicBezTo>
                  <a:cubicBezTo>
                    <a:pt x="2106" y="5858"/>
                    <a:pt x="2143" y="5857"/>
                    <a:pt x="2181" y="5854"/>
                  </a:cubicBezTo>
                  <a:cubicBezTo>
                    <a:pt x="3433" y="5774"/>
                    <a:pt x="4078" y="4667"/>
                    <a:pt x="3953" y="2744"/>
                  </a:cubicBezTo>
                  <a:cubicBezTo>
                    <a:pt x="3841" y="1009"/>
                    <a:pt x="3144" y="0"/>
                    <a:pt x="2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3574700" y="2930750"/>
              <a:ext cx="104200" cy="150275"/>
            </a:xfrm>
            <a:custGeom>
              <a:avLst/>
              <a:gdLst/>
              <a:ahLst/>
              <a:cxnLst/>
              <a:rect l="l" t="t" r="r" b="b"/>
              <a:pathLst>
                <a:path w="4168" h="6011" extrusionOk="0">
                  <a:moveTo>
                    <a:pt x="1970" y="748"/>
                  </a:moveTo>
                  <a:cubicBezTo>
                    <a:pt x="2854" y="748"/>
                    <a:pt x="3075" y="2096"/>
                    <a:pt x="3129" y="2910"/>
                  </a:cubicBezTo>
                  <a:cubicBezTo>
                    <a:pt x="3183" y="3762"/>
                    <a:pt x="3135" y="5201"/>
                    <a:pt x="2195" y="5262"/>
                  </a:cubicBezTo>
                  <a:cubicBezTo>
                    <a:pt x="2179" y="5263"/>
                    <a:pt x="2164" y="5263"/>
                    <a:pt x="2149" y="5263"/>
                  </a:cubicBezTo>
                  <a:cubicBezTo>
                    <a:pt x="1509" y="5263"/>
                    <a:pt x="1064" y="4446"/>
                    <a:pt x="977" y="3103"/>
                  </a:cubicBezTo>
                  <a:lnTo>
                    <a:pt x="977" y="3101"/>
                  </a:lnTo>
                  <a:cubicBezTo>
                    <a:pt x="930" y="2379"/>
                    <a:pt x="1002" y="1777"/>
                    <a:pt x="1186" y="1360"/>
                  </a:cubicBezTo>
                  <a:cubicBezTo>
                    <a:pt x="1351" y="981"/>
                    <a:pt x="1602" y="770"/>
                    <a:pt x="1912" y="751"/>
                  </a:cubicBezTo>
                  <a:cubicBezTo>
                    <a:pt x="1932" y="750"/>
                    <a:pt x="1951" y="748"/>
                    <a:pt x="1970" y="748"/>
                  </a:cubicBezTo>
                  <a:close/>
                  <a:moveTo>
                    <a:pt x="1971" y="597"/>
                  </a:moveTo>
                  <a:cubicBezTo>
                    <a:pt x="1949" y="597"/>
                    <a:pt x="1925" y="599"/>
                    <a:pt x="1902" y="600"/>
                  </a:cubicBezTo>
                  <a:cubicBezTo>
                    <a:pt x="1532" y="623"/>
                    <a:pt x="1236" y="865"/>
                    <a:pt x="1046" y="1299"/>
                  </a:cubicBezTo>
                  <a:cubicBezTo>
                    <a:pt x="854" y="1738"/>
                    <a:pt x="778" y="2364"/>
                    <a:pt x="826" y="3112"/>
                  </a:cubicBezTo>
                  <a:cubicBezTo>
                    <a:pt x="921" y="4561"/>
                    <a:pt x="1410" y="5416"/>
                    <a:pt x="2142" y="5416"/>
                  </a:cubicBezTo>
                  <a:cubicBezTo>
                    <a:pt x="2162" y="5416"/>
                    <a:pt x="2183" y="5414"/>
                    <a:pt x="2204" y="5413"/>
                  </a:cubicBezTo>
                  <a:cubicBezTo>
                    <a:pt x="2998" y="5361"/>
                    <a:pt x="3381" y="4469"/>
                    <a:pt x="3280" y="2901"/>
                  </a:cubicBezTo>
                  <a:cubicBezTo>
                    <a:pt x="3183" y="1411"/>
                    <a:pt x="2720" y="597"/>
                    <a:pt x="1971" y="597"/>
                  </a:cubicBezTo>
                  <a:close/>
                  <a:moveTo>
                    <a:pt x="2036" y="152"/>
                  </a:moveTo>
                  <a:cubicBezTo>
                    <a:pt x="3107" y="152"/>
                    <a:pt x="3781" y="1118"/>
                    <a:pt x="3892" y="2827"/>
                  </a:cubicBezTo>
                  <a:cubicBezTo>
                    <a:pt x="4012" y="4702"/>
                    <a:pt x="3407" y="5778"/>
                    <a:pt x="2188" y="5856"/>
                  </a:cubicBezTo>
                  <a:cubicBezTo>
                    <a:pt x="2155" y="5858"/>
                    <a:pt x="2121" y="5859"/>
                    <a:pt x="2089" y="5859"/>
                  </a:cubicBezTo>
                  <a:cubicBezTo>
                    <a:pt x="1041" y="5859"/>
                    <a:pt x="339" y="4860"/>
                    <a:pt x="212" y="3143"/>
                  </a:cubicBezTo>
                  <a:cubicBezTo>
                    <a:pt x="153" y="2248"/>
                    <a:pt x="292" y="1497"/>
                    <a:pt x="611" y="971"/>
                  </a:cubicBezTo>
                  <a:cubicBezTo>
                    <a:pt x="914" y="473"/>
                    <a:pt x="1364" y="192"/>
                    <a:pt x="1916" y="157"/>
                  </a:cubicBezTo>
                  <a:cubicBezTo>
                    <a:pt x="1957" y="153"/>
                    <a:pt x="1997" y="152"/>
                    <a:pt x="2036" y="152"/>
                  </a:cubicBezTo>
                  <a:close/>
                  <a:moveTo>
                    <a:pt x="2039" y="0"/>
                  </a:moveTo>
                  <a:cubicBezTo>
                    <a:pt x="1996" y="0"/>
                    <a:pt x="1952" y="2"/>
                    <a:pt x="1907" y="5"/>
                  </a:cubicBezTo>
                  <a:cubicBezTo>
                    <a:pt x="1303" y="44"/>
                    <a:pt x="811" y="351"/>
                    <a:pt x="482" y="892"/>
                  </a:cubicBezTo>
                  <a:cubicBezTo>
                    <a:pt x="146" y="1445"/>
                    <a:pt x="1" y="2228"/>
                    <a:pt x="61" y="3154"/>
                  </a:cubicBezTo>
                  <a:cubicBezTo>
                    <a:pt x="192" y="4930"/>
                    <a:pt x="963" y="6011"/>
                    <a:pt x="2083" y="6011"/>
                  </a:cubicBezTo>
                  <a:cubicBezTo>
                    <a:pt x="2121" y="6011"/>
                    <a:pt x="2160" y="6009"/>
                    <a:pt x="2199" y="6007"/>
                  </a:cubicBezTo>
                  <a:cubicBezTo>
                    <a:pt x="3496" y="5924"/>
                    <a:pt x="4168" y="4761"/>
                    <a:pt x="4042" y="2816"/>
                  </a:cubicBezTo>
                  <a:cubicBezTo>
                    <a:pt x="3926" y="1018"/>
                    <a:pt x="3197" y="0"/>
                    <a:pt x="20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3708275" y="2924050"/>
              <a:ext cx="101925" cy="146500"/>
            </a:xfrm>
            <a:custGeom>
              <a:avLst/>
              <a:gdLst/>
              <a:ahLst/>
              <a:cxnLst/>
              <a:rect l="l" t="t" r="r" b="b"/>
              <a:pathLst>
                <a:path w="4077" h="5860" extrusionOk="0">
                  <a:moveTo>
                    <a:pt x="1959" y="597"/>
                  </a:moveTo>
                  <a:cubicBezTo>
                    <a:pt x="2708" y="597"/>
                    <a:pt x="3103" y="1477"/>
                    <a:pt x="3190" y="2829"/>
                  </a:cubicBezTo>
                  <a:cubicBezTo>
                    <a:pt x="3284" y="4273"/>
                    <a:pt x="2969" y="5211"/>
                    <a:pt x="2186" y="5262"/>
                  </a:cubicBezTo>
                  <a:cubicBezTo>
                    <a:pt x="2168" y="5263"/>
                    <a:pt x="2150" y="5263"/>
                    <a:pt x="2132" y="5263"/>
                  </a:cubicBezTo>
                  <a:cubicBezTo>
                    <a:pt x="1464" y="5263"/>
                    <a:pt x="982" y="4461"/>
                    <a:pt x="889" y="3031"/>
                  </a:cubicBezTo>
                  <a:cubicBezTo>
                    <a:pt x="789" y="1492"/>
                    <a:pt x="1225" y="641"/>
                    <a:pt x="1894" y="600"/>
                  </a:cubicBezTo>
                  <a:cubicBezTo>
                    <a:pt x="1916" y="598"/>
                    <a:pt x="1938" y="597"/>
                    <a:pt x="1959" y="597"/>
                  </a:cubicBezTo>
                  <a:close/>
                  <a:moveTo>
                    <a:pt x="2023" y="0"/>
                  </a:moveTo>
                  <a:cubicBezTo>
                    <a:pt x="1982" y="0"/>
                    <a:pt x="1940" y="2"/>
                    <a:pt x="1898" y="4"/>
                  </a:cubicBezTo>
                  <a:cubicBezTo>
                    <a:pt x="750" y="79"/>
                    <a:pt x="1" y="1175"/>
                    <a:pt x="123" y="3071"/>
                  </a:cubicBezTo>
                  <a:cubicBezTo>
                    <a:pt x="257" y="4877"/>
                    <a:pt x="1022" y="5859"/>
                    <a:pt x="2069" y="5859"/>
                  </a:cubicBezTo>
                  <a:cubicBezTo>
                    <a:pt x="2106" y="5859"/>
                    <a:pt x="2143" y="5858"/>
                    <a:pt x="2181" y="5856"/>
                  </a:cubicBezTo>
                  <a:cubicBezTo>
                    <a:pt x="3432" y="5775"/>
                    <a:pt x="4077" y="4668"/>
                    <a:pt x="3953" y="2746"/>
                  </a:cubicBezTo>
                  <a:cubicBezTo>
                    <a:pt x="3841" y="1008"/>
                    <a:pt x="3142" y="0"/>
                    <a:pt x="20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3707950" y="2922175"/>
              <a:ext cx="104225" cy="150250"/>
            </a:xfrm>
            <a:custGeom>
              <a:avLst/>
              <a:gdLst/>
              <a:ahLst/>
              <a:cxnLst/>
              <a:rect l="l" t="t" r="r" b="b"/>
              <a:pathLst>
                <a:path w="4169" h="6010" extrusionOk="0">
                  <a:moveTo>
                    <a:pt x="1970" y="747"/>
                  </a:moveTo>
                  <a:cubicBezTo>
                    <a:pt x="2854" y="747"/>
                    <a:pt x="3076" y="2095"/>
                    <a:pt x="3128" y="2909"/>
                  </a:cubicBezTo>
                  <a:cubicBezTo>
                    <a:pt x="3174" y="3636"/>
                    <a:pt x="3117" y="4209"/>
                    <a:pt x="2958" y="4615"/>
                  </a:cubicBezTo>
                  <a:cubicBezTo>
                    <a:pt x="2801" y="5020"/>
                    <a:pt x="2543" y="5238"/>
                    <a:pt x="2194" y="5260"/>
                  </a:cubicBezTo>
                  <a:cubicBezTo>
                    <a:pt x="2178" y="5261"/>
                    <a:pt x="2161" y="5261"/>
                    <a:pt x="2145" y="5261"/>
                  </a:cubicBezTo>
                  <a:cubicBezTo>
                    <a:pt x="1512" y="5261"/>
                    <a:pt x="1064" y="4442"/>
                    <a:pt x="978" y="3101"/>
                  </a:cubicBezTo>
                  <a:cubicBezTo>
                    <a:pt x="931" y="2378"/>
                    <a:pt x="1002" y="1775"/>
                    <a:pt x="1185" y="1360"/>
                  </a:cubicBezTo>
                  <a:cubicBezTo>
                    <a:pt x="1351" y="979"/>
                    <a:pt x="1603" y="768"/>
                    <a:pt x="1911" y="749"/>
                  </a:cubicBezTo>
                  <a:cubicBezTo>
                    <a:pt x="1931" y="747"/>
                    <a:pt x="1950" y="747"/>
                    <a:pt x="1970" y="747"/>
                  </a:cubicBezTo>
                  <a:close/>
                  <a:moveTo>
                    <a:pt x="1961" y="596"/>
                  </a:moveTo>
                  <a:cubicBezTo>
                    <a:pt x="1942" y="596"/>
                    <a:pt x="1923" y="597"/>
                    <a:pt x="1903" y="598"/>
                  </a:cubicBezTo>
                  <a:cubicBezTo>
                    <a:pt x="1534" y="621"/>
                    <a:pt x="1238" y="863"/>
                    <a:pt x="1048" y="1298"/>
                  </a:cubicBezTo>
                  <a:cubicBezTo>
                    <a:pt x="855" y="1736"/>
                    <a:pt x="778" y="2364"/>
                    <a:pt x="826" y="3111"/>
                  </a:cubicBezTo>
                  <a:cubicBezTo>
                    <a:pt x="920" y="4560"/>
                    <a:pt x="1410" y="5413"/>
                    <a:pt x="2143" y="5414"/>
                  </a:cubicBezTo>
                  <a:lnTo>
                    <a:pt x="2143" y="5414"/>
                  </a:lnTo>
                  <a:cubicBezTo>
                    <a:pt x="2163" y="5414"/>
                    <a:pt x="2184" y="5413"/>
                    <a:pt x="2204" y="5412"/>
                  </a:cubicBezTo>
                  <a:cubicBezTo>
                    <a:pt x="2617" y="5386"/>
                    <a:pt x="2919" y="5136"/>
                    <a:pt x="3102" y="4671"/>
                  </a:cubicBezTo>
                  <a:cubicBezTo>
                    <a:pt x="3268" y="4244"/>
                    <a:pt x="3328" y="3649"/>
                    <a:pt x="3280" y="2900"/>
                  </a:cubicBezTo>
                  <a:cubicBezTo>
                    <a:pt x="3182" y="1402"/>
                    <a:pt x="2713" y="596"/>
                    <a:pt x="1961" y="596"/>
                  </a:cubicBezTo>
                  <a:close/>
                  <a:moveTo>
                    <a:pt x="2143" y="5414"/>
                  </a:moveTo>
                  <a:cubicBezTo>
                    <a:pt x="2142" y="5414"/>
                    <a:pt x="2142" y="5414"/>
                    <a:pt x="2142" y="5414"/>
                  </a:cubicBezTo>
                  <a:lnTo>
                    <a:pt x="2143" y="5414"/>
                  </a:lnTo>
                  <a:cubicBezTo>
                    <a:pt x="2143" y="5414"/>
                    <a:pt x="2143" y="5414"/>
                    <a:pt x="2143" y="5414"/>
                  </a:cubicBezTo>
                  <a:close/>
                  <a:moveTo>
                    <a:pt x="2039" y="151"/>
                  </a:moveTo>
                  <a:cubicBezTo>
                    <a:pt x="2547" y="151"/>
                    <a:pt x="2965" y="366"/>
                    <a:pt x="3283" y="790"/>
                  </a:cubicBezTo>
                  <a:cubicBezTo>
                    <a:pt x="3625" y="1250"/>
                    <a:pt x="3835" y="1953"/>
                    <a:pt x="3891" y="2825"/>
                  </a:cubicBezTo>
                  <a:cubicBezTo>
                    <a:pt x="4013" y="4700"/>
                    <a:pt x="3408" y="5777"/>
                    <a:pt x="2190" y="5855"/>
                  </a:cubicBezTo>
                  <a:cubicBezTo>
                    <a:pt x="2153" y="5857"/>
                    <a:pt x="2117" y="5859"/>
                    <a:pt x="2081" y="5859"/>
                  </a:cubicBezTo>
                  <a:cubicBezTo>
                    <a:pt x="1038" y="5859"/>
                    <a:pt x="339" y="4853"/>
                    <a:pt x="212" y="3142"/>
                  </a:cubicBezTo>
                  <a:cubicBezTo>
                    <a:pt x="155" y="2248"/>
                    <a:pt x="293" y="1496"/>
                    <a:pt x="613" y="969"/>
                  </a:cubicBezTo>
                  <a:cubicBezTo>
                    <a:pt x="914" y="473"/>
                    <a:pt x="1366" y="191"/>
                    <a:pt x="1918" y="155"/>
                  </a:cubicBezTo>
                  <a:cubicBezTo>
                    <a:pt x="1958" y="152"/>
                    <a:pt x="2000" y="151"/>
                    <a:pt x="2039" y="151"/>
                  </a:cubicBezTo>
                  <a:close/>
                  <a:moveTo>
                    <a:pt x="2008" y="0"/>
                  </a:moveTo>
                  <a:cubicBezTo>
                    <a:pt x="1975" y="0"/>
                    <a:pt x="1941" y="1"/>
                    <a:pt x="1907" y="3"/>
                  </a:cubicBezTo>
                  <a:cubicBezTo>
                    <a:pt x="1304" y="42"/>
                    <a:pt x="811" y="349"/>
                    <a:pt x="483" y="889"/>
                  </a:cubicBezTo>
                  <a:cubicBezTo>
                    <a:pt x="147" y="1444"/>
                    <a:pt x="1" y="2227"/>
                    <a:pt x="61" y="3153"/>
                  </a:cubicBezTo>
                  <a:cubicBezTo>
                    <a:pt x="194" y="4929"/>
                    <a:pt x="963" y="6010"/>
                    <a:pt x="2084" y="6010"/>
                  </a:cubicBezTo>
                  <a:cubicBezTo>
                    <a:pt x="2121" y="6010"/>
                    <a:pt x="2160" y="6009"/>
                    <a:pt x="2199" y="6006"/>
                  </a:cubicBezTo>
                  <a:cubicBezTo>
                    <a:pt x="3496" y="5921"/>
                    <a:pt x="4168" y="4758"/>
                    <a:pt x="4043" y="2815"/>
                  </a:cubicBezTo>
                  <a:cubicBezTo>
                    <a:pt x="3983" y="1901"/>
                    <a:pt x="3768" y="1189"/>
                    <a:pt x="3404" y="699"/>
                  </a:cubicBezTo>
                  <a:cubicBezTo>
                    <a:pt x="3055" y="232"/>
                    <a:pt x="2577" y="0"/>
                    <a:pt x="20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3977150" y="2906650"/>
              <a:ext cx="101975" cy="146500"/>
            </a:xfrm>
            <a:custGeom>
              <a:avLst/>
              <a:gdLst/>
              <a:ahLst/>
              <a:cxnLst/>
              <a:rect l="l" t="t" r="r" b="b"/>
              <a:pathLst>
                <a:path w="4079" h="5860" extrusionOk="0">
                  <a:moveTo>
                    <a:pt x="1959" y="598"/>
                  </a:moveTo>
                  <a:cubicBezTo>
                    <a:pt x="2709" y="598"/>
                    <a:pt x="3103" y="1477"/>
                    <a:pt x="3191" y="2830"/>
                  </a:cubicBezTo>
                  <a:cubicBezTo>
                    <a:pt x="3283" y="4274"/>
                    <a:pt x="2969" y="5211"/>
                    <a:pt x="2185" y="5262"/>
                  </a:cubicBezTo>
                  <a:cubicBezTo>
                    <a:pt x="2167" y="5263"/>
                    <a:pt x="2149" y="5264"/>
                    <a:pt x="2131" y="5264"/>
                  </a:cubicBezTo>
                  <a:cubicBezTo>
                    <a:pt x="1465" y="5264"/>
                    <a:pt x="981" y="4463"/>
                    <a:pt x="888" y="3031"/>
                  </a:cubicBezTo>
                  <a:cubicBezTo>
                    <a:pt x="791" y="1492"/>
                    <a:pt x="1224" y="643"/>
                    <a:pt x="1894" y="600"/>
                  </a:cubicBezTo>
                  <a:cubicBezTo>
                    <a:pt x="1916" y="599"/>
                    <a:pt x="1937" y="598"/>
                    <a:pt x="1959" y="598"/>
                  </a:cubicBezTo>
                  <a:close/>
                  <a:moveTo>
                    <a:pt x="2023" y="1"/>
                  </a:moveTo>
                  <a:cubicBezTo>
                    <a:pt x="1982" y="1"/>
                    <a:pt x="1941" y="2"/>
                    <a:pt x="1899" y="5"/>
                  </a:cubicBezTo>
                  <a:cubicBezTo>
                    <a:pt x="750" y="79"/>
                    <a:pt x="0" y="1176"/>
                    <a:pt x="122" y="3073"/>
                  </a:cubicBezTo>
                  <a:cubicBezTo>
                    <a:pt x="257" y="4877"/>
                    <a:pt x="1021" y="5860"/>
                    <a:pt x="2069" y="5860"/>
                  </a:cubicBezTo>
                  <a:cubicBezTo>
                    <a:pt x="2105" y="5860"/>
                    <a:pt x="2143" y="5859"/>
                    <a:pt x="2180" y="5856"/>
                  </a:cubicBezTo>
                  <a:cubicBezTo>
                    <a:pt x="3433" y="5775"/>
                    <a:pt x="4079" y="4668"/>
                    <a:pt x="3954" y="2746"/>
                  </a:cubicBezTo>
                  <a:cubicBezTo>
                    <a:pt x="3842" y="1009"/>
                    <a:pt x="3142" y="1"/>
                    <a:pt x="20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3975325" y="2904775"/>
              <a:ext cx="105700" cy="150275"/>
            </a:xfrm>
            <a:custGeom>
              <a:avLst/>
              <a:gdLst/>
              <a:ahLst/>
              <a:cxnLst/>
              <a:rect l="l" t="t" r="r" b="b"/>
              <a:pathLst>
                <a:path w="4228" h="6011" extrusionOk="0">
                  <a:moveTo>
                    <a:pt x="2027" y="749"/>
                  </a:moveTo>
                  <a:cubicBezTo>
                    <a:pt x="2908" y="749"/>
                    <a:pt x="3136" y="2094"/>
                    <a:pt x="3188" y="2910"/>
                  </a:cubicBezTo>
                  <a:cubicBezTo>
                    <a:pt x="3235" y="3637"/>
                    <a:pt x="3179" y="4210"/>
                    <a:pt x="3020" y="4616"/>
                  </a:cubicBezTo>
                  <a:cubicBezTo>
                    <a:pt x="2860" y="5022"/>
                    <a:pt x="2603" y="5238"/>
                    <a:pt x="2254" y="5262"/>
                  </a:cubicBezTo>
                  <a:cubicBezTo>
                    <a:pt x="2239" y="5263"/>
                    <a:pt x="2222" y="5263"/>
                    <a:pt x="2206" y="5263"/>
                  </a:cubicBezTo>
                  <a:cubicBezTo>
                    <a:pt x="1569" y="5263"/>
                    <a:pt x="1124" y="4443"/>
                    <a:pt x="1037" y="3103"/>
                  </a:cubicBezTo>
                  <a:lnTo>
                    <a:pt x="1037" y="3101"/>
                  </a:lnTo>
                  <a:cubicBezTo>
                    <a:pt x="990" y="2379"/>
                    <a:pt x="1061" y="1777"/>
                    <a:pt x="1245" y="1360"/>
                  </a:cubicBezTo>
                  <a:cubicBezTo>
                    <a:pt x="1410" y="981"/>
                    <a:pt x="1662" y="770"/>
                    <a:pt x="1972" y="751"/>
                  </a:cubicBezTo>
                  <a:cubicBezTo>
                    <a:pt x="1990" y="750"/>
                    <a:pt x="2009" y="749"/>
                    <a:pt x="2027" y="749"/>
                  </a:cubicBezTo>
                  <a:close/>
                  <a:moveTo>
                    <a:pt x="2030" y="597"/>
                  </a:moveTo>
                  <a:cubicBezTo>
                    <a:pt x="2007" y="597"/>
                    <a:pt x="1985" y="598"/>
                    <a:pt x="1961" y="600"/>
                  </a:cubicBezTo>
                  <a:cubicBezTo>
                    <a:pt x="1593" y="622"/>
                    <a:pt x="1297" y="865"/>
                    <a:pt x="1107" y="1299"/>
                  </a:cubicBezTo>
                  <a:cubicBezTo>
                    <a:pt x="914" y="1738"/>
                    <a:pt x="837" y="2364"/>
                    <a:pt x="886" y="3112"/>
                  </a:cubicBezTo>
                  <a:cubicBezTo>
                    <a:pt x="981" y="4561"/>
                    <a:pt x="1469" y="5414"/>
                    <a:pt x="2201" y="5414"/>
                  </a:cubicBezTo>
                  <a:cubicBezTo>
                    <a:pt x="2222" y="5414"/>
                    <a:pt x="2243" y="5414"/>
                    <a:pt x="2263" y="5413"/>
                  </a:cubicBezTo>
                  <a:cubicBezTo>
                    <a:pt x="2676" y="5387"/>
                    <a:pt x="2978" y="5137"/>
                    <a:pt x="3161" y="4672"/>
                  </a:cubicBezTo>
                  <a:cubicBezTo>
                    <a:pt x="3327" y="4246"/>
                    <a:pt x="3387" y="3650"/>
                    <a:pt x="3339" y="2901"/>
                  </a:cubicBezTo>
                  <a:cubicBezTo>
                    <a:pt x="3243" y="1411"/>
                    <a:pt x="2779" y="597"/>
                    <a:pt x="2030" y="597"/>
                  </a:cubicBezTo>
                  <a:close/>
                  <a:moveTo>
                    <a:pt x="2095" y="152"/>
                  </a:moveTo>
                  <a:cubicBezTo>
                    <a:pt x="3167" y="152"/>
                    <a:pt x="3841" y="1118"/>
                    <a:pt x="3951" y="2826"/>
                  </a:cubicBezTo>
                  <a:cubicBezTo>
                    <a:pt x="4072" y="4702"/>
                    <a:pt x="3468" y="5777"/>
                    <a:pt x="2249" y="5856"/>
                  </a:cubicBezTo>
                  <a:cubicBezTo>
                    <a:pt x="2213" y="5858"/>
                    <a:pt x="2175" y="5859"/>
                    <a:pt x="2140" y="5859"/>
                  </a:cubicBezTo>
                  <a:cubicBezTo>
                    <a:pt x="1094" y="5859"/>
                    <a:pt x="399" y="4854"/>
                    <a:pt x="271" y="3143"/>
                  </a:cubicBezTo>
                  <a:cubicBezTo>
                    <a:pt x="156" y="1377"/>
                    <a:pt x="810" y="231"/>
                    <a:pt x="1976" y="156"/>
                  </a:cubicBezTo>
                  <a:cubicBezTo>
                    <a:pt x="2016" y="153"/>
                    <a:pt x="2056" y="152"/>
                    <a:pt x="2095" y="152"/>
                  </a:cubicBezTo>
                  <a:close/>
                  <a:moveTo>
                    <a:pt x="2091" y="1"/>
                  </a:moveTo>
                  <a:cubicBezTo>
                    <a:pt x="2050" y="1"/>
                    <a:pt x="2009" y="2"/>
                    <a:pt x="1967" y="4"/>
                  </a:cubicBezTo>
                  <a:cubicBezTo>
                    <a:pt x="707" y="85"/>
                    <a:pt x="0" y="1292"/>
                    <a:pt x="120" y="3153"/>
                  </a:cubicBezTo>
                  <a:cubicBezTo>
                    <a:pt x="253" y="4930"/>
                    <a:pt x="1022" y="6011"/>
                    <a:pt x="2142" y="6011"/>
                  </a:cubicBezTo>
                  <a:cubicBezTo>
                    <a:pt x="2181" y="6011"/>
                    <a:pt x="2219" y="6009"/>
                    <a:pt x="2258" y="6007"/>
                  </a:cubicBezTo>
                  <a:cubicBezTo>
                    <a:pt x="3557" y="5923"/>
                    <a:pt x="4227" y="4760"/>
                    <a:pt x="4102" y="2816"/>
                  </a:cubicBezTo>
                  <a:cubicBezTo>
                    <a:pt x="3987" y="1012"/>
                    <a:pt x="3255" y="1"/>
                    <a:pt x="20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4110350" y="2898075"/>
              <a:ext cx="102000" cy="146475"/>
            </a:xfrm>
            <a:custGeom>
              <a:avLst/>
              <a:gdLst/>
              <a:ahLst/>
              <a:cxnLst/>
              <a:rect l="l" t="t" r="r" b="b"/>
              <a:pathLst>
                <a:path w="4080" h="5859" extrusionOk="0">
                  <a:moveTo>
                    <a:pt x="1961" y="596"/>
                  </a:moveTo>
                  <a:cubicBezTo>
                    <a:pt x="2710" y="596"/>
                    <a:pt x="3104" y="1475"/>
                    <a:pt x="3191" y="2829"/>
                  </a:cubicBezTo>
                  <a:cubicBezTo>
                    <a:pt x="3285" y="4272"/>
                    <a:pt x="2970" y="5209"/>
                    <a:pt x="2187" y="5260"/>
                  </a:cubicBezTo>
                  <a:cubicBezTo>
                    <a:pt x="2169" y="5261"/>
                    <a:pt x="2150" y="5262"/>
                    <a:pt x="2132" y="5262"/>
                  </a:cubicBezTo>
                  <a:cubicBezTo>
                    <a:pt x="1465" y="5262"/>
                    <a:pt x="983" y="4460"/>
                    <a:pt x="890" y="3029"/>
                  </a:cubicBezTo>
                  <a:cubicBezTo>
                    <a:pt x="791" y="1490"/>
                    <a:pt x="1225" y="641"/>
                    <a:pt x="1896" y="598"/>
                  </a:cubicBezTo>
                  <a:cubicBezTo>
                    <a:pt x="1918" y="597"/>
                    <a:pt x="1939" y="596"/>
                    <a:pt x="1961" y="596"/>
                  </a:cubicBezTo>
                  <a:close/>
                  <a:moveTo>
                    <a:pt x="2024" y="0"/>
                  </a:moveTo>
                  <a:cubicBezTo>
                    <a:pt x="1983" y="0"/>
                    <a:pt x="1942" y="1"/>
                    <a:pt x="1900" y="4"/>
                  </a:cubicBezTo>
                  <a:cubicBezTo>
                    <a:pt x="751" y="78"/>
                    <a:pt x="1" y="1175"/>
                    <a:pt x="123" y="3071"/>
                  </a:cubicBezTo>
                  <a:cubicBezTo>
                    <a:pt x="258" y="4877"/>
                    <a:pt x="1024" y="5859"/>
                    <a:pt x="2073" y="5859"/>
                  </a:cubicBezTo>
                  <a:cubicBezTo>
                    <a:pt x="2109" y="5859"/>
                    <a:pt x="2145" y="5858"/>
                    <a:pt x="2182" y="5855"/>
                  </a:cubicBezTo>
                  <a:cubicBezTo>
                    <a:pt x="3434" y="5775"/>
                    <a:pt x="4080" y="4666"/>
                    <a:pt x="3955" y="2744"/>
                  </a:cubicBezTo>
                  <a:cubicBezTo>
                    <a:pt x="3843" y="1008"/>
                    <a:pt x="3143" y="0"/>
                    <a:pt x="20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4108525" y="2896150"/>
              <a:ext cx="105750" cy="150300"/>
            </a:xfrm>
            <a:custGeom>
              <a:avLst/>
              <a:gdLst/>
              <a:ahLst/>
              <a:cxnLst/>
              <a:rect l="l" t="t" r="r" b="b"/>
              <a:pathLst>
                <a:path w="4230" h="6012" extrusionOk="0">
                  <a:moveTo>
                    <a:pt x="2031" y="749"/>
                  </a:moveTo>
                  <a:cubicBezTo>
                    <a:pt x="2915" y="749"/>
                    <a:pt x="3137" y="2096"/>
                    <a:pt x="3190" y="2911"/>
                  </a:cubicBezTo>
                  <a:cubicBezTo>
                    <a:pt x="3245" y="3763"/>
                    <a:pt x="3197" y="5202"/>
                    <a:pt x="2257" y="5263"/>
                  </a:cubicBezTo>
                  <a:cubicBezTo>
                    <a:pt x="2240" y="5264"/>
                    <a:pt x="2224" y="5264"/>
                    <a:pt x="2207" y="5264"/>
                  </a:cubicBezTo>
                  <a:cubicBezTo>
                    <a:pt x="1572" y="5264"/>
                    <a:pt x="1126" y="4444"/>
                    <a:pt x="1039" y="3102"/>
                  </a:cubicBezTo>
                  <a:cubicBezTo>
                    <a:pt x="992" y="2380"/>
                    <a:pt x="1064" y="1777"/>
                    <a:pt x="1247" y="1360"/>
                  </a:cubicBezTo>
                  <a:cubicBezTo>
                    <a:pt x="1413" y="982"/>
                    <a:pt x="1664" y="770"/>
                    <a:pt x="1974" y="751"/>
                  </a:cubicBezTo>
                  <a:cubicBezTo>
                    <a:pt x="1993" y="751"/>
                    <a:pt x="2013" y="749"/>
                    <a:pt x="2031" y="749"/>
                  </a:cubicBezTo>
                  <a:close/>
                  <a:moveTo>
                    <a:pt x="2033" y="597"/>
                  </a:moveTo>
                  <a:cubicBezTo>
                    <a:pt x="2009" y="597"/>
                    <a:pt x="1987" y="598"/>
                    <a:pt x="1964" y="599"/>
                  </a:cubicBezTo>
                  <a:cubicBezTo>
                    <a:pt x="1594" y="623"/>
                    <a:pt x="1298" y="865"/>
                    <a:pt x="1108" y="1299"/>
                  </a:cubicBezTo>
                  <a:cubicBezTo>
                    <a:pt x="915" y="1738"/>
                    <a:pt x="840" y="2364"/>
                    <a:pt x="888" y="3112"/>
                  </a:cubicBezTo>
                  <a:cubicBezTo>
                    <a:pt x="982" y="4561"/>
                    <a:pt x="1471" y="5415"/>
                    <a:pt x="2203" y="5415"/>
                  </a:cubicBezTo>
                  <a:cubicBezTo>
                    <a:pt x="2224" y="5415"/>
                    <a:pt x="2245" y="5414"/>
                    <a:pt x="2266" y="5413"/>
                  </a:cubicBezTo>
                  <a:cubicBezTo>
                    <a:pt x="3060" y="5362"/>
                    <a:pt x="3442" y="4470"/>
                    <a:pt x="3340" y="2901"/>
                  </a:cubicBezTo>
                  <a:cubicBezTo>
                    <a:pt x="3244" y="1411"/>
                    <a:pt x="2780" y="597"/>
                    <a:pt x="2033" y="597"/>
                  </a:cubicBezTo>
                  <a:close/>
                  <a:moveTo>
                    <a:pt x="2096" y="153"/>
                  </a:moveTo>
                  <a:cubicBezTo>
                    <a:pt x="3168" y="153"/>
                    <a:pt x="3841" y="1118"/>
                    <a:pt x="3952" y="2826"/>
                  </a:cubicBezTo>
                  <a:cubicBezTo>
                    <a:pt x="4073" y="4702"/>
                    <a:pt x="3469" y="5777"/>
                    <a:pt x="2250" y="5857"/>
                  </a:cubicBezTo>
                  <a:cubicBezTo>
                    <a:pt x="2212" y="5859"/>
                    <a:pt x="2174" y="5861"/>
                    <a:pt x="2136" y="5861"/>
                  </a:cubicBezTo>
                  <a:cubicBezTo>
                    <a:pt x="1090" y="5861"/>
                    <a:pt x="399" y="4851"/>
                    <a:pt x="272" y="3143"/>
                  </a:cubicBezTo>
                  <a:cubicBezTo>
                    <a:pt x="159" y="1376"/>
                    <a:pt x="811" y="232"/>
                    <a:pt x="1977" y="157"/>
                  </a:cubicBezTo>
                  <a:cubicBezTo>
                    <a:pt x="2017" y="153"/>
                    <a:pt x="2057" y="153"/>
                    <a:pt x="2096" y="153"/>
                  </a:cubicBezTo>
                  <a:close/>
                  <a:moveTo>
                    <a:pt x="2098" y="0"/>
                  </a:moveTo>
                  <a:cubicBezTo>
                    <a:pt x="2055" y="0"/>
                    <a:pt x="2012" y="2"/>
                    <a:pt x="1967" y="4"/>
                  </a:cubicBezTo>
                  <a:cubicBezTo>
                    <a:pt x="708" y="86"/>
                    <a:pt x="1" y="1292"/>
                    <a:pt x="121" y="3153"/>
                  </a:cubicBezTo>
                  <a:cubicBezTo>
                    <a:pt x="254" y="4930"/>
                    <a:pt x="1025" y="6012"/>
                    <a:pt x="2146" y="6012"/>
                  </a:cubicBezTo>
                  <a:cubicBezTo>
                    <a:pt x="2184" y="6012"/>
                    <a:pt x="2221" y="6010"/>
                    <a:pt x="2260" y="6007"/>
                  </a:cubicBezTo>
                  <a:cubicBezTo>
                    <a:pt x="3558" y="5924"/>
                    <a:pt x="4229" y="4760"/>
                    <a:pt x="4104" y="2816"/>
                  </a:cubicBezTo>
                  <a:cubicBezTo>
                    <a:pt x="3988" y="1015"/>
                    <a:pt x="3263" y="0"/>
                    <a:pt x="20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4243625" y="2889450"/>
              <a:ext cx="101950" cy="146475"/>
            </a:xfrm>
            <a:custGeom>
              <a:avLst/>
              <a:gdLst/>
              <a:ahLst/>
              <a:cxnLst/>
              <a:rect l="l" t="t" r="r" b="b"/>
              <a:pathLst>
                <a:path w="4078" h="5859" extrusionOk="0">
                  <a:moveTo>
                    <a:pt x="1960" y="597"/>
                  </a:moveTo>
                  <a:cubicBezTo>
                    <a:pt x="2708" y="597"/>
                    <a:pt x="3103" y="1477"/>
                    <a:pt x="3192" y="2829"/>
                  </a:cubicBezTo>
                  <a:cubicBezTo>
                    <a:pt x="3284" y="4273"/>
                    <a:pt x="2969" y="5211"/>
                    <a:pt x="2187" y="5261"/>
                  </a:cubicBezTo>
                  <a:cubicBezTo>
                    <a:pt x="2168" y="5263"/>
                    <a:pt x="2150" y="5263"/>
                    <a:pt x="2132" y="5263"/>
                  </a:cubicBezTo>
                  <a:cubicBezTo>
                    <a:pt x="1464" y="5263"/>
                    <a:pt x="982" y="4461"/>
                    <a:pt x="890" y="3031"/>
                  </a:cubicBezTo>
                  <a:cubicBezTo>
                    <a:pt x="789" y="1491"/>
                    <a:pt x="1224" y="642"/>
                    <a:pt x="1895" y="599"/>
                  </a:cubicBezTo>
                  <a:cubicBezTo>
                    <a:pt x="1917" y="598"/>
                    <a:pt x="1939" y="597"/>
                    <a:pt x="1960" y="597"/>
                  </a:cubicBezTo>
                  <a:close/>
                  <a:moveTo>
                    <a:pt x="2023" y="0"/>
                  </a:moveTo>
                  <a:cubicBezTo>
                    <a:pt x="1982" y="0"/>
                    <a:pt x="1941" y="1"/>
                    <a:pt x="1899" y="4"/>
                  </a:cubicBezTo>
                  <a:cubicBezTo>
                    <a:pt x="750" y="78"/>
                    <a:pt x="0" y="1175"/>
                    <a:pt x="124" y="3072"/>
                  </a:cubicBezTo>
                  <a:cubicBezTo>
                    <a:pt x="257" y="4876"/>
                    <a:pt x="1023" y="5859"/>
                    <a:pt x="2070" y="5859"/>
                  </a:cubicBezTo>
                  <a:cubicBezTo>
                    <a:pt x="2107" y="5859"/>
                    <a:pt x="2144" y="5858"/>
                    <a:pt x="2181" y="5855"/>
                  </a:cubicBezTo>
                  <a:cubicBezTo>
                    <a:pt x="3434" y="5774"/>
                    <a:pt x="4078" y="4668"/>
                    <a:pt x="3954" y="2745"/>
                  </a:cubicBezTo>
                  <a:cubicBezTo>
                    <a:pt x="3842" y="1009"/>
                    <a:pt x="3142" y="0"/>
                    <a:pt x="20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4243300" y="2887575"/>
              <a:ext cx="104225" cy="150250"/>
            </a:xfrm>
            <a:custGeom>
              <a:avLst/>
              <a:gdLst/>
              <a:ahLst/>
              <a:cxnLst/>
              <a:rect l="l" t="t" r="r" b="b"/>
              <a:pathLst>
                <a:path w="4169" h="6010" extrusionOk="0">
                  <a:moveTo>
                    <a:pt x="1968" y="747"/>
                  </a:moveTo>
                  <a:cubicBezTo>
                    <a:pt x="2846" y="747"/>
                    <a:pt x="3077" y="2094"/>
                    <a:pt x="3129" y="2909"/>
                  </a:cubicBezTo>
                  <a:cubicBezTo>
                    <a:pt x="3176" y="3636"/>
                    <a:pt x="3119" y="4209"/>
                    <a:pt x="2960" y="4615"/>
                  </a:cubicBezTo>
                  <a:cubicBezTo>
                    <a:pt x="2801" y="5021"/>
                    <a:pt x="2543" y="5237"/>
                    <a:pt x="2196" y="5260"/>
                  </a:cubicBezTo>
                  <a:cubicBezTo>
                    <a:pt x="2179" y="5262"/>
                    <a:pt x="2163" y="5262"/>
                    <a:pt x="2146" y="5262"/>
                  </a:cubicBezTo>
                  <a:cubicBezTo>
                    <a:pt x="1511" y="5262"/>
                    <a:pt x="1065" y="4442"/>
                    <a:pt x="978" y="3100"/>
                  </a:cubicBezTo>
                  <a:cubicBezTo>
                    <a:pt x="887" y="1693"/>
                    <a:pt x="1245" y="791"/>
                    <a:pt x="1912" y="748"/>
                  </a:cubicBezTo>
                  <a:cubicBezTo>
                    <a:pt x="1931" y="747"/>
                    <a:pt x="1950" y="747"/>
                    <a:pt x="1968" y="747"/>
                  </a:cubicBezTo>
                  <a:close/>
                  <a:moveTo>
                    <a:pt x="1970" y="596"/>
                  </a:moveTo>
                  <a:cubicBezTo>
                    <a:pt x="1948" y="596"/>
                    <a:pt x="1926" y="596"/>
                    <a:pt x="1903" y="597"/>
                  </a:cubicBezTo>
                  <a:cubicBezTo>
                    <a:pt x="1142" y="647"/>
                    <a:pt x="731" y="1611"/>
                    <a:pt x="827" y="3111"/>
                  </a:cubicBezTo>
                  <a:cubicBezTo>
                    <a:pt x="921" y="4560"/>
                    <a:pt x="1410" y="5413"/>
                    <a:pt x="2142" y="5413"/>
                  </a:cubicBezTo>
                  <a:cubicBezTo>
                    <a:pt x="2163" y="5413"/>
                    <a:pt x="2184" y="5413"/>
                    <a:pt x="2205" y="5412"/>
                  </a:cubicBezTo>
                  <a:cubicBezTo>
                    <a:pt x="2618" y="5385"/>
                    <a:pt x="2919" y="5136"/>
                    <a:pt x="3101" y="4671"/>
                  </a:cubicBezTo>
                  <a:cubicBezTo>
                    <a:pt x="3268" y="4244"/>
                    <a:pt x="3329" y="3649"/>
                    <a:pt x="3281" y="2900"/>
                  </a:cubicBezTo>
                  <a:cubicBezTo>
                    <a:pt x="3183" y="1410"/>
                    <a:pt x="2719" y="596"/>
                    <a:pt x="1970" y="596"/>
                  </a:cubicBezTo>
                  <a:close/>
                  <a:moveTo>
                    <a:pt x="2039" y="151"/>
                  </a:moveTo>
                  <a:cubicBezTo>
                    <a:pt x="2549" y="151"/>
                    <a:pt x="2965" y="366"/>
                    <a:pt x="3282" y="790"/>
                  </a:cubicBezTo>
                  <a:cubicBezTo>
                    <a:pt x="3624" y="1250"/>
                    <a:pt x="3835" y="1953"/>
                    <a:pt x="3891" y="2824"/>
                  </a:cubicBezTo>
                  <a:cubicBezTo>
                    <a:pt x="4012" y="4700"/>
                    <a:pt x="3408" y="5775"/>
                    <a:pt x="2189" y="5855"/>
                  </a:cubicBezTo>
                  <a:cubicBezTo>
                    <a:pt x="2152" y="5857"/>
                    <a:pt x="2114" y="5858"/>
                    <a:pt x="2078" y="5858"/>
                  </a:cubicBezTo>
                  <a:cubicBezTo>
                    <a:pt x="1039" y="5858"/>
                    <a:pt x="338" y="4851"/>
                    <a:pt x="212" y="3142"/>
                  </a:cubicBezTo>
                  <a:cubicBezTo>
                    <a:pt x="154" y="2247"/>
                    <a:pt x="292" y="1496"/>
                    <a:pt x="612" y="969"/>
                  </a:cubicBezTo>
                  <a:cubicBezTo>
                    <a:pt x="913" y="472"/>
                    <a:pt x="1365" y="191"/>
                    <a:pt x="1917" y="155"/>
                  </a:cubicBezTo>
                  <a:cubicBezTo>
                    <a:pt x="1957" y="152"/>
                    <a:pt x="1999" y="151"/>
                    <a:pt x="2039" y="151"/>
                  </a:cubicBezTo>
                  <a:close/>
                  <a:moveTo>
                    <a:pt x="2015" y="1"/>
                  </a:moveTo>
                  <a:cubicBezTo>
                    <a:pt x="1980" y="1"/>
                    <a:pt x="1944" y="2"/>
                    <a:pt x="1908" y="4"/>
                  </a:cubicBezTo>
                  <a:cubicBezTo>
                    <a:pt x="1304" y="43"/>
                    <a:pt x="811" y="349"/>
                    <a:pt x="483" y="890"/>
                  </a:cubicBezTo>
                  <a:cubicBezTo>
                    <a:pt x="147" y="1444"/>
                    <a:pt x="0" y="2227"/>
                    <a:pt x="60" y="3152"/>
                  </a:cubicBezTo>
                  <a:cubicBezTo>
                    <a:pt x="193" y="4929"/>
                    <a:pt x="962" y="6010"/>
                    <a:pt x="2084" y="6010"/>
                  </a:cubicBezTo>
                  <a:cubicBezTo>
                    <a:pt x="2122" y="6010"/>
                    <a:pt x="2159" y="6008"/>
                    <a:pt x="2198" y="6006"/>
                  </a:cubicBezTo>
                  <a:cubicBezTo>
                    <a:pt x="3497" y="5922"/>
                    <a:pt x="4169" y="4759"/>
                    <a:pt x="4042" y="2815"/>
                  </a:cubicBezTo>
                  <a:cubicBezTo>
                    <a:pt x="3984" y="1901"/>
                    <a:pt x="3768" y="1190"/>
                    <a:pt x="3403" y="700"/>
                  </a:cubicBezTo>
                  <a:cubicBezTo>
                    <a:pt x="3056" y="234"/>
                    <a:pt x="2576" y="1"/>
                    <a:pt x="20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4376875" y="2880850"/>
              <a:ext cx="101950" cy="146500"/>
            </a:xfrm>
            <a:custGeom>
              <a:avLst/>
              <a:gdLst/>
              <a:ahLst/>
              <a:cxnLst/>
              <a:rect l="l" t="t" r="r" b="b"/>
              <a:pathLst>
                <a:path w="4078" h="5860" extrusionOk="0">
                  <a:moveTo>
                    <a:pt x="1959" y="597"/>
                  </a:moveTo>
                  <a:cubicBezTo>
                    <a:pt x="2708" y="597"/>
                    <a:pt x="3104" y="1477"/>
                    <a:pt x="3191" y="2829"/>
                  </a:cubicBezTo>
                  <a:cubicBezTo>
                    <a:pt x="3283" y="4273"/>
                    <a:pt x="2968" y="5211"/>
                    <a:pt x="2186" y="5262"/>
                  </a:cubicBezTo>
                  <a:cubicBezTo>
                    <a:pt x="2167" y="5263"/>
                    <a:pt x="2149" y="5263"/>
                    <a:pt x="2131" y="5263"/>
                  </a:cubicBezTo>
                  <a:cubicBezTo>
                    <a:pt x="1464" y="5263"/>
                    <a:pt x="981" y="4461"/>
                    <a:pt x="888" y="3031"/>
                  </a:cubicBezTo>
                  <a:cubicBezTo>
                    <a:pt x="790" y="1490"/>
                    <a:pt x="1223" y="641"/>
                    <a:pt x="1894" y="599"/>
                  </a:cubicBezTo>
                  <a:cubicBezTo>
                    <a:pt x="1916" y="598"/>
                    <a:pt x="1938" y="597"/>
                    <a:pt x="1959" y="597"/>
                  </a:cubicBezTo>
                  <a:close/>
                  <a:moveTo>
                    <a:pt x="2024" y="0"/>
                  </a:moveTo>
                  <a:cubicBezTo>
                    <a:pt x="1983" y="0"/>
                    <a:pt x="1940" y="1"/>
                    <a:pt x="1898" y="4"/>
                  </a:cubicBezTo>
                  <a:cubicBezTo>
                    <a:pt x="750" y="79"/>
                    <a:pt x="0" y="1175"/>
                    <a:pt x="123" y="3071"/>
                  </a:cubicBezTo>
                  <a:cubicBezTo>
                    <a:pt x="257" y="4877"/>
                    <a:pt x="1022" y="5859"/>
                    <a:pt x="2069" y="5859"/>
                  </a:cubicBezTo>
                  <a:cubicBezTo>
                    <a:pt x="2106" y="5859"/>
                    <a:pt x="2143" y="5858"/>
                    <a:pt x="2180" y="5855"/>
                  </a:cubicBezTo>
                  <a:cubicBezTo>
                    <a:pt x="3433" y="5775"/>
                    <a:pt x="4078" y="4668"/>
                    <a:pt x="3954" y="2744"/>
                  </a:cubicBezTo>
                  <a:cubicBezTo>
                    <a:pt x="3841" y="1009"/>
                    <a:pt x="3143" y="0"/>
                    <a:pt x="20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4375025" y="2878925"/>
              <a:ext cx="105700" cy="150300"/>
            </a:xfrm>
            <a:custGeom>
              <a:avLst/>
              <a:gdLst/>
              <a:ahLst/>
              <a:cxnLst/>
              <a:rect l="l" t="t" r="r" b="b"/>
              <a:pathLst>
                <a:path w="4228" h="6012" extrusionOk="0">
                  <a:moveTo>
                    <a:pt x="2037" y="748"/>
                  </a:moveTo>
                  <a:cubicBezTo>
                    <a:pt x="2912" y="748"/>
                    <a:pt x="3137" y="2097"/>
                    <a:pt x="3189" y="2910"/>
                  </a:cubicBezTo>
                  <a:cubicBezTo>
                    <a:pt x="3236" y="3636"/>
                    <a:pt x="3180" y="4211"/>
                    <a:pt x="3020" y="4616"/>
                  </a:cubicBezTo>
                  <a:cubicBezTo>
                    <a:pt x="2861" y="5022"/>
                    <a:pt x="2603" y="5240"/>
                    <a:pt x="2256" y="5262"/>
                  </a:cubicBezTo>
                  <a:cubicBezTo>
                    <a:pt x="2239" y="5263"/>
                    <a:pt x="2223" y="5263"/>
                    <a:pt x="2206" y="5263"/>
                  </a:cubicBezTo>
                  <a:cubicBezTo>
                    <a:pt x="1571" y="5263"/>
                    <a:pt x="1125" y="4443"/>
                    <a:pt x="1038" y="3103"/>
                  </a:cubicBezTo>
                  <a:cubicBezTo>
                    <a:pt x="992" y="2379"/>
                    <a:pt x="1064" y="1777"/>
                    <a:pt x="1246" y="1360"/>
                  </a:cubicBezTo>
                  <a:cubicBezTo>
                    <a:pt x="1413" y="981"/>
                    <a:pt x="1663" y="770"/>
                    <a:pt x="1973" y="751"/>
                  </a:cubicBezTo>
                  <a:cubicBezTo>
                    <a:pt x="1995" y="749"/>
                    <a:pt x="2016" y="748"/>
                    <a:pt x="2037" y="748"/>
                  </a:cubicBezTo>
                  <a:close/>
                  <a:moveTo>
                    <a:pt x="2032" y="598"/>
                  </a:moveTo>
                  <a:cubicBezTo>
                    <a:pt x="2008" y="598"/>
                    <a:pt x="1986" y="598"/>
                    <a:pt x="1963" y="600"/>
                  </a:cubicBezTo>
                  <a:cubicBezTo>
                    <a:pt x="1593" y="623"/>
                    <a:pt x="1297" y="865"/>
                    <a:pt x="1107" y="1299"/>
                  </a:cubicBezTo>
                  <a:cubicBezTo>
                    <a:pt x="914" y="1738"/>
                    <a:pt x="839" y="2365"/>
                    <a:pt x="887" y="3112"/>
                  </a:cubicBezTo>
                  <a:cubicBezTo>
                    <a:pt x="982" y="4562"/>
                    <a:pt x="1470" y="5415"/>
                    <a:pt x="2202" y="5415"/>
                  </a:cubicBezTo>
                  <a:cubicBezTo>
                    <a:pt x="2223" y="5415"/>
                    <a:pt x="2244" y="5414"/>
                    <a:pt x="2265" y="5414"/>
                  </a:cubicBezTo>
                  <a:cubicBezTo>
                    <a:pt x="2678" y="5387"/>
                    <a:pt x="2978" y="5138"/>
                    <a:pt x="3162" y="4672"/>
                  </a:cubicBezTo>
                  <a:cubicBezTo>
                    <a:pt x="3329" y="4246"/>
                    <a:pt x="3389" y="3650"/>
                    <a:pt x="3340" y="2901"/>
                  </a:cubicBezTo>
                  <a:cubicBezTo>
                    <a:pt x="3244" y="1412"/>
                    <a:pt x="2780" y="598"/>
                    <a:pt x="2032" y="598"/>
                  </a:cubicBezTo>
                  <a:close/>
                  <a:moveTo>
                    <a:pt x="2097" y="152"/>
                  </a:moveTo>
                  <a:cubicBezTo>
                    <a:pt x="3167" y="152"/>
                    <a:pt x="3841" y="1119"/>
                    <a:pt x="3951" y="2826"/>
                  </a:cubicBezTo>
                  <a:cubicBezTo>
                    <a:pt x="4074" y="4702"/>
                    <a:pt x="3468" y="5777"/>
                    <a:pt x="2250" y="5857"/>
                  </a:cubicBezTo>
                  <a:cubicBezTo>
                    <a:pt x="2213" y="5858"/>
                    <a:pt x="2176" y="5859"/>
                    <a:pt x="2141" y="5859"/>
                  </a:cubicBezTo>
                  <a:cubicBezTo>
                    <a:pt x="1094" y="5859"/>
                    <a:pt x="400" y="4855"/>
                    <a:pt x="272" y="3143"/>
                  </a:cubicBezTo>
                  <a:cubicBezTo>
                    <a:pt x="158" y="1377"/>
                    <a:pt x="811" y="232"/>
                    <a:pt x="1977" y="157"/>
                  </a:cubicBezTo>
                  <a:cubicBezTo>
                    <a:pt x="2017" y="153"/>
                    <a:pt x="2056" y="152"/>
                    <a:pt x="2097" y="152"/>
                  </a:cubicBezTo>
                  <a:close/>
                  <a:moveTo>
                    <a:pt x="2101" y="1"/>
                  </a:moveTo>
                  <a:cubicBezTo>
                    <a:pt x="2056" y="1"/>
                    <a:pt x="2012" y="2"/>
                    <a:pt x="1968" y="4"/>
                  </a:cubicBezTo>
                  <a:cubicBezTo>
                    <a:pt x="709" y="87"/>
                    <a:pt x="0" y="1294"/>
                    <a:pt x="121" y="3155"/>
                  </a:cubicBezTo>
                  <a:cubicBezTo>
                    <a:pt x="253" y="4931"/>
                    <a:pt x="1024" y="6012"/>
                    <a:pt x="2144" y="6012"/>
                  </a:cubicBezTo>
                  <a:cubicBezTo>
                    <a:pt x="2181" y="6012"/>
                    <a:pt x="2220" y="6011"/>
                    <a:pt x="2258" y="6008"/>
                  </a:cubicBezTo>
                  <a:cubicBezTo>
                    <a:pt x="3555" y="5923"/>
                    <a:pt x="4227" y="4760"/>
                    <a:pt x="4102" y="2817"/>
                  </a:cubicBezTo>
                  <a:cubicBezTo>
                    <a:pt x="3986" y="1018"/>
                    <a:pt x="3260" y="1"/>
                    <a:pt x="21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2"/>
            <p:cNvSpPr/>
            <p:nvPr/>
          </p:nvSpPr>
          <p:spPr>
            <a:xfrm>
              <a:off x="4645725" y="2863450"/>
              <a:ext cx="101950" cy="146500"/>
            </a:xfrm>
            <a:custGeom>
              <a:avLst/>
              <a:gdLst/>
              <a:ahLst/>
              <a:cxnLst/>
              <a:rect l="l" t="t" r="r" b="b"/>
              <a:pathLst>
                <a:path w="4078" h="5860" extrusionOk="0">
                  <a:moveTo>
                    <a:pt x="1960" y="597"/>
                  </a:moveTo>
                  <a:cubicBezTo>
                    <a:pt x="2710" y="597"/>
                    <a:pt x="3105" y="1476"/>
                    <a:pt x="3192" y="2830"/>
                  </a:cubicBezTo>
                  <a:cubicBezTo>
                    <a:pt x="3285" y="4272"/>
                    <a:pt x="2970" y="5210"/>
                    <a:pt x="2187" y="5261"/>
                  </a:cubicBezTo>
                  <a:cubicBezTo>
                    <a:pt x="2168" y="5262"/>
                    <a:pt x="2150" y="5263"/>
                    <a:pt x="2132" y="5263"/>
                  </a:cubicBezTo>
                  <a:cubicBezTo>
                    <a:pt x="1466" y="5263"/>
                    <a:pt x="982" y="4461"/>
                    <a:pt x="890" y="3031"/>
                  </a:cubicBezTo>
                  <a:cubicBezTo>
                    <a:pt x="790" y="1491"/>
                    <a:pt x="1225" y="642"/>
                    <a:pt x="1895" y="599"/>
                  </a:cubicBezTo>
                  <a:cubicBezTo>
                    <a:pt x="1917" y="597"/>
                    <a:pt x="1939" y="597"/>
                    <a:pt x="1960" y="597"/>
                  </a:cubicBezTo>
                  <a:close/>
                  <a:moveTo>
                    <a:pt x="2024" y="1"/>
                  </a:moveTo>
                  <a:cubicBezTo>
                    <a:pt x="1983" y="1"/>
                    <a:pt x="1941" y="2"/>
                    <a:pt x="1899" y="5"/>
                  </a:cubicBezTo>
                  <a:cubicBezTo>
                    <a:pt x="751" y="79"/>
                    <a:pt x="1" y="1176"/>
                    <a:pt x="123" y="3072"/>
                  </a:cubicBezTo>
                  <a:cubicBezTo>
                    <a:pt x="258" y="4878"/>
                    <a:pt x="1024" y="5860"/>
                    <a:pt x="2072" y="5860"/>
                  </a:cubicBezTo>
                  <a:cubicBezTo>
                    <a:pt x="2108" y="5860"/>
                    <a:pt x="2145" y="5858"/>
                    <a:pt x="2182" y="5856"/>
                  </a:cubicBezTo>
                  <a:cubicBezTo>
                    <a:pt x="3435" y="5775"/>
                    <a:pt x="4078" y="4667"/>
                    <a:pt x="3954" y="2745"/>
                  </a:cubicBezTo>
                  <a:cubicBezTo>
                    <a:pt x="3842" y="1009"/>
                    <a:pt x="3143" y="1"/>
                    <a:pt x="20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2"/>
            <p:cNvSpPr/>
            <p:nvPr/>
          </p:nvSpPr>
          <p:spPr>
            <a:xfrm>
              <a:off x="4643900" y="2861550"/>
              <a:ext cx="105700" cy="150300"/>
            </a:xfrm>
            <a:custGeom>
              <a:avLst/>
              <a:gdLst/>
              <a:ahLst/>
              <a:cxnLst/>
              <a:rect l="l" t="t" r="r" b="b"/>
              <a:pathLst>
                <a:path w="4228" h="6012" extrusionOk="0">
                  <a:moveTo>
                    <a:pt x="2031" y="749"/>
                  </a:moveTo>
                  <a:cubicBezTo>
                    <a:pt x="2915" y="749"/>
                    <a:pt x="3136" y="2097"/>
                    <a:pt x="3190" y="2911"/>
                  </a:cubicBezTo>
                  <a:cubicBezTo>
                    <a:pt x="3245" y="3762"/>
                    <a:pt x="3196" y="5201"/>
                    <a:pt x="2256" y="5263"/>
                  </a:cubicBezTo>
                  <a:cubicBezTo>
                    <a:pt x="2239" y="5264"/>
                    <a:pt x="2224" y="5264"/>
                    <a:pt x="2207" y="5264"/>
                  </a:cubicBezTo>
                  <a:cubicBezTo>
                    <a:pt x="1571" y="5264"/>
                    <a:pt x="1126" y="4443"/>
                    <a:pt x="1038" y="3103"/>
                  </a:cubicBezTo>
                  <a:lnTo>
                    <a:pt x="1038" y="3102"/>
                  </a:lnTo>
                  <a:cubicBezTo>
                    <a:pt x="992" y="2379"/>
                    <a:pt x="1063" y="1778"/>
                    <a:pt x="1247" y="1361"/>
                  </a:cubicBezTo>
                  <a:cubicBezTo>
                    <a:pt x="1412" y="982"/>
                    <a:pt x="1664" y="771"/>
                    <a:pt x="1972" y="752"/>
                  </a:cubicBezTo>
                  <a:cubicBezTo>
                    <a:pt x="1993" y="750"/>
                    <a:pt x="2013" y="749"/>
                    <a:pt x="2031" y="749"/>
                  </a:cubicBezTo>
                  <a:close/>
                  <a:moveTo>
                    <a:pt x="2032" y="597"/>
                  </a:moveTo>
                  <a:cubicBezTo>
                    <a:pt x="2009" y="597"/>
                    <a:pt x="1987" y="598"/>
                    <a:pt x="1963" y="599"/>
                  </a:cubicBezTo>
                  <a:cubicBezTo>
                    <a:pt x="1593" y="623"/>
                    <a:pt x="1298" y="865"/>
                    <a:pt x="1108" y="1299"/>
                  </a:cubicBezTo>
                  <a:cubicBezTo>
                    <a:pt x="915" y="1737"/>
                    <a:pt x="839" y="2364"/>
                    <a:pt x="887" y="3111"/>
                  </a:cubicBezTo>
                  <a:cubicBezTo>
                    <a:pt x="981" y="4562"/>
                    <a:pt x="1471" y="5415"/>
                    <a:pt x="2203" y="5415"/>
                  </a:cubicBezTo>
                  <a:cubicBezTo>
                    <a:pt x="2224" y="5415"/>
                    <a:pt x="2244" y="5415"/>
                    <a:pt x="2264" y="5414"/>
                  </a:cubicBezTo>
                  <a:cubicBezTo>
                    <a:pt x="3060" y="5362"/>
                    <a:pt x="3441" y="4470"/>
                    <a:pt x="3341" y="2900"/>
                  </a:cubicBezTo>
                  <a:cubicBezTo>
                    <a:pt x="3243" y="1410"/>
                    <a:pt x="2780" y="597"/>
                    <a:pt x="2032" y="597"/>
                  </a:cubicBezTo>
                  <a:close/>
                  <a:moveTo>
                    <a:pt x="2097" y="153"/>
                  </a:moveTo>
                  <a:cubicBezTo>
                    <a:pt x="3168" y="153"/>
                    <a:pt x="3841" y="1117"/>
                    <a:pt x="3952" y="2826"/>
                  </a:cubicBezTo>
                  <a:cubicBezTo>
                    <a:pt x="4073" y="4701"/>
                    <a:pt x="3469" y="5777"/>
                    <a:pt x="2250" y="5856"/>
                  </a:cubicBezTo>
                  <a:cubicBezTo>
                    <a:pt x="2213" y="5859"/>
                    <a:pt x="2177" y="5860"/>
                    <a:pt x="2142" y="5860"/>
                  </a:cubicBezTo>
                  <a:cubicBezTo>
                    <a:pt x="1094" y="5860"/>
                    <a:pt x="399" y="4855"/>
                    <a:pt x="273" y="3144"/>
                  </a:cubicBezTo>
                  <a:cubicBezTo>
                    <a:pt x="158" y="1377"/>
                    <a:pt x="811" y="232"/>
                    <a:pt x="1977" y="156"/>
                  </a:cubicBezTo>
                  <a:cubicBezTo>
                    <a:pt x="2018" y="153"/>
                    <a:pt x="2057" y="153"/>
                    <a:pt x="2097" y="153"/>
                  </a:cubicBezTo>
                  <a:close/>
                  <a:moveTo>
                    <a:pt x="2100" y="0"/>
                  </a:moveTo>
                  <a:cubicBezTo>
                    <a:pt x="2057" y="0"/>
                    <a:pt x="2011" y="1"/>
                    <a:pt x="1967" y="4"/>
                  </a:cubicBezTo>
                  <a:cubicBezTo>
                    <a:pt x="708" y="86"/>
                    <a:pt x="1" y="1293"/>
                    <a:pt x="120" y="3153"/>
                  </a:cubicBezTo>
                  <a:cubicBezTo>
                    <a:pt x="253" y="4931"/>
                    <a:pt x="1024" y="6011"/>
                    <a:pt x="2144" y="6011"/>
                  </a:cubicBezTo>
                  <a:cubicBezTo>
                    <a:pt x="2182" y="6011"/>
                    <a:pt x="2221" y="6010"/>
                    <a:pt x="2259" y="6008"/>
                  </a:cubicBezTo>
                  <a:cubicBezTo>
                    <a:pt x="3556" y="5924"/>
                    <a:pt x="4228" y="4760"/>
                    <a:pt x="4103" y="2817"/>
                  </a:cubicBezTo>
                  <a:cubicBezTo>
                    <a:pt x="3987" y="1017"/>
                    <a:pt x="3259" y="0"/>
                    <a:pt x="21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4778975" y="2854825"/>
              <a:ext cx="102000" cy="146500"/>
            </a:xfrm>
            <a:custGeom>
              <a:avLst/>
              <a:gdLst/>
              <a:ahLst/>
              <a:cxnLst/>
              <a:rect l="l" t="t" r="r" b="b"/>
              <a:pathLst>
                <a:path w="4080" h="5860" extrusionOk="0">
                  <a:moveTo>
                    <a:pt x="1959" y="598"/>
                  </a:moveTo>
                  <a:cubicBezTo>
                    <a:pt x="2709" y="598"/>
                    <a:pt x="3104" y="1476"/>
                    <a:pt x="3191" y="2829"/>
                  </a:cubicBezTo>
                  <a:cubicBezTo>
                    <a:pt x="3285" y="4274"/>
                    <a:pt x="2970" y="5211"/>
                    <a:pt x="2187" y="5262"/>
                  </a:cubicBezTo>
                  <a:cubicBezTo>
                    <a:pt x="2169" y="5263"/>
                    <a:pt x="2150" y="5264"/>
                    <a:pt x="2132" y="5264"/>
                  </a:cubicBezTo>
                  <a:cubicBezTo>
                    <a:pt x="1465" y="5264"/>
                    <a:pt x="983" y="4462"/>
                    <a:pt x="890" y="3031"/>
                  </a:cubicBezTo>
                  <a:cubicBezTo>
                    <a:pt x="790" y="1492"/>
                    <a:pt x="1225" y="643"/>
                    <a:pt x="1894" y="600"/>
                  </a:cubicBezTo>
                  <a:cubicBezTo>
                    <a:pt x="1916" y="598"/>
                    <a:pt x="1938" y="598"/>
                    <a:pt x="1959" y="598"/>
                  </a:cubicBezTo>
                  <a:close/>
                  <a:moveTo>
                    <a:pt x="2024" y="1"/>
                  </a:moveTo>
                  <a:cubicBezTo>
                    <a:pt x="1983" y="1"/>
                    <a:pt x="1941" y="2"/>
                    <a:pt x="1899" y="5"/>
                  </a:cubicBezTo>
                  <a:cubicBezTo>
                    <a:pt x="751" y="79"/>
                    <a:pt x="1" y="1176"/>
                    <a:pt x="123" y="3073"/>
                  </a:cubicBezTo>
                  <a:cubicBezTo>
                    <a:pt x="258" y="4877"/>
                    <a:pt x="1022" y="5860"/>
                    <a:pt x="2069" y="5860"/>
                  </a:cubicBezTo>
                  <a:cubicBezTo>
                    <a:pt x="2106" y="5860"/>
                    <a:pt x="2143" y="5858"/>
                    <a:pt x="2181" y="5856"/>
                  </a:cubicBezTo>
                  <a:cubicBezTo>
                    <a:pt x="3433" y="5775"/>
                    <a:pt x="4079" y="4668"/>
                    <a:pt x="3954" y="2746"/>
                  </a:cubicBezTo>
                  <a:cubicBezTo>
                    <a:pt x="3843" y="1010"/>
                    <a:pt x="3143" y="1"/>
                    <a:pt x="20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4778650" y="2852950"/>
              <a:ext cx="104250" cy="150275"/>
            </a:xfrm>
            <a:custGeom>
              <a:avLst/>
              <a:gdLst/>
              <a:ahLst/>
              <a:cxnLst/>
              <a:rect l="l" t="t" r="r" b="b"/>
              <a:pathLst>
                <a:path w="4170" h="6011" extrusionOk="0">
                  <a:moveTo>
                    <a:pt x="1972" y="748"/>
                  </a:moveTo>
                  <a:cubicBezTo>
                    <a:pt x="2855" y="748"/>
                    <a:pt x="3078" y="2096"/>
                    <a:pt x="3130" y="2910"/>
                  </a:cubicBezTo>
                  <a:cubicBezTo>
                    <a:pt x="3185" y="3761"/>
                    <a:pt x="3137" y="5200"/>
                    <a:pt x="2196" y="5262"/>
                  </a:cubicBezTo>
                  <a:cubicBezTo>
                    <a:pt x="2179" y="5263"/>
                    <a:pt x="2164" y="5263"/>
                    <a:pt x="2147" y="5263"/>
                  </a:cubicBezTo>
                  <a:cubicBezTo>
                    <a:pt x="1511" y="5263"/>
                    <a:pt x="1066" y="4442"/>
                    <a:pt x="979" y="3101"/>
                  </a:cubicBezTo>
                  <a:cubicBezTo>
                    <a:pt x="932" y="2378"/>
                    <a:pt x="1003" y="1775"/>
                    <a:pt x="1187" y="1360"/>
                  </a:cubicBezTo>
                  <a:cubicBezTo>
                    <a:pt x="1352" y="981"/>
                    <a:pt x="1604" y="770"/>
                    <a:pt x="1914" y="750"/>
                  </a:cubicBezTo>
                  <a:cubicBezTo>
                    <a:pt x="1933" y="749"/>
                    <a:pt x="1953" y="748"/>
                    <a:pt x="1972" y="748"/>
                  </a:cubicBezTo>
                  <a:close/>
                  <a:moveTo>
                    <a:pt x="1972" y="597"/>
                  </a:moveTo>
                  <a:cubicBezTo>
                    <a:pt x="1949" y="597"/>
                    <a:pt x="1927" y="597"/>
                    <a:pt x="1903" y="598"/>
                  </a:cubicBezTo>
                  <a:cubicBezTo>
                    <a:pt x="1535" y="623"/>
                    <a:pt x="1238" y="865"/>
                    <a:pt x="1048" y="1299"/>
                  </a:cubicBezTo>
                  <a:cubicBezTo>
                    <a:pt x="856" y="1736"/>
                    <a:pt x="779" y="2364"/>
                    <a:pt x="828" y="3111"/>
                  </a:cubicBezTo>
                  <a:cubicBezTo>
                    <a:pt x="921" y="4561"/>
                    <a:pt x="1411" y="5415"/>
                    <a:pt x="2143" y="5415"/>
                  </a:cubicBezTo>
                  <a:cubicBezTo>
                    <a:pt x="2164" y="5415"/>
                    <a:pt x="2183" y="5414"/>
                    <a:pt x="2205" y="5413"/>
                  </a:cubicBezTo>
                  <a:cubicBezTo>
                    <a:pt x="3000" y="5360"/>
                    <a:pt x="3381" y="4468"/>
                    <a:pt x="3281" y="2900"/>
                  </a:cubicBezTo>
                  <a:cubicBezTo>
                    <a:pt x="3183" y="1411"/>
                    <a:pt x="2720" y="597"/>
                    <a:pt x="1972" y="597"/>
                  </a:cubicBezTo>
                  <a:close/>
                  <a:moveTo>
                    <a:pt x="2037" y="151"/>
                  </a:moveTo>
                  <a:cubicBezTo>
                    <a:pt x="3108" y="152"/>
                    <a:pt x="3781" y="1118"/>
                    <a:pt x="3893" y="2825"/>
                  </a:cubicBezTo>
                  <a:cubicBezTo>
                    <a:pt x="4013" y="4700"/>
                    <a:pt x="3410" y="5777"/>
                    <a:pt x="2190" y="5855"/>
                  </a:cubicBezTo>
                  <a:cubicBezTo>
                    <a:pt x="2153" y="5858"/>
                    <a:pt x="2117" y="5859"/>
                    <a:pt x="2082" y="5859"/>
                  </a:cubicBezTo>
                  <a:cubicBezTo>
                    <a:pt x="1035" y="5859"/>
                    <a:pt x="339" y="4854"/>
                    <a:pt x="213" y="3143"/>
                  </a:cubicBezTo>
                  <a:cubicBezTo>
                    <a:pt x="154" y="2248"/>
                    <a:pt x="294" y="1497"/>
                    <a:pt x="613" y="969"/>
                  </a:cubicBezTo>
                  <a:cubicBezTo>
                    <a:pt x="915" y="473"/>
                    <a:pt x="1365" y="192"/>
                    <a:pt x="1918" y="155"/>
                  </a:cubicBezTo>
                  <a:cubicBezTo>
                    <a:pt x="1958" y="153"/>
                    <a:pt x="1997" y="151"/>
                    <a:pt x="2037" y="151"/>
                  </a:cubicBezTo>
                  <a:close/>
                  <a:moveTo>
                    <a:pt x="2033" y="0"/>
                  </a:moveTo>
                  <a:cubicBezTo>
                    <a:pt x="1991" y="0"/>
                    <a:pt x="1950" y="2"/>
                    <a:pt x="1907" y="4"/>
                  </a:cubicBezTo>
                  <a:cubicBezTo>
                    <a:pt x="1303" y="43"/>
                    <a:pt x="811" y="349"/>
                    <a:pt x="483" y="891"/>
                  </a:cubicBezTo>
                  <a:cubicBezTo>
                    <a:pt x="148" y="1445"/>
                    <a:pt x="1" y="2227"/>
                    <a:pt x="61" y="3152"/>
                  </a:cubicBezTo>
                  <a:cubicBezTo>
                    <a:pt x="193" y="4929"/>
                    <a:pt x="964" y="6010"/>
                    <a:pt x="2084" y="6010"/>
                  </a:cubicBezTo>
                  <a:cubicBezTo>
                    <a:pt x="2122" y="6010"/>
                    <a:pt x="2161" y="6009"/>
                    <a:pt x="2199" y="6006"/>
                  </a:cubicBezTo>
                  <a:cubicBezTo>
                    <a:pt x="3497" y="5923"/>
                    <a:pt x="4169" y="4760"/>
                    <a:pt x="4043" y="2816"/>
                  </a:cubicBezTo>
                  <a:cubicBezTo>
                    <a:pt x="3927" y="1012"/>
                    <a:pt x="3203" y="0"/>
                    <a:pt x="20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4912225" y="2846225"/>
              <a:ext cx="101975" cy="146500"/>
            </a:xfrm>
            <a:custGeom>
              <a:avLst/>
              <a:gdLst/>
              <a:ahLst/>
              <a:cxnLst/>
              <a:rect l="l" t="t" r="r" b="b"/>
              <a:pathLst>
                <a:path w="4079" h="5860" extrusionOk="0">
                  <a:moveTo>
                    <a:pt x="1958" y="597"/>
                  </a:moveTo>
                  <a:cubicBezTo>
                    <a:pt x="2708" y="597"/>
                    <a:pt x="3103" y="1477"/>
                    <a:pt x="3191" y="2830"/>
                  </a:cubicBezTo>
                  <a:cubicBezTo>
                    <a:pt x="3284" y="4274"/>
                    <a:pt x="2969" y="5211"/>
                    <a:pt x="2186" y="5261"/>
                  </a:cubicBezTo>
                  <a:cubicBezTo>
                    <a:pt x="2167" y="5262"/>
                    <a:pt x="2149" y="5263"/>
                    <a:pt x="2131" y="5263"/>
                  </a:cubicBezTo>
                  <a:cubicBezTo>
                    <a:pt x="1464" y="5263"/>
                    <a:pt x="982" y="4461"/>
                    <a:pt x="889" y="3031"/>
                  </a:cubicBezTo>
                  <a:cubicBezTo>
                    <a:pt x="790" y="1491"/>
                    <a:pt x="1224" y="643"/>
                    <a:pt x="1894" y="599"/>
                  </a:cubicBezTo>
                  <a:cubicBezTo>
                    <a:pt x="1916" y="597"/>
                    <a:pt x="1937" y="597"/>
                    <a:pt x="1958" y="597"/>
                  </a:cubicBezTo>
                  <a:close/>
                  <a:moveTo>
                    <a:pt x="2025" y="1"/>
                  </a:moveTo>
                  <a:cubicBezTo>
                    <a:pt x="1983" y="1"/>
                    <a:pt x="1941" y="2"/>
                    <a:pt x="1898" y="5"/>
                  </a:cubicBezTo>
                  <a:cubicBezTo>
                    <a:pt x="751" y="79"/>
                    <a:pt x="1" y="1176"/>
                    <a:pt x="123" y="3072"/>
                  </a:cubicBezTo>
                  <a:cubicBezTo>
                    <a:pt x="257" y="4877"/>
                    <a:pt x="1022" y="5860"/>
                    <a:pt x="2070" y="5860"/>
                  </a:cubicBezTo>
                  <a:cubicBezTo>
                    <a:pt x="2106" y="5860"/>
                    <a:pt x="2143" y="5859"/>
                    <a:pt x="2181" y="5856"/>
                  </a:cubicBezTo>
                  <a:cubicBezTo>
                    <a:pt x="3434" y="5775"/>
                    <a:pt x="4078" y="4668"/>
                    <a:pt x="3955" y="2745"/>
                  </a:cubicBezTo>
                  <a:cubicBezTo>
                    <a:pt x="3842" y="1010"/>
                    <a:pt x="3143" y="1"/>
                    <a:pt x="20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4911900" y="2844325"/>
              <a:ext cx="104250" cy="150300"/>
            </a:xfrm>
            <a:custGeom>
              <a:avLst/>
              <a:gdLst/>
              <a:ahLst/>
              <a:cxnLst/>
              <a:rect l="l" t="t" r="r" b="b"/>
              <a:pathLst>
                <a:path w="4170" h="6012" extrusionOk="0">
                  <a:moveTo>
                    <a:pt x="1968" y="749"/>
                  </a:moveTo>
                  <a:cubicBezTo>
                    <a:pt x="2853" y="749"/>
                    <a:pt x="3077" y="2095"/>
                    <a:pt x="3129" y="2911"/>
                  </a:cubicBezTo>
                  <a:cubicBezTo>
                    <a:pt x="3176" y="3636"/>
                    <a:pt x="3120" y="4210"/>
                    <a:pt x="2961" y="4617"/>
                  </a:cubicBezTo>
                  <a:cubicBezTo>
                    <a:pt x="2801" y="5022"/>
                    <a:pt x="2544" y="5239"/>
                    <a:pt x="2195" y="5261"/>
                  </a:cubicBezTo>
                  <a:cubicBezTo>
                    <a:pt x="2180" y="5264"/>
                    <a:pt x="2163" y="5264"/>
                    <a:pt x="2147" y="5264"/>
                  </a:cubicBezTo>
                  <a:cubicBezTo>
                    <a:pt x="1510" y="5264"/>
                    <a:pt x="1065" y="4444"/>
                    <a:pt x="978" y="3102"/>
                  </a:cubicBezTo>
                  <a:lnTo>
                    <a:pt x="979" y="3102"/>
                  </a:lnTo>
                  <a:cubicBezTo>
                    <a:pt x="888" y="1694"/>
                    <a:pt x="1246" y="793"/>
                    <a:pt x="1913" y="750"/>
                  </a:cubicBezTo>
                  <a:cubicBezTo>
                    <a:pt x="1931" y="749"/>
                    <a:pt x="1950" y="749"/>
                    <a:pt x="1968" y="749"/>
                  </a:cubicBezTo>
                  <a:close/>
                  <a:moveTo>
                    <a:pt x="1962" y="598"/>
                  </a:moveTo>
                  <a:cubicBezTo>
                    <a:pt x="1942" y="598"/>
                    <a:pt x="1922" y="598"/>
                    <a:pt x="1902" y="599"/>
                  </a:cubicBezTo>
                  <a:cubicBezTo>
                    <a:pt x="1142" y="649"/>
                    <a:pt x="730" y="1611"/>
                    <a:pt x="827" y="3111"/>
                  </a:cubicBezTo>
                  <a:cubicBezTo>
                    <a:pt x="922" y="4562"/>
                    <a:pt x="1410" y="5415"/>
                    <a:pt x="2142" y="5415"/>
                  </a:cubicBezTo>
                  <a:lnTo>
                    <a:pt x="2143" y="5415"/>
                  </a:lnTo>
                  <a:cubicBezTo>
                    <a:pt x="2163" y="5415"/>
                    <a:pt x="2183" y="5414"/>
                    <a:pt x="2204" y="5412"/>
                  </a:cubicBezTo>
                  <a:cubicBezTo>
                    <a:pt x="2617" y="5386"/>
                    <a:pt x="2918" y="5136"/>
                    <a:pt x="3100" y="4671"/>
                  </a:cubicBezTo>
                  <a:cubicBezTo>
                    <a:pt x="3267" y="4246"/>
                    <a:pt x="3328" y="3649"/>
                    <a:pt x="3280" y="2900"/>
                  </a:cubicBezTo>
                  <a:cubicBezTo>
                    <a:pt x="3182" y="1405"/>
                    <a:pt x="2719" y="598"/>
                    <a:pt x="1962" y="598"/>
                  </a:cubicBezTo>
                  <a:close/>
                  <a:moveTo>
                    <a:pt x="2039" y="153"/>
                  </a:moveTo>
                  <a:cubicBezTo>
                    <a:pt x="2547" y="153"/>
                    <a:pt x="2965" y="367"/>
                    <a:pt x="3283" y="791"/>
                  </a:cubicBezTo>
                  <a:cubicBezTo>
                    <a:pt x="3625" y="1252"/>
                    <a:pt x="3835" y="1955"/>
                    <a:pt x="3891" y="2826"/>
                  </a:cubicBezTo>
                  <a:cubicBezTo>
                    <a:pt x="4013" y="4701"/>
                    <a:pt x="3408" y="5777"/>
                    <a:pt x="2190" y="5857"/>
                  </a:cubicBezTo>
                  <a:cubicBezTo>
                    <a:pt x="2154" y="5859"/>
                    <a:pt x="2116" y="5859"/>
                    <a:pt x="2081" y="5859"/>
                  </a:cubicBezTo>
                  <a:cubicBezTo>
                    <a:pt x="1034" y="5859"/>
                    <a:pt x="338" y="4855"/>
                    <a:pt x="212" y="3144"/>
                  </a:cubicBezTo>
                  <a:cubicBezTo>
                    <a:pt x="153" y="2249"/>
                    <a:pt x="293" y="1498"/>
                    <a:pt x="612" y="970"/>
                  </a:cubicBezTo>
                  <a:cubicBezTo>
                    <a:pt x="912" y="474"/>
                    <a:pt x="1364" y="192"/>
                    <a:pt x="1917" y="157"/>
                  </a:cubicBezTo>
                  <a:cubicBezTo>
                    <a:pt x="1957" y="154"/>
                    <a:pt x="1999" y="153"/>
                    <a:pt x="2039" y="153"/>
                  </a:cubicBezTo>
                  <a:close/>
                  <a:moveTo>
                    <a:pt x="2021" y="1"/>
                  </a:moveTo>
                  <a:cubicBezTo>
                    <a:pt x="1983" y="1"/>
                    <a:pt x="1945" y="2"/>
                    <a:pt x="1907" y="4"/>
                  </a:cubicBezTo>
                  <a:cubicBezTo>
                    <a:pt x="1303" y="43"/>
                    <a:pt x="812" y="351"/>
                    <a:pt x="483" y="891"/>
                  </a:cubicBezTo>
                  <a:cubicBezTo>
                    <a:pt x="147" y="1444"/>
                    <a:pt x="1" y="2227"/>
                    <a:pt x="59" y="3154"/>
                  </a:cubicBezTo>
                  <a:cubicBezTo>
                    <a:pt x="192" y="4931"/>
                    <a:pt x="963" y="6012"/>
                    <a:pt x="2083" y="6012"/>
                  </a:cubicBezTo>
                  <a:cubicBezTo>
                    <a:pt x="2121" y="6012"/>
                    <a:pt x="2160" y="6010"/>
                    <a:pt x="2200" y="6008"/>
                  </a:cubicBezTo>
                  <a:cubicBezTo>
                    <a:pt x="3497" y="5924"/>
                    <a:pt x="4169" y="4761"/>
                    <a:pt x="4044" y="2817"/>
                  </a:cubicBezTo>
                  <a:cubicBezTo>
                    <a:pt x="3985" y="1902"/>
                    <a:pt x="3770" y="1191"/>
                    <a:pt x="3404" y="701"/>
                  </a:cubicBezTo>
                  <a:cubicBezTo>
                    <a:pt x="3057" y="237"/>
                    <a:pt x="2578" y="1"/>
                    <a:pt x="20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5045450" y="2837600"/>
              <a:ext cx="102000" cy="146500"/>
            </a:xfrm>
            <a:custGeom>
              <a:avLst/>
              <a:gdLst/>
              <a:ahLst/>
              <a:cxnLst/>
              <a:rect l="l" t="t" r="r" b="b"/>
              <a:pathLst>
                <a:path w="4080" h="5860" extrusionOk="0">
                  <a:moveTo>
                    <a:pt x="1961" y="598"/>
                  </a:moveTo>
                  <a:cubicBezTo>
                    <a:pt x="2710" y="598"/>
                    <a:pt x="3104" y="1476"/>
                    <a:pt x="3193" y="2830"/>
                  </a:cubicBezTo>
                  <a:cubicBezTo>
                    <a:pt x="3285" y="4274"/>
                    <a:pt x="2970" y="5210"/>
                    <a:pt x="2187" y="5261"/>
                  </a:cubicBezTo>
                  <a:cubicBezTo>
                    <a:pt x="2169" y="5262"/>
                    <a:pt x="2150" y="5263"/>
                    <a:pt x="2132" y="5263"/>
                  </a:cubicBezTo>
                  <a:cubicBezTo>
                    <a:pt x="1465" y="5263"/>
                    <a:pt x="983" y="4462"/>
                    <a:pt x="890" y="3031"/>
                  </a:cubicBezTo>
                  <a:cubicBezTo>
                    <a:pt x="791" y="1492"/>
                    <a:pt x="1225" y="643"/>
                    <a:pt x="1896" y="600"/>
                  </a:cubicBezTo>
                  <a:cubicBezTo>
                    <a:pt x="1918" y="599"/>
                    <a:pt x="1939" y="598"/>
                    <a:pt x="1961" y="598"/>
                  </a:cubicBezTo>
                  <a:close/>
                  <a:moveTo>
                    <a:pt x="2024" y="1"/>
                  </a:moveTo>
                  <a:cubicBezTo>
                    <a:pt x="1983" y="1"/>
                    <a:pt x="1942" y="2"/>
                    <a:pt x="1900" y="5"/>
                  </a:cubicBezTo>
                  <a:cubicBezTo>
                    <a:pt x="752" y="79"/>
                    <a:pt x="1" y="1176"/>
                    <a:pt x="123" y="3073"/>
                  </a:cubicBezTo>
                  <a:cubicBezTo>
                    <a:pt x="258" y="4877"/>
                    <a:pt x="1023" y="5860"/>
                    <a:pt x="2071" y="5860"/>
                  </a:cubicBezTo>
                  <a:cubicBezTo>
                    <a:pt x="2108" y="5860"/>
                    <a:pt x="2145" y="5858"/>
                    <a:pt x="2182" y="5856"/>
                  </a:cubicBezTo>
                  <a:cubicBezTo>
                    <a:pt x="3435" y="5775"/>
                    <a:pt x="4080" y="4668"/>
                    <a:pt x="3956" y="2746"/>
                  </a:cubicBezTo>
                  <a:cubicBezTo>
                    <a:pt x="3843" y="1009"/>
                    <a:pt x="3143" y="1"/>
                    <a:pt x="20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2"/>
            <p:cNvSpPr/>
            <p:nvPr/>
          </p:nvSpPr>
          <p:spPr>
            <a:xfrm>
              <a:off x="5043625" y="2835725"/>
              <a:ext cx="105725" cy="150275"/>
            </a:xfrm>
            <a:custGeom>
              <a:avLst/>
              <a:gdLst/>
              <a:ahLst/>
              <a:cxnLst/>
              <a:rect l="l" t="t" r="r" b="b"/>
              <a:pathLst>
                <a:path w="4229" h="6011" extrusionOk="0">
                  <a:moveTo>
                    <a:pt x="2031" y="748"/>
                  </a:moveTo>
                  <a:cubicBezTo>
                    <a:pt x="2915" y="748"/>
                    <a:pt x="3137" y="2096"/>
                    <a:pt x="3189" y="2910"/>
                  </a:cubicBezTo>
                  <a:cubicBezTo>
                    <a:pt x="3245" y="3761"/>
                    <a:pt x="3195" y="5200"/>
                    <a:pt x="2255" y="5262"/>
                  </a:cubicBezTo>
                  <a:cubicBezTo>
                    <a:pt x="2239" y="5263"/>
                    <a:pt x="2223" y="5263"/>
                    <a:pt x="2207" y="5263"/>
                  </a:cubicBezTo>
                  <a:cubicBezTo>
                    <a:pt x="1570" y="5263"/>
                    <a:pt x="1125" y="4442"/>
                    <a:pt x="1039" y="3101"/>
                  </a:cubicBezTo>
                  <a:cubicBezTo>
                    <a:pt x="992" y="2378"/>
                    <a:pt x="1064" y="1775"/>
                    <a:pt x="1246" y="1360"/>
                  </a:cubicBezTo>
                  <a:cubicBezTo>
                    <a:pt x="1413" y="981"/>
                    <a:pt x="1664" y="770"/>
                    <a:pt x="1973" y="751"/>
                  </a:cubicBezTo>
                  <a:cubicBezTo>
                    <a:pt x="1993" y="749"/>
                    <a:pt x="2013" y="748"/>
                    <a:pt x="2031" y="748"/>
                  </a:cubicBezTo>
                  <a:close/>
                  <a:moveTo>
                    <a:pt x="2032" y="596"/>
                  </a:moveTo>
                  <a:cubicBezTo>
                    <a:pt x="2009" y="596"/>
                    <a:pt x="1986" y="597"/>
                    <a:pt x="1963" y="598"/>
                  </a:cubicBezTo>
                  <a:cubicBezTo>
                    <a:pt x="1594" y="623"/>
                    <a:pt x="1298" y="865"/>
                    <a:pt x="1107" y="1299"/>
                  </a:cubicBezTo>
                  <a:cubicBezTo>
                    <a:pt x="915" y="1736"/>
                    <a:pt x="838" y="2364"/>
                    <a:pt x="886" y="3112"/>
                  </a:cubicBezTo>
                  <a:cubicBezTo>
                    <a:pt x="981" y="4561"/>
                    <a:pt x="1470" y="5414"/>
                    <a:pt x="2203" y="5414"/>
                  </a:cubicBezTo>
                  <a:cubicBezTo>
                    <a:pt x="2224" y="5414"/>
                    <a:pt x="2246" y="5414"/>
                    <a:pt x="2264" y="5413"/>
                  </a:cubicBezTo>
                  <a:cubicBezTo>
                    <a:pt x="3059" y="5361"/>
                    <a:pt x="3441" y="4469"/>
                    <a:pt x="3341" y="2901"/>
                  </a:cubicBezTo>
                  <a:cubicBezTo>
                    <a:pt x="3244" y="1409"/>
                    <a:pt x="2780" y="596"/>
                    <a:pt x="2032" y="596"/>
                  </a:cubicBezTo>
                  <a:close/>
                  <a:moveTo>
                    <a:pt x="2098" y="151"/>
                  </a:moveTo>
                  <a:cubicBezTo>
                    <a:pt x="3168" y="151"/>
                    <a:pt x="3841" y="1118"/>
                    <a:pt x="3952" y="2825"/>
                  </a:cubicBezTo>
                  <a:cubicBezTo>
                    <a:pt x="4073" y="4702"/>
                    <a:pt x="3469" y="5777"/>
                    <a:pt x="2250" y="5855"/>
                  </a:cubicBezTo>
                  <a:cubicBezTo>
                    <a:pt x="2211" y="5858"/>
                    <a:pt x="2172" y="5860"/>
                    <a:pt x="2134" y="5860"/>
                  </a:cubicBezTo>
                  <a:cubicBezTo>
                    <a:pt x="1086" y="5860"/>
                    <a:pt x="399" y="4850"/>
                    <a:pt x="272" y="3143"/>
                  </a:cubicBezTo>
                  <a:cubicBezTo>
                    <a:pt x="157" y="1377"/>
                    <a:pt x="811" y="231"/>
                    <a:pt x="1976" y="155"/>
                  </a:cubicBezTo>
                  <a:cubicBezTo>
                    <a:pt x="2017" y="153"/>
                    <a:pt x="2057" y="151"/>
                    <a:pt x="2096" y="151"/>
                  </a:cubicBezTo>
                  <a:close/>
                  <a:moveTo>
                    <a:pt x="2101" y="0"/>
                  </a:moveTo>
                  <a:cubicBezTo>
                    <a:pt x="2057" y="0"/>
                    <a:pt x="2013" y="2"/>
                    <a:pt x="1969" y="4"/>
                  </a:cubicBezTo>
                  <a:cubicBezTo>
                    <a:pt x="709" y="86"/>
                    <a:pt x="1" y="1292"/>
                    <a:pt x="121" y="3153"/>
                  </a:cubicBezTo>
                  <a:cubicBezTo>
                    <a:pt x="254" y="4930"/>
                    <a:pt x="1024" y="6010"/>
                    <a:pt x="2146" y="6010"/>
                  </a:cubicBezTo>
                  <a:cubicBezTo>
                    <a:pt x="2183" y="6010"/>
                    <a:pt x="2221" y="6009"/>
                    <a:pt x="2259" y="6008"/>
                  </a:cubicBezTo>
                  <a:cubicBezTo>
                    <a:pt x="3556" y="5923"/>
                    <a:pt x="4228" y="4760"/>
                    <a:pt x="4103" y="2816"/>
                  </a:cubicBezTo>
                  <a:cubicBezTo>
                    <a:pt x="3987" y="1018"/>
                    <a:pt x="3260" y="0"/>
                    <a:pt x="21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2"/>
            <p:cNvSpPr/>
            <p:nvPr/>
          </p:nvSpPr>
          <p:spPr>
            <a:xfrm>
              <a:off x="4768175" y="3187725"/>
              <a:ext cx="345975" cy="345975"/>
            </a:xfrm>
            <a:custGeom>
              <a:avLst/>
              <a:gdLst/>
              <a:ahLst/>
              <a:cxnLst/>
              <a:rect l="l" t="t" r="r" b="b"/>
              <a:pathLst>
                <a:path w="13839" h="13839" extrusionOk="0">
                  <a:moveTo>
                    <a:pt x="6919" y="1"/>
                  </a:moveTo>
                  <a:cubicBezTo>
                    <a:pt x="5083" y="1"/>
                    <a:pt x="3324" y="730"/>
                    <a:pt x="2027" y="2027"/>
                  </a:cubicBezTo>
                  <a:cubicBezTo>
                    <a:pt x="728" y="3325"/>
                    <a:pt x="0" y="5085"/>
                    <a:pt x="0" y="6920"/>
                  </a:cubicBezTo>
                  <a:cubicBezTo>
                    <a:pt x="0" y="8754"/>
                    <a:pt x="728" y="10514"/>
                    <a:pt x="2027" y="11812"/>
                  </a:cubicBezTo>
                  <a:cubicBezTo>
                    <a:pt x="3324" y="13109"/>
                    <a:pt x="5083" y="13839"/>
                    <a:pt x="6919" y="13839"/>
                  </a:cubicBezTo>
                  <a:cubicBezTo>
                    <a:pt x="8754" y="13839"/>
                    <a:pt x="10514" y="13109"/>
                    <a:pt x="11811" y="11812"/>
                  </a:cubicBezTo>
                  <a:cubicBezTo>
                    <a:pt x="13109" y="10514"/>
                    <a:pt x="13838" y="8754"/>
                    <a:pt x="13838" y="6920"/>
                  </a:cubicBezTo>
                  <a:cubicBezTo>
                    <a:pt x="13838" y="5085"/>
                    <a:pt x="13109" y="3325"/>
                    <a:pt x="11811" y="2027"/>
                  </a:cubicBezTo>
                  <a:cubicBezTo>
                    <a:pt x="10514" y="730"/>
                    <a:pt x="8754" y="1"/>
                    <a:pt x="69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2"/>
            <p:cNvSpPr/>
            <p:nvPr/>
          </p:nvSpPr>
          <p:spPr>
            <a:xfrm>
              <a:off x="4757850" y="3180150"/>
              <a:ext cx="366575" cy="361125"/>
            </a:xfrm>
            <a:custGeom>
              <a:avLst/>
              <a:gdLst/>
              <a:ahLst/>
              <a:cxnLst/>
              <a:rect l="l" t="t" r="r" b="b"/>
              <a:pathLst>
                <a:path w="14663" h="14445" extrusionOk="0">
                  <a:moveTo>
                    <a:pt x="7341" y="606"/>
                  </a:moveTo>
                  <a:cubicBezTo>
                    <a:pt x="8948" y="606"/>
                    <a:pt x="10481" y="1183"/>
                    <a:pt x="11699" y="2252"/>
                  </a:cubicBezTo>
                  <a:cubicBezTo>
                    <a:pt x="13026" y="3419"/>
                    <a:pt x="13820" y="5032"/>
                    <a:pt x="13934" y="6797"/>
                  </a:cubicBezTo>
                  <a:cubicBezTo>
                    <a:pt x="14048" y="8560"/>
                    <a:pt x="13467" y="10262"/>
                    <a:pt x="12302" y="11589"/>
                  </a:cubicBezTo>
                  <a:cubicBezTo>
                    <a:pt x="11136" y="12917"/>
                    <a:pt x="9521" y="13709"/>
                    <a:pt x="7758" y="13825"/>
                  </a:cubicBezTo>
                  <a:cubicBezTo>
                    <a:pt x="7612" y="13835"/>
                    <a:pt x="7466" y="13839"/>
                    <a:pt x="7321" y="13839"/>
                  </a:cubicBezTo>
                  <a:cubicBezTo>
                    <a:pt x="5715" y="13839"/>
                    <a:pt x="4181" y="13262"/>
                    <a:pt x="2965" y="12193"/>
                  </a:cubicBezTo>
                  <a:cubicBezTo>
                    <a:pt x="1637" y="11027"/>
                    <a:pt x="844" y="9413"/>
                    <a:pt x="730" y="7650"/>
                  </a:cubicBezTo>
                  <a:cubicBezTo>
                    <a:pt x="615" y="5885"/>
                    <a:pt x="1196" y="4183"/>
                    <a:pt x="2362" y="2856"/>
                  </a:cubicBezTo>
                  <a:cubicBezTo>
                    <a:pt x="3527" y="1528"/>
                    <a:pt x="5142" y="735"/>
                    <a:pt x="6905" y="620"/>
                  </a:cubicBezTo>
                  <a:cubicBezTo>
                    <a:pt x="7051" y="611"/>
                    <a:pt x="7197" y="606"/>
                    <a:pt x="7341" y="606"/>
                  </a:cubicBezTo>
                  <a:close/>
                  <a:moveTo>
                    <a:pt x="7344" y="0"/>
                  </a:moveTo>
                  <a:cubicBezTo>
                    <a:pt x="7185" y="0"/>
                    <a:pt x="7026" y="5"/>
                    <a:pt x="6866" y="16"/>
                  </a:cubicBezTo>
                  <a:cubicBezTo>
                    <a:pt x="4941" y="141"/>
                    <a:pt x="3179" y="1007"/>
                    <a:pt x="1906" y="2456"/>
                  </a:cubicBezTo>
                  <a:cubicBezTo>
                    <a:pt x="633" y="3906"/>
                    <a:pt x="1" y="5763"/>
                    <a:pt x="126" y="7689"/>
                  </a:cubicBezTo>
                  <a:cubicBezTo>
                    <a:pt x="249" y="9614"/>
                    <a:pt x="1117" y="11374"/>
                    <a:pt x="2565" y="12648"/>
                  </a:cubicBezTo>
                  <a:cubicBezTo>
                    <a:pt x="3894" y="13816"/>
                    <a:pt x="5568" y="14445"/>
                    <a:pt x="7321" y="14445"/>
                  </a:cubicBezTo>
                  <a:cubicBezTo>
                    <a:pt x="7479" y="14445"/>
                    <a:pt x="7638" y="14440"/>
                    <a:pt x="7797" y="14429"/>
                  </a:cubicBezTo>
                  <a:cubicBezTo>
                    <a:pt x="9723" y="14304"/>
                    <a:pt x="11484" y="13438"/>
                    <a:pt x="12758" y="11989"/>
                  </a:cubicBezTo>
                  <a:cubicBezTo>
                    <a:pt x="14031" y="10539"/>
                    <a:pt x="14663" y="8682"/>
                    <a:pt x="14539" y="6758"/>
                  </a:cubicBezTo>
                  <a:cubicBezTo>
                    <a:pt x="14414" y="4832"/>
                    <a:pt x="13547" y="3070"/>
                    <a:pt x="12099" y="1797"/>
                  </a:cubicBezTo>
                  <a:cubicBezTo>
                    <a:pt x="10770" y="629"/>
                    <a:pt x="9097" y="0"/>
                    <a:pt x="73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2"/>
            <p:cNvSpPr/>
            <p:nvPr/>
          </p:nvSpPr>
          <p:spPr>
            <a:xfrm>
              <a:off x="5002650" y="3172550"/>
              <a:ext cx="345975" cy="345975"/>
            </a:xfrm>
            <a:custGeom>
              <a:avLst/>
              <a:gdLst/>
              <a:ahLst/>
              <a:cxnLst/>
              <a:rect l="l" t="t" r="r" b="b"/>
              <a:pathLst>
                <a:path w="13839" h="13839" extrusionOk="0">
                  <a:moveTo>
                    <a:pt x="6919" y="1"/>
                  </a:moveTo>
                  <a:cubicBezTo>
                    <a:pt x="5084" y="1"/>
                    <a:pt x="3325" y="730"/>
                    <a:pt x="2027" y="2028"/>
                  </a:cubicBezTo>
                  <a:cubicBezTo>
                    <a:pt x="730" y="3325"/>
                    <a:pt x="0" y="5085"/>
                    <a:pt x="0" y="6920"/>
                  </a:cubicBezTo>
                  <a:cubicBezTo>
                    <a:pt x="0" y="8756"/>
                    <a:pt x="730" y="10515"/>
                    <a:pt x="2027" y="11812"/>
                  </a:cubicBezTo>
                  <a:cubicBezTo>
                    <a:pt x="3325" y="13111"/>
                    <a:pt x="5084" y="13839"/>
                    <a:pt x="6919" y="13839"/>
                  </a:cubicBezTo>
                  <a:cubicBezTo>
                    <a:pt x="8754" y="13839"/>
                    <a:pt x="10515" y="13111"/>
                    <a:pt x="11812" y="11812"/>
                  </a:cubicBezTo>
                  <a:cubicBezTo>
                    <a:pt x="13110" y="10515"/>
                    <a:pt x="13838" y="8756"/>
                    <a:pt x="13838" y="6920"/>
                  </a:cubicBezTo>
                  <a:cubicBezTo>
                    <a:pt x="13838" y="5085"/>
                    <a:pt x="13110" y="3325"/>
                    <a:pt x="11812" y="2028"/>
                  </a:cubicBezTo>
                  <a:cubicBezTo>
                    <a:pt x="10515" y="730"/>
                    <a:pt x="8754" y="1"/>
                    <a:pt x="69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2"/>
            <p:cNvSpPr/>
            <p:nvPr/>
          </p:nvSpPr>
          <p:spPr>
            <a:xfrm>
              <a:off x="4989025" y="3165025"/>
              <a:ext cx="373200" cy="361100"/>
            </a:xfrm>
            <a:custGeom>
              <a:avLst/>
              <a:gdLst/>
              <a:ahLst/>
              <a:cxnLst/>
              <a:rect l="l" t="t" r="r" b="b"/>
              <a:pathLst>
                <a:path w="14928" h="14444" extrusionOk="0">
                  <a:moveTo>
                    <a:pt x="7475" y="605"/>
                  </a:moveTo>
                  <a:cubicBezTo>
                    <a:pt x="9080" y="605"/>
                    <a:pt x="10614" y="1181"/>
                    <a:pt x="11831" y="2251"/>
                  </a:cubicBezTo>
                  <a:cubicBezTo>
                    <a:pt x="13159" y="3418"/>
                    <a:pt x="13954" y="5030"/>
                    <a:pt x="14067" y="6795"/>
                  </a:cubicBezTo>
                  <a:cubicBezTo>
                    <a:pt x="14181" y="8558"/>
                    <a:pt x="13601" y="10260"/>
                    <a:pt x="12435" y="11589"/>
                  </a:cubicBezTo>
                  <a:cubicBezTo>
                    <a:pt x="11268" y="12916"/>
                    <a:pt x="9655" y="13710"/>
                    <a:pt x="7891" y="13823"/>
                  </a:cubicBezTo>
                  <a:cubicBezTo>
                    <a:pt x="7745" y="13833"/>
                    <a:pt x="7600" y="13837"/>
                    <a:pt x="7455" y="13837"/>
                  </a:cubicBezTo>
                  <a:cubicBezTo>
                    <a:pt x="3984" y="13837"/>
                    <a:pt x="1088" y="11144"/>
                    <a:pt x="862" y="7648"/>
                  </a:cubicBezTo>
                  <a:cubicBezTo>
                    <a:pt x="627" y="4008"/>
                    <a:pt x="3397" y="854"/>
                    <a:pt x="7038" y="620"/>
                  </a:cubicBezTo>
                  <a:cubicBezTo>
                    <a:pt x="7184" y="609"/>
                    <a:pt x="7330" y="605"/>
                    <a:pt x="7475" y="605"/>
                  </a:cubicBezTo>
                  <a:close/>
                  <a:moveTo>
                    <a:pt x="7470" y="0"/>
                  </a:moveTo>
                  <a:cubicBezTo>
                    <a:pt x="7314" y="0"/>
                    <a:pt x="7157" y="5"/>
                    <a:pt x="6999" y="15"/>
                  </a:cubicBezTo>
                  <a:cubicBezTo>
                    <a:pt x="3025" y="272"/>
                    <a:pt x="1" y="3714"/>
                    <a:pt x="258" y="7688"/>
                  </a:cubicBezTo>
                  <a:cubicBezTo>
                    <a:pt x="504" y="11504"/>
                    <a:pt x="3688" y="14443"/>
                    <a:pt x="7460" y="14443"/>
                  </a:cubicBezTo>
                  <a:cubicBezTo>
                    <a:pt x="7615" y="14443"/>
                    <a:pt x="7773" y="14438"/>
                    <a:pt x="7931" y="14429"/>
                  </a:cubicBezTo>
                  <a:cubicBezTo>
                    <a:pt x="11904" y="14171"/>
                    <a:pt x="14928" y="10730"/>
                    <a:pt x="14671" y="6756"/>
                  </a:cubicBezTo>
                  <a:cubicBezTo>
                    <a:pt x="14547" y="4831"/>
                    <a:pt x="13680" y="3069"/>
                    <a:pt x="12231" y="1795"/>
                  </a:cubicBezTo>
                  <a:cubicBezTo>
                    <a:pt x="10900" y="627"/>
                    <a:pt x="9226" y="0"/>
                    <a:pt x="7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2"/>
            <p:cNvSpPr/>
            <p:nvPr/>
          </p:nvSpPr>
          <p:spPr>
            <a:xfrm>
              <a:off x="5943925" y="2896700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4" y="1671"/>
                    <a:pt x="4648" y="4648"/>
                  </a:cubicBezTo>
                  <a:cubicBezTo>
                    <a:pt x="1673" y="7624"/>
                    <a:pt x="1" y="11661"/>
                    <a:pt x="1" y="15870"/>
                  </a:cubicBezTo>
                  <a:cubicBezTo>
                    <a:pt x="1" y="20079"/>
                    <a:pt x="1673" y="24115"/>
                    <a:pt x="4648" y="27090"/>
                  </a:cubicBezTo>
                  <a:cubicBezTo>
                    <a:pt x="7624" y="30067"/>
                    <a:pt x="11661" y="31740"/>
                    <a:pt x="15870" y="31740"/>
                  </a:cubicBezTo>
                  <a:cubicBezTo>
                    <a:pt x="20079" y="31740"/>
                    <a:pt x="24115" y="30067"/>
                    <a:pt x="27091" y="27090"/>
                  </a:cubicBezTo>
                  <a:cubicBezTo>
                    <a:pt x="30068" y="24115"/>
                    <a:pt x="31740" y="20079"/>
                    <a:pt x="31740" y="15870"/>
                  </a:cubicBezTo>
                  <a:cubicBezTo>
                    <a:pt x="31740" y="11661"/>
                    <a:pt x="30068" y="7624"/>
                    <a:pt x="27091" y="4648"/>
                  </a:cubicBezTo>
                  <a:cubicBezTo>
                    <a:pt x="24115" y="1671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2"/>
            <p:cNvSpPr/>
            <p:nvPr/>
          </p:nvSpPr>
          <p:spPr>
            <a:xfrm>
              <a:off x="5922300" y="2888925"/>
              <a:ext cx="879600" cy="808725"/>
            </a:xfrm>
            <a:custGeom>
              <a:avLst/>
              <a:gdLst/>
              <a:ahLst/>
              <a:cxnLst/>
              <a:rect l="l" t="t" r="r" b="b"/>
              <a:pathLst>
                <a:path w="35184" h="32349" extrusionOk="0">
                  <a:moveTo>
                    <a:pt x="16764" y="609"/>
                  </a:moveTo>
                  <a:cubicBezTo>
                    <a:pt x="19603" y="609"/>
                    <a:pt x="22395" y="1390"/>
                    <a:pt x="24876" y="2912"/>
                  </a:cubicBezTo>
                  <a:cubicBezTo>
                    <a:pt x="32192" y="7401"/>
                    <a:pt x="34493" y="17005"/>
                    <a:pt x="30004" y="24322"/>
                  </a:cubicBezTo>
                  <a:cubicBezTo>
                    <a:pt x="27069" y="29104"/>
                    <a:pt x="21948" y="31742"/>
                    <a:pt x="16710" y="31742"/>
                  </a:cubicBezTo>
                  <a:cubicBezTo>
                    <a:pt x="13935" y="31742"/>
                    <a:pt x="11128" y="31002"/>
                    <a:pt x="8595" y="29449"/>
                  </a:cubicBezTo>
                  <a:cubicBezTo>
                    <a:pt x="5050" y="27275"/>
                    <a:pt x="2565" y="23850"/>
                    <a:pt x="1598" y="19807"/>
                  </a:cubicBezTo>
                  <a:cubicBezTo>
                    <a:pt x="629" y="15763"/>
                    <a:pt x="1293" y="11585"/>
                    <a:pt x="3466" y="8041"/>
                  </a:cubicBezTo>
                  <a:cubicBezTo>
                    <a:pt x="5641" y="4496"/>
                    <a:pt x="9065" y="2011"/>
                    <a:pt x="13110" y="1042"/>
                  </a:cubicBezTo>
                  <a:cubicBezTo>
                    <a:pt x="14306" y="754"/>
                    <a:pt x="15533" y="609"/>
                    <a:pt x="16764" y="609"/>
                  </a:cubicBezTo>
                  <a:close/>
                  <a:moveTo>
                    <a:pt x="16764" y="1"/>
                  </a:moveTo>
                  <a:cubicBezTo>
                    <a:pt x="15500" y="1"/>
                    <a:pt x="14228" y="150"/>
                    <a:pt x="12968" y="452"/>
                  </a:cubicBezTo>
                  <a:cubicBezTo>
                    <a:pt x="8767" y="1459"/>
                    <a:pt x="5210" y="4039"/>
                    <a:pt x="2951" y="7723"/>
                  </a:cubicBezTo>
                  <a:cubicBezTo>
                    <a:pt x="691" y="11406"/>
                    <a:pt x="1" y="15746"/>
                    <a:pt x="1008" y="19947"/>
                  </a:cubicBezTo>
                  <a:cubicBezTo>
                    <a:pt x="2013" y="24148"/>
                    <a:pt x="4595" y="27706"/>
                    <a:pt x="8277" y="29964"/>
                  </a:cubicBezTo>
                  <a:cubicBezTo>
                    <a:pt x="10810" y="31523"/>
                    <a:pt x="13726" y="32349"/>
                    <a:pt x="16701" y="32349"/>
                  </a:cubicBezTo>
                  <a:cubicBezTo>
                    <a:pt x="16703" y="32349"/>
                    <a:pt x="16705" y="32349"/>
                    <a:pt x="16708" y="32349"/>
                  </a:cubicBezTo>
                  <a:cubicBezTo>
                    <a:pt x="22150" y="32349"/>
                    <a:pt x="27471" y="29608"/>
                    <a:pt x="30520" y="24637"/>
                  </a:cubicBezTo>
                  <a:cubicBezTo>
                    <a:pt x="35183" y="17037"/>
                    <a:pt x="32792" y="7059"/>
                    <a:pt x="25192" y="2395"/>
                  </a:cubicBezTo>
                  <a:cubicBezTo>
                    <a:pt x="22614" y="814"/>
                    <a:pt x="19713" y="1"/>
                    <a:pt x="167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2"/>
            <p:cNvSpPr/>
            <p:nvPr/>
          </p:nvSpPr>
          <p:spPr>
            <a:xfrm>
              <a:off x="5943925" y="284362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4" y="1673"/>
                    <a:pt x="4648" y="4649"/>
                  </a:cubicBezTo>
                  <a:cubicBezTo>
                    <a:pt x="1673" y="7624"/>
                    <a:pt x="1" y="11661"/>
                    <a:pt x="1" y="15870"/>
                  </a:cubicBezTo>
                  <a:cubicBezTo>
                    <a:pt x="1" y="20079"/>
                    <a:pt x="1673" y="24115"/>
                    <a:pt x="4648" y="27091"/>
                  </a:cubicBezTo>
                  <a:cubicBezTo>
                    <a:pt x="7624" y="30068"/>
                    <a:pt x="11661" y="31740"/>
                    <a:pt x="15870" y="31740"/>
                  </a:cubicBezTo>
                  <a:cubicBezTo>
                    <a:pt x="20079" y="31740"/>
                    <a:pt x="24115" y="30068"/>
                    <a:pt x="27091" y="27091"/>
                  </a:cubicBezTo>
                  <a:cubicBezTo>
                    <a:pt x="30068" y="24115"/>
                    <a:pt x="31740" y="20079"/>
                    <a:pt x="31740" y="15870"/>
                  </a:cubicBezTo>
                  <a:cubicBezTo>
                    <a:pt x="31740" y="11661"/>
                    <a:pt x="30068" y="7624"/>
                    <a:pt x="27091" y="4649"/>
                  </a:cubicBezTo>
                  <a:cubicBezTo>
                    <a:pt x="24115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2"/>
            <p:cNvSpPr/>
            <p:nvPr/>
          </p:nvSpPr>
          <p:spPr>
            <a:xfrm>
              <a:off x="5922175" y="2836000"/>
              <a:ext cx="866525" cy="808725"/>
            </a:xfrm>
            <a:custGeom>
              <a:avLst/>
              <a:gdLst/>
              <a:ahLst/>
              <a:cxnLst/>
              <a:rect l="l" t="t" r="r" b="b"/>
              <a:pathLst>
                <a:path w="34661" h="32349" extrusionOk="0">
                  <a:moveTo>
                    <a:pt x="16736" y="605"/>
                  </a:moveTo>
                  <a:lnTo>
                    <a:pt x="16736" y="607"/>
                  </a:lnTo>
                  <a:cubicBezTo>
                    <a:pt x="23620" y="607"/>
                    <a:pt x="29932" y="5214"/>
                    <a:pt x="31783" y="12173"/>
                  </a:cubicBezTo>
                  <a:cubicBezTo>
                    <a:pt x="33990" y="20468"/>
                    <a:pt x="29036" y="29012"/>
                    <a:pt x="20741" y="31218"/>
                  </a:cubicBezTo>
                  <a:cubicBezTo>
                    <a:pt x="19406" y="31573"/>
                    <a:pt x="18064" y="31743"/>
                    <a:pt x="16743" y="31743"/>
                  </a:cubicBezTo>
                  <a:cubicBezTo>
                    <a:pt x="9861" y="31743"/>
                    <a:pt x="3547" y="27135"/>
                    <a:pt x="1696" y="20175"/>
                  </a:cubicBezTo>
                  <a:cubicBezTo>
                    <a:pt x="627" y="16157"/>
                    <a:pt x="1188" y="11964"/>
                    <a:pt x="3273" y="8366"/>
                  </a:cubicBezTo>
                  <a:cubicBezTo>
                    <a:pt x="5358" y="4769"/>
                    <a:pt x="8721" y="2199"/>
                    <a:pt x="12738" y="1130"/>
                  </a:cubicBezTo>
                  <a:cubicBezTo>
                    <a:pt x="14043" y="783"/>
                    <a:pt x="15387" y="607"/>
                    <a:pt x="16736" y="605"/>
                  </a:cubicBezTo>
                  <a:close/>
                  <a:moveTo>
                    <a:pt x="16735" y="1"/>
                  </a:moveTo>
                  <a:cubicBezTo>
                    <a:pt x="15363" y="1"/>
                    <a:pt x="13969" y="177"/>
                    <a:pt x="12582" y="546"/>
                  </a:cubicBezTo>
                  <a:cubicBezTo>
                    <a:pt x="8408" y="1656"/>
                    <a:pt x="4915" y="4325"/>
                    <a:pt x="2749" y="8062"/>
                  </a:cubicBezTo>
                  <a:cubicBezTo>
                    <a:pt x="583" y="11800"/>
                    <a:pt x="1" y="16157"/>
                    <a:pt x="1110" y="20332"/>
                  </a:cubicBezTo>
                  <a:cubicBezTo>
                    <a:pt x="3034" y="27562"/>
                    <a:pt x="9592" y="32348"/>
                    <a:pt x="16744" y="32348"/>
                  </a:cubicBezTo>
                  <a:cubicBezTo>
                    <a:pt x="18145" y="32348"/>
                    <a:pt x="19541" y="32165"/>
                    <a:pt x="20897" y="31804"/>
                  </a:cubicBezTo>
                  <a:cubicBezTo>
                    <a:pt x="29515" y="29512"/>
                    <a:pt x="34661" y="20636"/>
                    <a:pt x="32369" y="12017"/>
                  </a:cubicBezTo>
                  <a:cubicBezTo>
                    <a:pt x="30446" y="4787"/>
                    <a:pt x="23888" y="1"/>
                    <a:pt x="167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2"/>
            <p:cNvSpPr/>
            <p:nvPr/>
          </p:nvSpPr>
          <p:spPr>
            <a:xfrm>
              <a:off x="6578875" y="3001600"/>
              <a:ext cx="85400" cy="143850"/>
            </a:xfrm>
            <a:custGeom>
              <a:avLst/>
              <a:gdLst/>
              <a:ahLst/>
              <a:cxnLst/>
              <a:rect l="l" t="t" r="r" b="b"/>
              <a:pathLst>
                <a:path w="3416" h="5754" extrusionOk="0">
                  <a:moveTo>
                    <a:pt x="1" y="1"/>
                  </a:moveTo>
                  <a:lnTo>
                    <a:pt x="3415" y="5754"/>
                  </a:lnTo>
                  <a:cubicBezTo>
                    <a:pt x="2781" y="3579"/>
                    <a:pt x="1607" y="160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2"/>
            <p:cNvSpPr/>
            <p:nvPr/>
          </p:nvSpPr>
          <p:spPr>
            <a:xfrm>
              <a:off x="6570550" y="2994025"/>
              <a:ext cx="102150" cy="159000"/>
            </a:xfrm>
            <a:custGeom>
              <a:avLst/>
              <a:gdLst/>
              <a:ahLst/>
              <a:cxnLst/>
              <a:rect l="l" t="t" r="r" b="b"/>
              <a:pathLst>
                <a:path w="4086" h="6360" extrusionOk="0">
                  <a:moveTo>
                    <a:pt x="333" y="1"/>
                  </a:moveTo>
                  <a:cubicBezTo>
                    <a:pt x="255" y="1"/>
                    <a:pt x="178" y="31"/>
                    <a:pt x="119" y="90"/>
                  </a:cubicBezTo>
                  <a:cubicBezTo>
                    <a:pt x="0" y="208"/>
                    <a:pt x="2" y="400"/>
                    <a:pt x="120" y="518"/>
                  </a:cubicBezTo>
                  <a:cubicBezTo>
                    <a:pt x="1687" y="2082"/>
                    <a:pt x="2836" y="4016"/>
                    <a:pt x="3458" y="6142"/>
                  </a:cubicBezTo>
                  <a:cubicBezTo>
                    <a:pt x="3496" y="6271"/>
                    <a:pt x="3614" y="6359"/>
                    <a:pt x="3748" y="6359"/>
                  </a:cubicBezTo>
                  <a:cubicBezTo>
                    <a:pt x="3777" y="6359"/>
                    <a:pt x="3806" y="6355"/>
                    <a:pt x="3834" y="6346"/>
                  </a:cubicBezTo>
                  <a:cubicBezTo>
                    <a:pt x="3995" y="6299"/>
                    <a:pt x="4086" y="6131"/>
                    <a:pt x="4039" y="5971"/>
                  </a:cubicBezTo>
                  <a:cubicBezTo>
                    <a:pt x="3388" y="3748"/>
                    <a:pt x="2187" y="1726"/>
                    <a:pt x="547" y="89"/>
                  </a:cubicBezTo>
                  <a:cubicBezTo>
                    <a:pt x="488" y="30"/>
                    <a:pt x="411" y="1"/>
                    <a:pt x="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2"/>
            <p:cNvSpPr/>
            <p:nvPr/>
          </p:nvSpPr>
          <p:spPr>
            <a:xfrm>
              <a:off x="6378075" y="3204875"/>
              <a:ext cx="315400" cy="370700"/>
            </a:xfrm>
            <a:custGeom>
              <a:avLst/>
              <a:gdLst/>
              <a:ahLst/>
              <a:cxnLst/>
              <a:rect l="l" t="t" r="r" b="b"/>
              <a:pathLst>
                <a:path w="12616" h="14828" extrusionOk="0">
                  <a:moveTo>
                    <a:pt x="11920" y="1"/>
                  </a:moveTo>
                  <a:lnTo>
                    <a:pt x="0" y="14827"/>
                  </a:lnTo>
                  <a:cubicBezTo>
                    <a:pt x="665" y="14752"/>
                    <a:pt x="1324" y="14628"/>
                    <a:pt x="1971" y="14456"/>
                  </a:cubicBezTo>
                  <a:cubicBezTo>
                    <a:pt x="8489" y="12723"/>
                    <a:pt x="12616" y="6504"/>
                    <a:pt x="119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2"/>
            <p:cNvSpPr/>
            <p:nvPr/>
          </p:nvSpPr>
          <p:spPr>
            <a:xfrm>
              <a:off x="6370325" y="3197325"/>
              <a:ext cx="331225" cy="385825"/>
            </a:xfrm>
            <a:custGeom>
              <a:avLst/>
              <a:gdLst/>
              <a:ahLst/>
              <a:cxnLst/>
              <a:rect l="l" t="t" r="r" b="b"/>
              <a:pathLst>
                <a:path w="13249" h="15433" extrusionOk="0">
                  <a:moveTo>
                    <a:pt x="12231" y="0"/>
                  </a:moveTo>
                  <a:cubicBezTo>
                    <a:pt x="12220" y="0"/>
                    <a:pt x="12209" y="1"/>
                    <a:pt x="12198" y="2"/>
                  </a:cubicBezTo>
                  <a:cubicBezTo>
                    <a:pt x="12032" y="19"/>
                    <a:pt x="11911" y="169"/>
                    <a:pt x="11929" y="335"/>
                  </a:cubicBezTo>
                  <a:cubicBezTo>
                    <a:pt x="12614" y="6732"/>
                    <a:pt x="8433" y="12809"/>
                    <a:pt x="2204" y="14465"/>
                  </a:cubicBezTo>
                  <a:cubicBezTo>
                    <a:pt x="1571" y="14633"/>
                    <a:pt x="928" y="14756"/>
                    <a:pt x="277" y="14828"/>
                  </a:cubicBezTo>
                  <a:cubicBezTo>
                    <a:pt x="118" y="14847"/>
                    <a:pt x="0" y="14986"/>
                    <a:pt x="8" y="15146"/>
                  </a:cubicBezTo>
                  <a:cubicBezTo>
                    <a:pt x="17" y="15306"/>
                    <a:pt x="149" y="15431"/>
                    <a:pt x="309" y="15433"/>
                  </a:cubicBezTo>
                  <a:cubicBezTo>
                    <a:pt x="321" y="15433"/>
                    <a:pt x="333" y="15433"/>
                    <a:pt x="344" y="15431"/>
                  </a:cubicBezTo>
                  <a:cubicBezTo>
                    <a:pt x="1024" y="15355"/>
                    <a:pt x="1699" y="15227"/>
                    <a:pt x="2360" y="15051"/>
                  </a:cubicBezTo>
                  <a:cubicBezTo>
                    <a:pt x="8875" y="13317"/>
                    <a:pt x="13249" y="6963"/>
                    <a:pt x="12532" y="270"/>
                  </a:cubicBezTo>
                  <a:cubicBezTo>
                    <a:pt x="12515" y="115"/>
                    <a:pt x="12384" y="0"/>
                    <a:pt x="12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2"/>
            <p:cNvSpPr/>
            <p:nvPr/>
          </p:nvSpPr>
          <p:spPr>
            <a:xfrm>
              <a:off x="5966875" y="2903050"/>
              <a:ext cx="563125" cy="674650"/>
            </a:xfrm>
            <a:custGeom>
              <a:avLst/>
              <a:gdLst/>
              <a:ahLst/>
              <a:cxnLst/>
              <a:rect l="l" t="t" r="r" b="b"/>
              <a:pathLst>
                <a:path w="22525" h="26986" extrusionOk="0">
                  <a:moveTo>
                    <a:pt x="14961" y="1"/>
                  </a:moveTo>
                  <a:cubicBezTo>
                    <a:pt x="13813" y="1"/>
                    <a:pt x="12646" y="149"/>
                    <a:pt x="11484" y="458"/>
                  </a:cubicBezTo>
                  <a:cubicBezTo>
                    <a:pt x="4285" y="2372"/>
                    <a:pt x="1" y="9761"/>
                    <a:pt x="1916" y="16960"/>
                  </a:cubicBezTo>
                  <a:cubicBezTo>
                    <a:pt x="3522" y="22998"/>
                    <a:pt x="8976" y="26985"/>
                    <a:pt x="14943" y="26985"/>
                  </a:cubicBezTo>
                  <a:cubicBezTo>
                    <a:pt x="14963" y="26985"/>
                    <a:pt x="14984" y="26985"/>
                    <a:pt x="15004" y="26985"/>
                  </a:cubicBezTo>
                  <a:lnTo>
                    <a:pt x="22525" y="2330"/>
                  </a:lnTo>
                  <a:cubicBezTo>
                    <a:pt x="20326" y="840"/>
                    <a:pt x="17697" y="1"/>
                    <a:pt x="149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5975350" y="2895575"/>
              <a:ext cx="563275" cy="689700"/>
            </a:xfrm>
            <a:custGeom>
              <a:avLst/>
              <a:gdLst/>
              <a:ahLst/>
              <a:cxnLst/>
              <a:rect l="l" t="t" r="r" b="b"/>
              <a:pathLst>
                <a:path w="22531" h="27588" extrusionOk="0">
                  <a:moveTo>
                    <a:pt x="14612" y="0"/>
                  </a:moveTo>
                  <a:cubicBezTo>
                    <a:pt x="13427" y="0"/>
                    <a:pt x="12236" y="153"/>
                    <a:pt x="11068" y="464"/>
                  </a:cubicBezTo>
                  <a:cubicBezTo>
                    <a:pt x="7508" y="1410"/>
                    <a:pt x="4530" y="3687"/>
                    <a:pt x="2682" y="6873"/>
                  </a:cubicBezTo>
                  <a:cubicBezTo>
                    <a:pt x="834" y="10061"/>
                    <a:pt x="336" y="13777"/>
                    <a:pt x="1284" y="17337"/>
                  </a:cubicBezTo>
                  <a:cubicBezTo>
                    <a:pt x="2891" y="23381"/>
                    <a:pt x="8362" y="27587"/>
                    <a:pt x="14604" y="27587"/>
                  </a:cubicBezTo>
                  <a:cubicBezTo>
                    <a:pt x="14605" y="27587"/>
                    <a:pt x="14606" y="27587"/>
                    <a:pt x="14607" y="27587"/>
                  </a:cubicBezTo>
                  <a:cubicBezTo>
                    <a:pt x="14793" y="27587"/>
                    <a:pt x="14967" y="27469"/>
                    <a:pt x="14967" y="27283"/>
                  </a:cubicBezTo>
                  <a:cubicBezTo>
                    <a:pt x="14967" y="27115"/>
                    <a:pt x="14832" y="26980"/>
                    <a:pt x="14666" y="26980"/>
                  </a:cubicBezTo>
                  <a:cubicBezTo>
                    <a:pt x="14665" y="26980"/>
                    <a:pt x="14665" y="26980"/>
                    <a:pt x="14664" y="26981"/>
                  </a:cubicBezTo>
                  <a:cubicBezTo>
                    <a:pt x="14659" y="26983"/>
                    <a:pt x="14653" y="26983"/>
                    <a:pt x="14646" y="26983"/>
                  </a:cubicBezTo>
                  <a:cubicBezTo>
                    <a:pt x="14633" y="26983"/>
                    <a:pt x="14617" y="26981"/>
                    <a:pt x="14603" y="26981"/>
                  </a:cubicBezTo>
                  <a:cubicBezTo>
                    <a:pt x="8637" y="26981"/>
                    <a:pt x="3406" y="22959"/>
                    <a:pt x="1869" y="17181"/>
                  </a:cubicBezTo>
                  <a:cubicBezTo>
                    <a:pt x="0" y="10155"/>
                    <a:pt x="4196" y="2917"/>
                    <a:pt x="11223" y="1048"/>
                  </a:cubicBezTo>
                  <a:cubicBezTo>
                    <a:pt x="12340" y="751"/>
                    <a:pt x="13479" y="605"/>
                    <a:pt x="14612" y="605"/>
                  </a:cubicBezTo>
                  <a:cubicBezTo>
                    <a:pt x="17226" y="605"/>
                    <a:pt x="19810" y="1383"/>
                    <a:pt x="22017" y="2879"/>
                  </a:cubicBezTo>
                  <a:cubicBezTo>
                    <a:pt x="22068" y="2915"/>
                    <a:pt x="22127" y="2931"/>
                    <a:pt x="22186" y="2931"/>
                  </a:cubicBezTo>
                  <a:cubicBezTo>
                    <a:pt x="22283" y="2931"/>
                    <a:pt x="22379" y="2885"/>
                    <a:pt x="22437" y="2799"/>
                  </a:cubicBezTo>
                  <a:cubicBezTo>
                    <a:pt x="22531" y="2661"/>
                    <a:pt x="22494" y="2472"/>
                    <a:pt x="22355" y="2378"/>
                  </a:cubicBezTo>
                  <a:cubicBezTo>
                    <a:pt x="20048" y="814"/>
                    <a:pt x="17346" y="0"/>
                    <a:pt x="14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2"/>
            <p:cNvSpPr/>
            <p:nvPr/>
          </p:nvSpPr>
          <p:spPr>
            <a:xfrm>
              <a:off x="6162950" y="2996450"/>
              <a:ext cx="328225" cy="505750"/>
            </a:xfrm>
            <a:custGeom>
              <a:avLst/>
              <a:gdLst/>
              <a:ahLst/>
              <a:cxnLst/>
              <a:rect l="l" t="t" r="r" b="b"/>
              <a:pathLst>
                <a:path w="13129" h="20230" extrusionOk="0">
                  <a:moveTo>
                    <a:pt x="4133" y="0"/>
                  </a:moveTo>
                  <a:cubicBezTo>
                    <a:pt x="4060" y="0"/>
                    <a:pt x="3988" y="9"/>
                    <a:pt x="3916" y="27"/>
                  </a:cubicBezTo>
                  <a:cubicBezTo>
                    <a:pt x="3692" y="81"/>
                    <a:pt x="3510" y="212"/>
                    <a:pt x="3368" y="420"/>
                  </a:cubicBezTo>
                  <a:cubicBezTo>
                    <a:pt x="3227" y="627"/>
                    <a:pt x="3194" y="875"/>
                    <a:pt x="3271" y="1165"/>
                  </a:cubicBezTo>
                  <a:lnTo>
                    <a:pt x="3982" y="3833"/>
                  </a:lnTo>
                  <a:lnTo>
                    <a:pt x="3982" y="3833"/>
                  </a:lnTo>
                  <a:cubicBezTo>
                    <a:pt x="2782" y="4222"/>
                    <a:pt x="1847" y="4780"/>
                    <a:pt x="1176" y="5508"/>
                  </a:cubicBezTo>
                  <a:cubicBezTo>
                    <a:pt x="281" y="6477"/>
                    <a:pt x="0" y="7585"/>
                    <a:pt x="331" y="8831"/>
                  </a:cubicBezTo>
                  <a:cubicBezTo>
                    <a:pt x="468" y="9345"/>
                    <a:pt x="652" y="9773"/>
                    <a:pt x="886" y="10118"/>
                  </a:cubicBezTo>
                  <a:cubicBezTo>
                    <a:pt x="1120" y="10462"/>
                    <a:pt x="1378" y="10737"/>
                    <a:pt x="1660" y="10941"/>
                  </a:cubicBezTo>
                  <a:cubicBezTo>
                    <a:pt x="1943" y="11144"/>
                    <a:pt x="2318" y="11301"/>
                    <a:pt x="2787" y="11410"/>
                  </a:cubicBezTo>
                  <a:cubicBezTo>
                    <a:pt x="3234" y="11515"/>
                    <a:pt x="3688" y="11587"/>
                    <a:pt x="4146" y="11624"/>
                  </a:cubicBezTo>
                  <a:cubicBezTo>
                    <a:pt x="4585" y="11657"/>
                    <a:pt x="5162" y="11681"/>
                    <a:pt x="5878" y="11691"/>
                  </a:cubicBezTo>
                  <a:lnTo>
                    <a:pt x="7772" y="11695"/>
                  </a:lnTo>
                  <a:cubicBezTo>
                    <a:pt x="7808" y="11694"/>
                    <a:pt x="7843" y="11694"/>
                    <a:pt x="7878" y="11694"/>
                  </a:cubicBezTo>
                  <a:cubicBezTo>
                    <a:pt x="8348" y="11694"/>
                    <a:pt x="8732" y="11759"/>
                    <a:pt x="9031" y="11888"/>
                  </a:cubicBezTo>
                  <a:cubicBezTo>
                    <a:pt x="9352" y="12027"/>
                    <a:pt x="9542" y="12207"/>
                    <a:pt x="9600" y="12430"/>
                  </a:cubicBezTo>
                  <a:cubicBezTo>
                    <a:pt x="9676" y="12711"/>
                    <a:pt x="9649" y="12967"/>
                    <a:pt x="9517" y="13199"/>
                  </a:cubicBezTo>
                  <a:cubicBezTo>
                    <a:pt x="9387" y="13431"/>
                    <a:pt x="9198" y="13616"/>
                    <a:pt x="8952" y="13754"/>
                  </a:cubicBezTo>
                  <a:cubicBezTo>
                    <a:pt x="8689" y="13901"/>
                    <a:pt x="8415" y="14026"/>
                    <a:pt x="8133" y="14130"/>
                  </a:cubicBezTo>
                  <a:cubicBezTo>
                    <a:pt x="7855" y="14236"/>
                    <a:pt x="7566" y="14310"/>
                    <a:pt x="7273" y="14352"/>
                  </a:cubicBezTo>
                  <a:cubicBezTo>
                    <a:pt x="6892" y="14436"/>
                    <a:pt x="6504" y="14479"/>
                    <a:pt x="6114" y="14482"/>
                  </a:cubicBezTo>
                  <a:cubicBezTo>
                    <a:pt x="6101" y="14482"/>
                    <a:pt x="6089" y="14482"/>
                    <a:pt x="6076" y="14482"/>
                  </a:cubicBezTo>
                  <a:cubicBezTo>
                    <a:pt x="5710" y="14482"/>
                    <a:pt x="5423" y="14464"/>
                    <a:pt x="5214" y="14426"/>
                  </a:cubicBezTo>
                  <a:cubicBezTo>
                    <a:pt x="4998" y="14388"/>
                    <a:pt x="4742" y="14332"/>
                    <a:pt x="4443" y="14261"/>
                  </a:cubicBezTo>
                  <a:cubicBezTo>
                    <a:pt x="4145" y="14189"/>
                    <a:pt x="3963" y="14149"/>
                    <a:pt x="3896" y="14140"/>
                  </a:cubicBezTo>
                  <a:cubicBezTo>
                    <a:pt x="3747" y="14110"/>
                    <a:pt x="3606" y="14096"/>
                    <a:pt x="3474" y="14096"/>
                  </a:cubicBezTo>
                  <a:cubicBezTo>
                    <a:pt x="3290" y="14096"/>
                    <a:pt x="3122" y="14124"/>
                    <a:pt x="2969" y="14180"/>
                  </a:cubicBezTo>
                  <a:cubicBezTo>
                    <a:pt x="2706" y="14278"/>
                    <a:pt x="2513" y="14443"/>
                    <a:pt x="2388" y="14677"/>
                  </a:cubicBezTo>
                  <a:cubicBezTo>
                    <a:pt x="2265" y="14904"/>
                    <a:pt x="2193" y="15155"/>
                    <a:pt x="2179" y="15412"/>
                  </a:cubicBezTo>
                  <a:cubicBezTo>
                    <a:pt x="2163" y="15667"/>
                    <a:pt x="2228" y="15913"/>
                    <a:pt x="2374" y="16149"/>
                  </a:cubicBezTo>
                  <a:cubicBezTo>
                    <a:pt x="2519" y="16385"/>
                    <a:pt x="2730" y="16558"/>
                    <a:pt x="3006" y="16667"/>
                  </a:cubicBezTo>
                  <a:cubicBezTo>
                    <a:pt x="3961" y="17015"/>
                    <a:pt x="4958" y="17189"/>
                    <a:pt x="5995" y="17189"/>
                  </a:cubicBezTo>
                  <a:cubicBezTo>
                    <a:pt x="6568" y="17189"/>
                    <a:pt x="7153" y="17136"/>
                    <a:pt x="7751" y="17029"/>
                  </a:cubicBezTo>
                  <a:lnTo>
                    <a:pt x="7751" y="17029"/>
                  </a:lnTo>
                  <a:lnTo>
                    <a:pt x="8414" y="19521"/>
                  </a:lnTo>
                  <a:cubicBezTo>
                    <a:pt x="8517" y="19906"/>
                    <a:pt x="8734" y="20134"/>
                    <a:pt x="9069" y="20204"/>
                  </a:cubicBezTo>
                  <a:cubicBezTo>
                    <a:pt x="9146" y="20221"/>
                    <a:pt x="9222" y="20229"/>
                    <a:pt x="9295" y="20229"/>
                  </a:cubicBezTo>
                  <a:cubicBezTo>
                    <a:pt x="9538" y="20229"/>
                    <a:pt x="9759" y="20137"/>
                    <a:pt x="9956" y="19954"/>
                  </a:cubicBezTo>
                  <a:cubicBezTo>
                    <a:pt x="10212" y="19717"/>
                    <a:pt x="10293" y="19415"/>
                    <a:pt x="10196" y="19048"/>
                  </a:cubicBezTo>
                  <a:lnTo>
                    <a:pt x="9535" y="16565"/>
                  </a:lnTo>
                  <a:lnTo>
                    <a:pt x="9535" y="16565"/>
                  </a:lnTo>
                  <a:cubicBezTo>
                    <a:pt x="10126" y="16351"/>
                    <a:pt x="10654" y="16086"/>
                    <a:pt x="11120" y="15770"/>
                  </a:cubicBezTo>
                  <a:cubicBezTo>
                    <a:pt x="11895" y="15243"/>
                    <a:pt x="12446" y="14580"/>
                    <a:pt x="12773" y="13780"/>
                  </a:cubicBezTo>
                  <a:cubicBezTo>
                    <a:pt x="13100" y="12981"/>
                    <a:pt x="13128" y="12108"/>
                    <a:pt x="12859" y="11165"/>
                  </a:cubicBezTo>
                  <a:cubicBezTo>
                    <a:pt x="12693" y="10578"/>
                    <a:pt x="12455" y="10095"/>
                    <a:pt x="12144" y="9716"/>
                  </a:cubicBezTo>
                  <a:cubicBezTo>
                    <a:pt x="11832" y="9337"/>
                    <a:pt x="11440" y="9050"/>
                    <a:pt x="10969" y="8856"/>
                  </a:cubicBezTo>
                  <a:cubicBezTo>
                    <a:pt x="10486" y="8658"/>
                    <a:pt x="9978" y="8528"/>
                    <a:pt x="9460" y="8468"/>
                  </a:cubicBezTo>
                  <a:cubicBezTo>
                    <a:pt x="8947" y="8407"/>
                    <a:pt x="8328" y="8377"/>
                    <a:pt x="7600" y="8377"/>
                  </a:cubicBezTo>
                  <a:cubicBezTo>
                    <a:pt x="7570" y="8377"/>
                    <a:pt x="7540" y="8377"/>
                    <a:pt x="7509" y="8377"/>
                  </a:cubicBezTo>
                  <a:lnTo>
                    <a:pt x="5638" y="8408"/>
                  </a:lnTo>
                  <a:cubicBezTo>
                    <a:pt x="5556" y="8411"/>
                    <a:pt x="5477" y="8413"/>
                    <a:pt x="5402" y="8413"/>
                  </a:cubicBezTo>
                  <a:cubicBezTo>
                    <a:pt x="4966" y="8413"/>
                    <a:pt x="4632" y="8365"/>
                    <a:pt x="4400" y="8271"/>
                  </a:cubicBezTo>
                  <a:cubicBezTo>
                    <a:pt x="4128" y="8161"/>
                    <a:pt x="3952" y="7951"/>
                    <a:pt x="3870" y="7644"/>
                  </a:cubicBezTo>
                  <a:cubicBezTo>
                    <a:pt x="3803" y="7387"/>
                    <a:pt x="3889" y="7145"/>
                    <a:pt x="4130" y="6916"/>
                  </a:cubicBezTo>
                  <a:cubicBezTo>
                    <a:pt x="4370" y="6688"/>
                    <a:pt x="4662" y="6521"/>
                    <a:pt x="5005" y="6416"/>
                  </a:cubicBezTo>
                  <a:cubicBezTo>
                    <a:pt x="5347" y="6312"/>
                    <a:pt x="5674" y="6227"/>
                    <a:pt x="5987" y="6162"/>
                  </a:cubicBezTo>
                  <a:cubicBezTo>
                    <a:pt x="6547" y="6077"/>
                    <a:pt x="7114" y="6035"/>
                    <a:pt x="7680" y="6035"/>
                  </a:cubicBezTo>
                  <a:cubicBezTo>
                    <a:pt x="8037" y="6035"/>
                    <a:pt x="8394" y="6052"/>
                    <a:pt x="8750" y="6085"/>
                  </a:cubicBezTo>
                  <a:cubicBezTo>
                    <a:pt x="8805" y="6088"/>
                    <a:pt x="8858" y="6090"/>
                    <a:pt x="8910" y="6090"/>
                  </a:cubicBezTo>
                  <a:cubicBezTo>
                    <a:pt x="9204" y="6090"/>
                    <a:pt x="9459" y="6034"/>
                    <a:pt x="9673" y="5922"/>
                  </a:cubicBezTo>
                  <a:cubicBezTo>
                    <a:pt x="9926" y="5791"/>
                    <a:pt x="10090" y="5599"/>
                    <a:pt x="10166" y="5347"/>
                  </a:cubicBezTo>
                  <a:cubicBezTo>
                    <a:pt x="10238" y="5102"/>
                    <a:pt x="10257" y="4844"/>
                    <a:pt x="10218" y="4591"/>
                  </a:cubicBezTo>
                  <a:cubicBezTo>
                    <a:pt x="10179" y="4341"/>
                    <a:pt x="10051" y="4108"/>
                    <a:pt x="9833" y="3891"/>
                  </a:cubicBezTo>
                  <a:cubicBezTo>
                    <a:pt x="9615" y="3674"/>
                    <a:pt x="9339" y="3538"/>
                    <a:pt x="9004" y="3480"/>
                  </a:cubicBezTo>
                  <a:cubicBezTo>
                    <a:pt x="8572" y="3404"/>
                    <a:pt x="8219" y="3350"/>
                    <a:pt x="7946" y="3323"/>
                  </a:cubicBezTo>
                  <a:cubicBezTo>
                    <a:pt x="7778" y="3306"/>
                    <a:pt x="7566" y="3297"/>
                    <a:pt x="7312" y="3297"/>
                  </a:cubicBezTo>
                  <a:cubicBezTo>
                    <a:pt x="7156" y="3297"/>
                    <a:pt x="6985" y="3300"/>
                    <a:pt x="6797" y="3307"/>
                  </a:cubicBezTo>
                  <a:cubicBezTo>
                    <a:pt x="6449" y="3320"/>
                    <a:pt x="6104" y="3354"/>
                    <a:pt x="5761" y="3409"/>
                  </a:cubicBezTo>
                  <a:lnTo>
                    <a:pt x="5761" y="3409"/>
                  </a:lnTo>
                  <a:lnTo>
                    <a:pt x="5040" y="695"/>
                  </a:lnTo>
                  <a:cubicBezTo>
                    <a:pt x="4967" y="421"/>
                    <a:pt x="4817" y="229"/>
                    <a:pt x="4591" y="115"/>
                  </a:cubicBezTo>
                  <a:cubicBezTo>
                    <a:pt x="4436" y="39"/>
                    <a:pt x="4284" y="0"/>
                    <a:pt x="41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2"/>
            <p:cNvSpPr/>
            <p:nvPr/>
          </p:nvSpPr>
          <p:spPr>
            <a:xfrm>
              <a:off x="6005025" y="3454750"/>
              <a:ext cx="15375" cy="65550"/>
            </a:xfrm>
            <a:custGeom>
              <a:avLst/>
              <a:gdLst/>
              <a:ahLst/>
              <a:cxnLst/>
              <a:rect l="l" t="t" r="r" b="b"/>
              <a:pathLst>
                <a:path w="615" h="2622" extrusionOk="0">
                  <a:moveTo>
                    <a:pt x="308" y="1"/>
                  </a:moveTo>
                  <a:cubicBezTo>
                    <a:pt x="138" y="1"/>
                    <a:pt x="1" y="140"/>
                    <a:pt x="5" y="311"/>
                  </a:cubicBezTo>
                  <a:lnTo>
                    <a:pt x="5" y="2319"/>
                  </a:lnTo>
                  <a:cubicBezTo>
                    <a:pt x="5" y="2486"/>
                    <a:pt x="140" y="2621"/>
                    <a:pt x="308" y="2621"/>
                  </a:cubicBezTo>
                  <a:cubicBezTo>
                    <a:pt x="475" y="2621"/>
                    <a:pt x="610" y="2486"/>
                    <a:pt x="610" y="2319"/>
                  </a:cubicBezTo>
                  <a:lnTo>
                    <a:pt x="610" y="311"/>
                  </a:lnTo>
                  <a:cubicBezTo>
                    <a:pt x="614" y="140"/>
                    <a:pt x="478" y="1"/>
                    <a:pt x="3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2"/>
            <p:cNvSpPr/>
            <p:nvPr/>
          </p:nvSpPr>
          <p:spPr>
            <a:xfrm>
              <a:off x="6040500" y="3504950"/>
              <a:ext cx="15350" cy="68525"/>
            </a:xfrm>
            <a:custGeom>
              <a:avLst/>
              <a:gdLst/>
              <a:ahLst/>
              <a:cxnLst/>
              <a:rect l="l" t="t" r="r" b="b"/>
              <a:pathLst>
                <a:path w="614" h="2741" extrusionOk="0">
                  <a:moveTo>
                    <a:pt x="308" y="1"/>
                  </a:moveTo>
                  <a:cubicBezTo>
                    <a:pt x="137" y="1"/>
                    <a:pt x="0" y="140"/>
                    <a:pt x="4" y="311"/>
                  </a:cubicBezTo>
                  <a:lnTo>
                    <a:pt x="4" y="2438"/>
                  </a:lnTo>
                  <a:cubicBezTo>
                    <a:pt x="4" y="2606"/>
                    <a:pt x="140" y="2741"/>
                    <a:pt x="308" y="2741"/>
                  </a:cubicBezTo>
                  <a:cubicBezTo>
                    <a:pt x="474" y="2741"/>
                    <a:pt x="610" y="2606"/>
                    <a:pt x="610" y="2438"/>
                  </a:cubicBezTo>
                  <a:lnTo>
                    <a:pt x="610" y="311"/>
                  </a:lnTo>
                  <a:cubicBezTo>
                    <a:pt x="614" y="140"/>
                    <a:pt x="477" y="1"/>
                    <a:pt x="3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2"/>
            <p:cNvSpPr/>
            <p:nvPr/>
          </p:nvSpPr>
          <p:spPr>
            <a:xfrm>
              <a:off x="6111400" y="3564025"/>
              <a:ext cx="15350" cy="65600"/>
            </a:xfrm>
            <a:custGeom>
              <a:avLst/>
              <a:gdLst/>
              <a:ahLst/>
              <a:cxnLst/>
              <a:rect l="l" t="t" r="r" b="b"/>
              <a:pathLst>
                <a:path w="614" h="2624" extrusionOk="0">
                  <a:moveTo>
                    <a:pt x="307" y="0"/>
                  </a:moveTo>
                  <a:cubicBezTo>
                    <a:pt x="137" y="0"/>
                    <a:pt x="1" y="141"/>
                    <a:pt x="4" y="312"/>
                  </a:cubicBezTo>
                  <a:lnTo>
                    <a:pt x="4" y="2320"/>
                  </a:lnTo>
                  <a:cubicBezTo>
                    <a:pt x="4" y="2488"/>
                    <a:pt x="140" y="2623"/>
                    <a:pt x="307" y="2623"/>
                  </a:cubicBezTo>
                  <a:cubicBezTo>
                    <a:pt x="475" y="2623"/>
                    <a:pt x="610" y="2488"/>
                    <a:pt x="610" y="2320"/>
                  </a:cubicBezTo>
                  <a:lnTo>
                    <a:pt x="610" y="312"/>
                  </a:lnTo>
                  <a:cubicBezTo>
                    <a:pt x="614" y="141"/>
                    <a:pt x="477" y="0"/>
                    <a:pt x="3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6211900" y="3614450"/>
              <a:ext cx="15200" cy="59475"/>
            </a:xfrm>
            <a:custGeom>
              <a:avLst/>
              <a:gdLst/>
              <a:ahLst/>
              <a:cxnLst/>
              <a:rect l="l" t="t" r="r" b="b"/>
              <a:pathLst>
                <a:path w="608" h="2379" extrusionOk="0">
                  <a:moveTo>
                    <a:pt x="304" y="0"/>
                  </a:moveTo>
                  <a:cubicBezTo>
                    <a:pt x="137" y="0"/>
                    <a:pt x="2" y="136"/>
                    <a:pt x="2" y="303"/>
                  </a:cubicBezTo>
                  <a:lnTo>
                    <a:pt x="2" y="2075"/>
                  </a:lnTo>
                  <a:cubicBezTo>
                    <a:pt x="1" y="2243"/>
                    <a:pt x="137" y="2378"/>
                    <a:pt x="304" y="2378"/>
                  </a:cubicBezTo>
                  <a:cubicBezTo>
                    <a:pt x="472" y="2378"/>
                    <a:pt x="607" y="2243"/>
                    <a:pt x="607" y="2075"/>
                  </a:cubicBezTo>
                  <a:lnTo>
                    <a:pt x="607" y="303"/>
                  </a:lnTo>
                  <a:cubicBezTo>
                    <a:pt x="607" y="136"/>
                    <a:pt x="472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2"/>
            <p:cNvSpPr/>
            <p:nvPr/>
          </p:nvSpPr>
          <p:spPr>
            <a:xfrm>
              <a:off x="6321125" y="3634925"/>
              <a:ext cx="15375" cy="36025"/>
            </a:xfrm>
            <a:custGeom>
              <a:avLst/>
              <a:gdLst/>
              <a:ahLst/>
              <a:cxnLst/>
              <a:rect l="l" t="t" r="r" b="b"/>
              <a:pathLst>
                <a:path w="615" h="1441" extrusionOk="0">
                  <a:moveTo>
                    <a:pt x="307" y="1"/>
                  </a:moveTo>
                  <a:cubicBezTo>
                    <a:pt x="137" y="1"/>
                    <a:pt x="1" y="141"/>
                    <a:pt x="5" y="311"/>
                  </a:cubicBezTo>
                  <a:lnTo>
                    <a:pt x="5" y="1139"/>
                  </a:lnTo>
                  <a:cubicBezTo>
                    <a:pt x="5" y="1306"/>
                    <a:pt x="140" y="1441"/>
                    <a:pt x="308" y="1441"/>
                  </a:cubicBezTo>
                  <a:cubicBezTo>
                    <a:pt x="475" y="1441"/>
                    <a:pt x="610" y="1306"/>
                    <a:pt x="610" y="1139"/>
                  </a:cubicBezTo>
                  <a:lnTo>
                    <a:pt x="610" y="311"/>
                  </a:lnTo>
                  <a:cubicBezTo>
                    <a:pt x="614" y="141"/>
                    <a:pt x="477" y="1"/>
                    <a:pt x="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2"/>
            <p:cNvSpPr/>
            <p:nvPr/>
          </p:nvSpPr>
          <p:spPr>
            <a:xfrm>
              <a:off x="6536875" y="3593950"/>
              <a:ext cx="15175" cy="47475"/>
            </a:xfrm>
            <a:custGeom>
              <a:avLst/>
              <a:gdLst/>
              <a:ahLst/>
              <a:cxnLst/>
              <a:rect l="l" t="t" r="r" b="b"/>
              <a:pathLst>
                <a:path w="607" h="1899" extrusionOk="0">
                  <a:moveTo>
                    <a:pt x="303" y="0"/>
                  </a:moveTo>
                  <a:cubicBezTo>
                    <a:pt x="139" y="0"/>
                    <a:pt x="5" y="132"/>
                    <a:pt x="1" y="296"/>
                  </a:cubicBezTo>
                  <a:lnTo>
                    <a:pt x="1" y="1595"/>
                  </a:lnTo>
                  <a:cubicBezTo>
                    <a:pt x="1" y="1763"/>
                    <a:pt x="136" y="1899"/>
                    <a:pt x="304" y="1899"/>
                  </a:cubicBezTo>
                  <a:cubicBezTo>
                    <a:pt x="471" y="1899"/>
                    <a:pt x="606" y="1762"/>
                    <a:pt x="606" y="1595"/>
                  </a:cubicBezTo>
                  <a:lnTo>
                    <a:pt x="606" y="296"/>
                  </a:lnTo>
                  <a:cubicBezTo>
                    <a:pt x="603" y="132"/>
                    <a:pt x="468" y="0"/>
                    <a:pt x="3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2"/>
            <p:cNvSpPr/>
            <p:nvPr/>
          </p:nvSpPr>
          <p:spPr>
            <a:xfrm>
              <a:off x="6584125" y="3543550"/>
              <a:ext cx="15175" cy="65400"/>
            </a:xfrm>
            <a:custGeom>
              <a:avLst/>
              <a:gdLst/>
              <a:ahLst/>
              <a:cxnLst/>
              <a:rect l="l" t="t" r="r" b="b"/>
              <a:pathLst>
                <a:path w="607" h="2616" extrusionOk="0">
                  <a:moveTo>
                    <a:pt x="304" y="0"/>
                  </a:moveTo>
                  <a:cubicBezTo>
                    <a:pt x="136" y="0"/>
                    <a:pt x="1" y="136"/>
                    <a:pt x="1" y="302"/>
                  </a:cubicBezTo>
                  <a:lnTo>
                    <a:pt x="1" y="2312"/>
                  </a:lnTo>
                  <a:cubicBezTo>
                    <a:pt x="1" y="2480"/>
                    <a:pt x="136" y="2615"/>
                    <a:pt x="304" y="2615"/>
                  </a:cubicBezTo>
                  <a:cubicBezTo>
                    <a:pt x="471" y="2615"/>
                    <a:pt x="606" y="2480"/>
                    <a:pt x="606" y="2312"/>
                  </a:cubicBezTo>
                  <a:lnTo>
                    <a:pt x="606" y="302"/>
                  </a:lnTo>
                  <a:cubicBezTo>
                    <a:pt x="606" y="136"/>
                    <a:pt x="471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2"/>
            <p:cNvSpPr/>
            <p:nvPr/>
          </p:nvSpPr>
          <p:spPr>
            <a:xfrm>
              <a:off x="5377250" y="322247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0"/>
                  </a:moveTo>
                  <a:cubicBezTo>
                    <a:pt x="11661" y="0"/>
                    <a:pt x="7625" y="1672"/>
                    <a:pt x="4649" y="4648"/>
                  </a:cubicBezTo>
                  <a:cubicBezTo>
                    <a:pt x="1672" y="7625"/>
                    <a:pt x="0" y="11661"/>
                    <a:pt x="0" y="15870"/>
                  </a:cubicBezTo>
                  <a:cubicBezTo>
                    <a:pt x="0" y="20079"/>
                    <a:pt x="1672" y="24116"/>
                    <a:pt x="4649" y="27091"/>
                  </a:cubicBezTo>
                  <a:cubicBezTo>
                    <a:pt x="7625" y="30067"/>
                    <a:pt x="11661" y="31739"/>
                    <a:pt x="15870" y="31739"/>
                  </a:cubicBezTo>
                  <a:cubicBezTo>
                    <a:pt x="20079" y="31739"/>
                    <a:pt x="24116" y="30067"/>
                    <a:pt x="27091" y="27091"/>
                  </a:cubicBezTo>
                  <a:cubicBezTo>
                    <a:pt x="30068" y="24116"/>
                    <a:pt x="31739" y="20079"/>
                    <a:pt x="31739" y="15870"/>
                  </a:cubicBezTo>
                  <a:cubicBezTo>
                    <a:pt x="31739" y="11661"/>
                    <a:pt x="30068" y="7625"/>
                    <a:pt x="27091" y="4648"/>
                  </a:cubicBezTo>
                  <a:cubicBezTo>
                    <a:pt x="24116" y="1672"/>
                    <a:pt x="20079" y="0"/>
                    <a:pt x="15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2"/>
            <p:cNvSpPr/>
            <p:nvPr/>
          </p:nvSpPr>
          <p:spPr>
            <a:xfrm>
              <a:off x="5355650" y="3214725"/>
              <a:ext cx="879600" cy="808725"/>
            </a:xfrm>
            <a:custGeom>
              <a:avLst/>
              <a:gdLst/>
              <a:ahLst/>
              <a:cxnLst/>
              <a:rect l="l" t="t" r="r" b="b"/>
              <a:pathLst>
                <a:path w="35184" h="32349" extrusionOk="0">
                  <a:moveTo>
                    <a:pt x="16762" y="607"/>
                  </a:moveTo>
                  <a:cubicBezTo>
                    <a:pt x="19601" y="607"/>
                    <a:pt x="22393" y="1390"/>
                    <a:pt x="24876" y="2912"/>
                  </a:cubicBezTo>
                  <a:cubicBezTo>
                    <a:pt x="32190" y="7401"/>
                    <a:pt x="34493" y="17005"/>
                    <a:pt x="30003" y="24321"/>
                  </a:cubicBezTo>
                  <a:cubicBezTo>
                    <a:pt x="27067" y="29104"/>
                    <a:pt x="21946" y="31742"/>
                    <a:pt x="16707" y="31742"/>
                  </a:cubicBezTo>
                  <a:cubicBezTo>
                    <a:pt x="13933" y="31742"/>
                    <a:pt x="11126" y="31002"/>
                    <a:pt x="8593" y="29448"/>
                  </a:cubicBezTo>
                  <a:cubicBezTo>
                    <a:pt x="5050" y="27274"/>
                    <a:pt x="2564" y="23850"/>
                    <a:pt x="1596" y="19806"/>
                  </a:cubicBezTo>
                  <a:cubicBezTo>
                    <a:pt x="627" y="15763"/>
                    <a:pt x="1291" y="11584"/>
                    <a:pt x="3466" y="8039"/>
                  </a:cubicBezTo>
                  <a:cubicBezTo>
                    <a:pt x="5640" y="4496"/>
                    <a:pt x="9065" y="2010"/>
                    <a:pt x="13108" y="1042"/>
                  </a:cubicBezTo>
                  <a:cubicBezTo>
                    <a:pt x="14305" y="754"/>
                    <a:pt x="15532" y="608"/>
                    <a:pt x="16762" y="607"/>
                  </a:cubicBezTo>
                  <a:close/>
                  <a:moveTo>
                    <a:pt x="16765" y="1"/>
                  </a:moveTo>
                  <a:cubicBezTo>
                    <a:pt x="15501" y="1"/>
                    <a:pt x="14228" y="150"/>
                    <a:pt x="12968" y="452"/>
                  </a:cubicBezTo>
                  <a:cubicBezTo>
                    <a:pt x="8766" y="1459"/>
                    <a:pt x="5209" y="4040"/>
                    <a:pt x="2951" y="7723"/>
                  </a:cubicBezTo>
                  <a:cubicBezTo>
                    <a:pt x="691" y="11405"/>
                    <a:pt x="1" y="15746"/>
                    <a:pt x="1006" y="19947"/>
                  </a:cubicBezTo>
                  <a:cubicBezTo>
                    <a:pt x="2013" y="24148"/>
                    <a:pt x="4595" y="27706"/>
                    <a:pt x="8277" y="29965"/>
                  </a:cubicBezTo>
                  <a:cubicBezTo>
                    <a:pt x="10810" y="31523"/>
                    <a:pt x="13726" y="32349"/>
                    <a:pt x="16701" y="32349"/>
                  </a:cubicBezTo>
                  <a:cubicBezTo>
                    <a:pt x="16703" y="32349"/>
                    <a:pt x="16705" y="32349"/>
                    <a:pt x="16708" y="32349"/>
                  </a:cubicBezTo>
                  <a:cubicBezTo>
                    <a:pt x="22150" y="32349"/>
                    <a:pt x="27471" y="29607"/>
                    <a:pt x="30520" y="24638"/>
                  </a:cubicBezTo>
                  <a:cubicBezTo>
                    <a:pt x="35183" y="17037"/>
                    <a:pt x="32792" y="7059"/>
                    <a:pt x="25192" y="2395"/>
                  </a:cubicBezTo>
                  <a:cubicBezTo>
                    <a:pt x="22614" y="813"/>
                    <a:pt x="19714" y="1"/>
                    <a:pt x="167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5377250" y="3169400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0"/>
                  </a:moveTo>
                  <a:cubicBezTo>
                    <a:pt x="11662" y="0"/>
                    <a:pt x="7625" y="1673"/>
                    <a:pt x="4649" y="4648"/>
                  </a:cubicBezTo>
                  <a:cubicBezTo>
                    <a:pt x="1672" y="7625"/>
                    <a:pt x="0" y="11661"/>
                    <a:pt x="0" y="15870"/>
                  </a:cubicBezTo>
                  <a:cubicBezTo>
                    <a:pt x="0" y="20079"/>
                    <a:pt x="1672" y="24116"/>
                    <a:pt x="4649" y="27092"/>
                  </a:cubicBezTo>
                  <a:cubicBezTo>
                    <a:pt x="7625" y="30067"/>
                    <a:pt x="11662" y="31739"/>
                    <a:pt x="15870" y="31739"/>
                  </a:cubicBezTo>
                  <a:cubicBezTo>
                    <a:pt x="20079" y="31739"/>
                    <a:pt x="24116" y="30067"/>
                    <a:pt x="27091" y="27092"/>
                  </a:cubicBezTo>
                  <a:cubicBezTo>
                    <a:pt x="30068" y="24116"/>
                    <a:pt x="31739" y="20079"/>
                    <a:pt x="31739" y="15870"/>
                  </a:cubicBezTo>
                  <a:cubicBezTo>
                    <a:pt x="31739" y="11661"/>
                    <a:pt x="30068" y="7625"/>
                    <a:pt x="27091" y="4648"/>
                  </a:cubicBezTo>
                  <a:cubicBezTo>
                    <a:pt x="24116" y="1673"/>
                    <a:pt x="20079" y="0"/>
                    <a:pt x="15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2"/>
            <p:cNvSpPr/>
            <p:nvPr/>
          </p:nvSpPr>
          <p:spPr>
            <a:xfrm>
              <a:off x="5355650" y="3161900"/>
              <a:ext cx="879600" cy="808750"/>
            </a:xfrm>
            <a:custGeom>
              <a:avLst/>
              <a:gdLst/>
              <a:ahLst/>
              <a:cxnLst/>
              <a:rect l="l" t="t" r="r" b="b"/>
              <a:pathLst>
                <a:path w="35184" h="32350" extrusionOk="0">
                  <a:moveTo>
                    <a:pt x="16767" y="608"/>
                  </a:moveTo>
                  <a:cubicBezTo>
                    <a:pt x="19629" y="608"/>
                    <a:pt x="22437" y="1402"/>
                    <a:pt x="24876" y="2902"/>
                  </a:cubicBezTo>
                  <a:cubicBezTo>
                    <a:pt x="32190" y="7391"/>
                    <a:pt x="34492" y="16996"/>
                    <a:pt x="30003" y="24310"/>
                  </a:cubicBezTo>
                  <a:cubicBezTo>
                    <a:pt x="27828" y="27855"/>
                    <a:pt x="24404" y="30339"/>
                    <a:pt x="20361" y="31309"/>
                  </a:cubicBezTo>
                  <a:cubicBezTo>
                    <a:pt x="19147" y="31600"/>
                    <a:pt x="17922" y="31744"/>
                    <a:pt x="16705" y="31744"/>
                  </a:cubicBezTo>
                  <a:cubicBezTo>
                    <a:pt x="13866" y="31744"/>
                    <a:pt x="11075" y="30961"/>
                    <a:pt x="8595" y="29440"/>
                  </a:cubicBezTo>
                  <a:cubicBezTo>
                    <a:pt x="5050" y="27265"/>
                    <a:pt x="2564" y="23840"/>
                    <a:pt x="1596" y="19797"/>
                  </a:cubicBezTo>
                  <a:cubicBezTo>
                    <a:pt x="627" y="15753"/>
                    <a:pt x="1291" y="11574"/>
                    <a:pt x="3466" y="8031"/>
                  </a:cubicBezTo>
                  <a:cubicBezTo>
                    <a:pt x="6400" y="3246"/>
                    <a:pt x="11522" y="608"/>
                    <a:pt x="16760" y="608"/>
                  </a:cubicBezTo>
                  <a:cubicBezTo>
                    <a:pt x="16762" y="608"/>
                    <a:pt x="16764" y="608"/>
                    <a:pt x="16767" y="608"/>
                  </a:cubicBezTo>
                  <a:close/>
                  <a:moveTo>
                    <a:pt x="16761" y="1"/>
                  </a:moveTo>
                  <a:cubicBezTo>
                    <a:pt x="11318" y="1"/>
                    <a:pt x="5999" y="2744"/>
                    <a:pt x="2951" y="7713"/>
                  </a:cubicBezTo>
                  <a:cubicBezTo>
                    <a:pt x="691" y="11394"/>
                    <a:pt x="1" y="15736"/>
                    <a:pt x="1006" y="19937"/>
                  </a:cubicBezTo>
                  <a:cubicBezTo>
                    <a:pt x="2013" y="24139"/>
                    <a:pt x="4595" y="27696"/>
                    <a:pt x="8277" y="29954"/>
                  </a:cubicBezTo>
                  <a:cubicBezTo>
                    <a:pt x="10854" y="31537"/>
                    <a:pt x="13754" y="32349"/>
                    <a:pt x="16704" y="32349"/>
                  </a:cubicBezTo>
                  <a:cubicBezTo>
                    <a:pt x="17983" y="32348"/>
                    <a:pt x="19258" y="32196"/>
                    <a:pt x="20501" y="31897"/>
                  </a:cubicBezTo>
                  <a:cubicBezTo>
                    <a:pt x="24702" y="30891"/>
                    <a:pt x="28260" y="28308"/>
                    <a:pt x="30518" y="24627"/>
                  </a:cubicBezTo>
                  <a:cubicBezTo>
                    <a:pt x="35183" y="17026"/>
                    <a:pt x="32792" y="7048"/>
                    <a:pt x="25192" y="2385"/>
                  </a:cubicBezTo>
                  <a:cubicBezTo>
                    <a:pt x="22560" y="770"/>
                    <a:pt x="19643" y="1"/>
                    <a:pt x="167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2"/>
            <p:cNvSpPr/>
            <p:nvPr/>
          </p:nvSpPr>
          <p:spPr>
            <a:xfrm>
              <a:off x="5389125" y="3228875"/>
              <a:ext cx="769725" cy="674575"/>
            </a:xfrm>
            <a:custGeom>
              <a:avLst/>
              <a:gdLst/>
              <a:ahLst/>
              <a:cxnLst/>
              <a:rect l="l" t="t" r="r" b="b"/>
              <a:pathLst>
                <a:path w="30789" h="26983" extrusionOk="0">
                  <a:moveTo>
                    <a:pt x="15408" y="0"/>
                  </a:moveTo>
                  <a:cubicBezTo>
                    <a:pt x="10872" y="0"/>
                    <a:pt x="6443" y="2288"/>
                    <a:pt x="3897" y="6438"/>
                  </a:cubicBezTo>
                  <a:cubicBezTo>
                    <a:pt x="1" y="12788"/>
                    <a:pt x="1990" y="21094"/>
                    <a:pt x="8342" y="24989"/>
                  </a:cubicBezTo>
                  <a:cubicBezTo>
                    <a:pt x="10542" y="26339"/>
                    <a:pt x="12978" y="26982"/>
                    <a:pt x="15383" y="26982"/>
                  </a:cubicBezTo>
                  <a:cubicBezTo>
                    <a:pt x="19919" y="26982"/>
                    <a:pt x="24347" y="24695"/>
                    <a:pt x="26893" y="20545"/>
                  </a:cubicBezTo>
                  <a:cubicBezTo>
                    <a:pt x="30789" y="14195"/>
                    <a:pt x="28799" y="5890"/>
                    <a:pt x="22449" y="1993"/>
                  </a:cubicBezTo>
                  <a:cubicBezTo>
                    <a:pt x="20248" y="643"/>
                    <a:pt x="17813" y="0"/>
                    <a:pt x="154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2"/>
            <p:cNvSpPr/>
            <p:nvPr/>
          </p:nvSpPr>
          <p:spPr>
            <a:xfrm>
              <a:off x="5397950" y="3221225"/>
              <a:ext cx="769400" cy="689875"/>
            </a:xfrm>
            <a:custGeom>
              <a:avLst/>
              <a:gdLst/>
              <a:ahLst/>
              <a:cxnLst/>
              <a:rect l="l" t="t" r="r" b="b"/>
              <a:pathLst>
                <a:path w="30776" h="27595" extrusionOk="0">
                  <a:moveTo>
                    <a:pt x="15068" y="605"/>
                  </a:moveTo>
                  <a:lnTo>
                    <a:pt x="15068" y="606"/>
                  </a:lnTo>
                  <a:cubicBezTo>
                    <a:pt x="17472" y="606"/>
                    <a:pt x="19837" y="1269"/>
                    <a:pt x="21939" y="2557"/>
                  </a:cubicBezTo>
                  <a:cubicBezTo>
                    <a:pt x="28136" y="6360"/>
                    <a:pt x="30084" y="14495"/>
                    <a:pt x="26282" y="20692"/>
                  </a:cubicBezTo>
                  <a:cubicBezTo>
                    <a:pt x="24440" y="23694"/>
                    <a:pt x="21539" y="25797"/>
                    <a:pt x="18114" y="26620"/>
                  </a:cubicBezTo>
                  <a:cubicBezTo>
                    <a:pt x="17086" y="26867"/>
                    <a:pt x="16048" y="26989"/>
                    <a:pt x="15018" y="26989"/>
                  </a:cubicBezTo>
                  <a:cubicBezTo>
                    <a:pt x="12613" y="26989"/>
                    <a:pt x="10248" y="26326"/>
                    <a:pt x="8146" y="25037"/>
                  </a:cubicBezTo>
                  <a:cubicBezTo>
                    <a:pt x="1949" y="21234"/>
                    <a:pt x="1" y="13098"/>
                    <a:pt x="3803" y="6901"/>
                  </a:cubicBezTo>
                  <a:cubicBezTo>
                    <a:pt x="5645" y="3898"/>
                    <a:pt x="8545" y="1794"/>
                    <a:pt x="11971" y="973"/>
                  </a:cubicBezTo>
                  <a:cubicBezTo>
                    <a:pt x="12985" y="730"/>
                    <a:pt x="14025" y="606"/>
                    <a:pt x="15068" y="605"/>
                  </a:cubicBezTo>
                  <a:close/>
                  <a:moveTo>
                    <a:pt x="15067" y="0"/>
                  </a:moveTo>
                  <a:cubicBezTo>
                    <a:pt x="13989" y="0"/>
                    <a:pt x="12904" y="127"/>
                    <a:pt x="11829" y="385"/>
                  </a:cubicBezTo>
                  <a:cubicBezTo>
                    <a:pt x="8247" y="1243"/>
                    <a:pt x="5214" y="3445"/>
                    <a:pt x="3287" y="6585"/>
                  </a:cubicBezTo>
                  <a:cubicBezTo>
                    <a:pt x="1360" y="9725"/>
                    <a:pt x="773" y="13427"/>
                    <a:pt x="1630" y="17010"/>
                  </a:cubicBezTo>
                  <a:cubicBezTo>
                    <a:pt x="2488" y="20592"/>
                    <a:pt x="4690" y="23626"/>
                    <a:pt x="7830" y="25553"/>
                  </a:cubicBezTo>
                  <a:cubicBezTo>
                    <a:pt x="10028" y="26902"/>
                    <a:pt x="12501" y="27595"/>
                    <a:pt x="15017" y="27595"/>
                  </a:cubicBezTo>
                  <a:cubicBezTo>
                    <a:pt x="16107" y="27595"/>
                    <a:pt x="17194" y="27464"/>
                    <a:pt x="18254" y="27209"/>
                  </a:cubicBezTo>
                  <a:cubicBezTo>
                    <a:pt x="21837" y="26352"/>
                    <a:pt x="24871" y="24150"/>
                    <a:pt x="26797" y="21010"/>
                  </a:cubicBezTo>
                  <a:cubicBezTo>
                    <a:pt x="30776" y="14528"/>
                    <a:pt x="28736" y="6018"/>
                    <a:pt x="22255" y="2041"/>
                  </a:cubicBezTo>
                  <a:cubicBezTo>
                    <a:pt x="20056" y="693"/>
                    <a:pt x="17582" y="0"/>
                    <a:pt x="150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2"/>
            <p:cNvSpPr/>
            <p:nvPr/>
          </p:nvSpPr>
          <p:spPr>
            <a:xfrm>
              <a:off x="5574875" y="3337125"/>
              <a:ext cx="352550" cy="456400"/>
            </a:xfrm>
            <a:custGeom>
              <a:avLst/>
              <a:gdLst/>
              <a:ahLst/>
              <a:cxnLst/>
              <a:rect l="l" t="t" r="r" b="b"/>
              <a:pathLst>
                <a:path w="14102" h="18256" extrusionOk="0">
                  <a:moveTo>
                    <a:pt x="12329" y="0"/>
                  </a:moveTo>
                  <a:cubicBezTo>
                    <a:pt x="12271" y="0"/>
                    <a:pt x="12212" y="5"/>
                    <a:pt x="12152" y="15"/>
                  </a:cubicBezTo>
                  <a:cubicBezTo>
                    <a:pt x="11904" y="55"/>
                    <a:pt x="11702" y="203"/>
                    <a:pt x="11545" y="459"/>
                  </a:cubicBezTo>
                  <a:lnTo>
                    <a:pt x="10101" y="2811"/>
                  </a:lnTo>
                  <a:lnTo>
                    <a:pt x="10101" y="2811"/>
                  </a:lnTo>
                  <a:cubicBezTo>
                    <a:pt x="9021" y="2226"/>
                    <a:pt x="7997" y="1934"/>
                    <a:pt x="7030" y="1934"/>
                  </a:cubicBezTo>
                  <a:cubicBezTo>
                    <a:pt x="7004" y="1934"/>
                    <a:pt x="6979" y="1934"/>
                    <a:pt x="6954" y="1935"/>
                  </a:cubicBezTo>
                  <a:cubicBezTo>
                    <a:pt x="5636" y="1955"/>
                    <a:pt x="4639" y="2515"/>
                    <a:pt x="3964" y="3615"/>
                  </a:cubicBezTo>
                  <a:cubicBezTo>
                    <a:pt x="3687" y="4066"/>
                    <a:pt x="3504" y="4496"/>
                    <a:pt x="3416" y="4902"/>
                  </a:cubicBezTo>
                  <a:cubicBezTo>
                    <a:pt x="3326" y="5309"/>
                    <a:pt x="3305" y="5685"/>
                    <a:pt x="3353" y="6030"/>
                  </a:cubicBezTo>
                  <a:cubicBezTo>
                    <a:pt x="3400" y="6377"/>
                    <a:pt x="3546" y="6756"/>
                    <a:pt x="3790" y="7170"/>
                  </a:cubicBezTo>
                  <a:cubicBezTo>
                    <a:pt x="4021" y="7567"/>
                    <a:pt x="4282" y="7946"/>
                    <a:pt x="4571" y="8303"/>
                  </a:cubicBezTo>
                  <a:cubicBezTo>
                    <a:pt x="4848" y="8645"/>
                    <a:pt x="5231" y="9079"/>
                    <a:pt x="5717" y="9605"/>
                  </a:cubicBezTo>
                  <a:lnTo>
                    <a:pt x="7019" y="10979"/>
                  </a:lnTo>
                  <a:cubicBezTo>
                    <a:pt x="7384" y="11347"/>
                    <a:pt x="7626" y="11695"/>
                    <a:pt x="7746" y="12025"/>
                  </a:cubicBezTo>
                  <a:cubicBezTo>
                    <a:pt x="7867" y="12353"/>
                    <a:pt x="7867" y="12615"/>
                    <a:pt x="7746" y="12810"/>
                  </a:cubicBezTo>
                  <a:cubicBezTo>
                    <a:pt x="7594" y="13059"/>
                    <a:pt x="7389" y="13215"/>
                    <a:pt x="7131" y="13280"/>
                  </a:cubicBezTo>
                  <a:cubicBezTo>
                    <a:pt x="7018" y="13309"/>
                    <a:pt x="6904" y="13323"/>
                    <a:pt x="6788" y="13323"/>
                  </a:cubicBezTo>
                  <a:cubicBezTo>
                    <a:pt x="6641" y="13323"/>
                    <a:pt x="6491" y="13299"/>
                    <a:pt x="6340" y="13253"/>
                  </a:cubicBezTo>
                  <a:cubicBezTo>
                    <a:pt x="6052" y="13163"/>
                    <a:pt x="5772" y="13051"/>
                    <a:pt x="5502" y="12918"/>
                  </a:cubicBezTo>
                  <a:cubicBezTo>
                    <a:pt x="5235" y="12790"/>
                    <a:pt x="4981" y="12633"/>
                    <a:pt x="4749" y="12448"/>
                  </a:cubicBezTo>
                  <a:cubicBezTo>
                    <a:pt x="4425" y="12230"/>
                    <a:pt x="4127" y="11979"/>
                    <a:pt x="3856" y="11698"/>
                  </a:cubicBezTo>
                  <a:cubicBezTo>
                    <a:pt x="3590" y="11422"/>
                    <a:pt x="3398" y="11191"/>
                    <a:pt x="3277" y="11009"/>
                  </a:cubicBezTo>
                  <a:cubicBezTo>
                    <a:pt x="3155" y="10825"/>
                    <a:pt x="3019" y="10601"/>
                    <a:pt x="2865" y="10336"/>
                  </a:cubicBezTo>
                  <a:cubicBezTo>
                    <a:pt x="2711" y="10070"/>
                    <a:pt x="2615" y="9911"/>
                    <a:pt x="2576" y="9855"/>
                  </a:cubicBezTo>
                  <a:cubicBezTo>
                    <a:pt x="2381" y="9549"/>
                    <a:pt x="2158" y="9334"/>
                    <a:pt x="1907" y="9212"/>
                  </a:cubicBezTo>
                  <a:cubicBezTo>
                    <a:pt x="1747" y="9133"/>
                    <a:pt x="1587" y="9094"/>
                    <a:pt x="1426" y="9094"/>
                  </a:cubicBezTo>
                  <a:cubicBezTo>
                    <a:pt x="1333" y="9094"/>
                    <a:pt x="1240" y="9107"/>
                    <a:pt x="1146" y="9134"/>
                  </a:cubicBezTo>
                  <a:cubicBezTo>
                    <a:pt x="897" y="9200"/>
                    <a:pt x="666" y="9321"/>
                    <a:pt x="469" y="9488"/>
                  </a:cubicBezTo>
                  <a:cubicBezTo>
                    <a:pt x="275" y="9653"/>
                    <a:pt x="142" y="9871"/>
                    <a:pt x="70" y="10138"/>
                  </a:cubicBezTo>
                  <a:cubicBezTo>
                    <a:pt x="0" y="10405"/>
                    <a:pt x="20" y="10677"/>
                    <a:pt x="130" y="10952"/>
                  </a:cubicBezTo>
                  <a:cubicBezTo>
                    <a:pt x="762" y="12399"/>
                    <a:pt x="1765" y="13629"/>
                    <a:pt x="3140" y="14642"/>
                  </a:cubicBezTo>
                  <a:lnTo>
                    <a:pt x="3140" y="14642"/>
                  </a:lnTo>
                  <a:lnTo>
                    <a:pt x="1792" y="16838"/>
                  </a:lnTo>
                  <a:cubicBezTo>
                    <a:pt x="1584" y="17176"/>
                    <a:pt x="1569" y="17492"/>
                    <a:pt x="1748" y="17783"/>
                  </a:cubicBezTo>
                  <a:cubicBezTo>
                    <a:pt x="1926" y="18075"/>
                    <a:pt x="2190" y="18231"/>
                    <a:pt x="2539" y="18253"/>
                  </a:cubicBezTo>
                  <a:cubicBezTo>
                    <a:pt x="2562" y="18255"/>
                    <a:pt x="2584" y="18256"/>
                    <a:pt x="2606" y="18256"/>
                  </a:cubicBezTo>
                  <a:cubicBezTo>
                    <a:pt x="2925" y="18256"/>
                    <a:pt x="3176" y="18105"/>
                    <a:pt x="3363" y="17802"/>
                  </a:cubicBezTo>
                  <a:lnTo>
                    <a:pt x="4704" y="15613"/>
                  </a:lnTo>
                  <a:lnTo>
                    <a:pt x="4704" y="15613"/>
                  </a:lnTo>
                  <a:cubicBezTo>
                    <a:pt x="5266" y="15893"/>
                    <a:pt x="5822" y="16094"/>
                    <a:pt x="6373" y="16213"/>
                  </a:cubicBezTo>
                  <a:cubicBezTo>
                    <a:pt x="6728" y="16289"/>
                    <a:pt x="7074" y="16327"/>
                    <a:pt x="7411" y="16327"/>
                  </a:cubicBezTo>
                  <a:cubicBezTo>
                    <a:pt x="7948" y="16327"/>
                    <a:pt x="8463" y="16231"/>
                    <a:pt x="8956" y="16038"/>
                  </a:cubicBezTo>
                  <a:cubicBezTo>
                    <a:pt x="9761" y="15723"/>
                    <a:pt x="10412" y="15144"/>
                    <a:pt x="10909" y="14297"/>
                  </a:cubicBezTo>
                  <a:cubicBezTo>
                    <a:pt x="11222" y="13774"/>
                    <a:pt x="11407" y="13268"/>
                    <a:pt x="11467" y="12781"/>
                  </a:cubicBezTo>
                  <a:cubicBezTo>
                    <a:pt x="11526" y="12294"/>
                    <a:pt x="11464" y="11814"/>
                    <a:pt x="11280" y="11337"/>
                  </a:cubicBezTo>
                  <a:cubicBezTo>
                    <a:pt x="11090" y="10851"/>
                    <a:pt x="10835" y="10393"/>
                    <a:pt x="10521" y="9976"/>
                  </a:cubicBezTo>
                  <a:cubicBezTo>
                    <a:pt x="10199" y="9545"/>
                    <a:pt x="9772" y="9053"/>
                    <a:pt x="9242" y="8499"/>
                  </a:cubicBezTo>
                  <a:lnTo>
                    <a:pt x="7930" y="7166"/>
                  </a:lnTo>
                  <a:cubicBezTo>
                    <a:pt x="7534" y="6779"/>
                    <a:pt x="7284" y="6448"/>
                    <a:pt x="7177" y="6175"/>
                  </a:cubicBezTo>
                  <a:cubicBezTo>
                    <a:pt x="7069" y="5903"/>
                    <a:pt x="7099" y="5630"/>
                    <a:pt x="7265" y="5358"/>
                  </a:cubicBezTo>
                  <a:cubicBezTo>
                    <a:pt x="7394" y="5149"/>
                    <a:pt x="7607" y="5044"/>
                    <a:pt x="7903" y="5044"/>
                  </a:cubicBezTo>
                  <a:cubicBezTo>
                    <a:pt x="7925" y="5044"/>
                    <a:pt x="7948" y="5045"/>
                    <a:pt x="7971" y="5046"/>
                  </a:cubicBezTo>
                  <a:cubicBezTo>
                    <a:pt x="8302" y="5063"/>
                    <a:pt x="8625" y="5159"/>
                    <a:pt x="8936" y="5335"/>
                  </a:cubicBezTo>
                  <a:cubicBezTo>
                    <a:pt x="9249" y="5511"/>
                    <a:pt x="9535" y="5689"/>
                    <a:pt x="9797" y="5870"/>
                  </a:cubicBezTo>
                  <a:cubicBezTo>
                    <a:pt x="10528" y="6438"/>
                    <a:pt x="11187" y="7093"/>
                    <a:pt x="11758" y="7820"/>
                  </a:cubicBezTo>
                  <a:cubicBezTo>
                    <a:pt x="11991" y="8098"/>
                    <a:pt x="12244" y="8283"/>
                    <a:pt x="12512" y="8377"/>
                  </a:cubicBezTo>
                  <a:cubicBezTo>
                    <a:pt x="12629" y="8417"/>
                    <a:pt x="12743" y="8437"/>
                    <a:pt x="12854" y="8437"/>
                  </a:cubicBezTo>
                  <a:cubicBezTo>
                    <a:pt x="12998" y="8437"/>
                    <a:pt x="13136" y="8403"/>
                    <a:pt x="13269" y="8335"/>
                  </a:cubicBezTo>
                  <a:cubicBezTo>
                    <a:pt x="13497" y="8219"/>
                    <a:pt x="13696" y="8055"/>
                    <a:pt x="13852" y="7853"/>
                  </a:cubicBezTo>
                  <a:cubicBezTo>
                    <a:pt x="14007" y="7653"/>
                    <a:pt x="14088" y="7399"/>
                    <a:pt x="14095" y="7092"/>
                  </a:cubicBezTo>
                  <a:cubicBezTo>
                    <a:pt x="14101" y="6784"/>
                    <a:pt x="14010" y="6490"/>
                    <a:pt x="13820" y="6209"/>
                  </a:cubicBezTo>
                  <a:cubicBezTo>
                    <a:pt x="13579" y="5841"/>
                    <a:pt x="13374" y="5550"/>
                    <a:pt x="13205" y="5334"/>
                  </a:cubicBezTo>
                  <a:cubicBezTo>
                    <a:pt x="13037" y="5117"/>
                    <a:pt x="12777" y="4835"/>
                    <a:pt x="12424" y="4490"/>
                  </a:cubicBezTo>
                  <a:cubicBezTo>
                    <a:pt x="12175" y="4247"/>
                    <a:pt x="11912" y="4019"/>
                    <a:pt x="11636" y="3808"/>
                  </a:cubicBezTo>
                  <a:lnTo>
                    <a:pt x="11636" y="3808"/>
                  </a:lnTo>
                  <a:lnTo>
                    <a:pt x="13104" y="1416"/>
                  </a:lnTo>
                  <a:cubicBezTo>
                    <a:pt x="13252" y="1174"/>
                    <a:pt x="13288" y="933"/>
                    <a:pt x="13214" y="691"/>
                  </a:cubicBezTo>
                  <a:cubicBezTo>
                    <a:pt x="13140" y="447"/>
                    <a:pt x="13006" y="265"/>
                    <a:pt x="12813" y="141"/>
                  </a:cubicBezTo>
                  <a:cubicBezTo>
                    <a:pt x="12667" y="47"/>
                    <a:pt x="12506" y="0"/>
                    <a:pt x="123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2"/>
            <p:cNvSpPr/>
            <p:nvPr/>
          </p:nvSpPr>
          <p:spPr>
            <a:xfrm>
              <a:off x="5438375" y="3780525"/>
              <a:ext cx="15400" cy="65550"/>
            </a:xfrm>
            <a:custGeom>
              <a:avLst/>
              <a:gdLst/>
              <a:ahLst/>
              <a:cxnLst/>
              <a:rect l="l" t="t" r="r" b="b"/>
              <a:pathLst>
                <a:path w="616" h="2622" extrusionOk="0">
                  <a:moveTo>
                    <a:pt x="308" y="0"/>
                  </a:moveTo>
                  <a:cubicBezTo>
                    <a:pt x="138" y="0"/>
                    <a:pt x="1" y="141"/>
                    <a:pt x="5" y="310"/>
                  </a:cubicBezTo>
                  <a:lnTo>
                    <a:pt x="5" y="2318"/>
                  </a:lnTo>
                  <a:cubicBezTo>
                    <a:pt x="5" y="2486"/>
                    <a:pt x="140" y="2622"/>
                    <a:pt x="308" y="2622"/>
                  </a:cubicBezTo>
                  <a:cubicBezTo>
                    <a:pt x="475" y="2622"/>
                    <a:pt x="610" y="2486"/>
                    <a:pt x="610" y="2320"/>
                  </a:cubicBezTo>
                  <a:lnTo>
                    <a:pt x="610" y="310"/>
                  </a:lnTo>
                  <a:cubicBezTo>
                    <a:pt x="616" y="141"/>
                    <a:pt x="479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2"/>
            <p:cNvSpPr/>
            <p:nvPr/>
          </p:nvSpPr>
          <p:spPr>
            <a:xfrm>
              <a:off x="5473850" y="3830725"/>
              <a:ext cx="15350" cy="68525"/>
            </a:xfrm>
            <a:custGeom>
              <a:avLst/>
              <a:gdLst/>
              <a:ahLst/>
              <a:cxnLst/>
              <a:rect l="l" t="t" r="r" b="b"/>
              <a:pathLst>
                <a:path w="614" h="2741" extrusionOk="0">
                  <a:moveTo>
                    <a:pt x="306" y="0"/>
                  </a:moveTo>
                  <a:cubicBezTo>
                    <a:pt x="137" y="0"/>
                    <a:pt x="0" y="141"/>
                    <a:pt x="4" y="312"/>
                  </a:cubicBezTo>
                  <a:lnTo>
                    <a:pt x="4" y="2438"/>
                  </a:lnTo>
                  <a:cubicBezTo>
                    <a:pt x="4" y="2605"/>
                    <a:pt x="139" y="2740"/>
                    <a:pt x="306" y="2740"/>
                  </a:cubicBezTo>
                  <a:cubicBezTo>
                    <a:pt x="307" y="2740"/>
                    <a:pt x="308" y="2740"/>
                    <a:pt x="309" y="2740"/>
                  </a:cubicBezTo>
                  <a:cubicBezTo>
                    <a:pt x="475" y="2740"/>
                    <a:pt x="610" y="2604"/>
                    <a:pt x="610" y="2438"/>
                  </a:cubicBezTo>
                  <a:lnTo>
                    <a:pt x="610" y="312"/>
                  </a:lnTo>
                  <a:cubicBezTo>
                    <a:pt x="613" y="141"/>
                    <a:pt x="477" y="0"/>
                    <a:pt x="3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2"/>
            <p:cNvSpPr/>
            <p:nvPr/>
          </p:nvSpPr>
          <p:spPr>
            <a:xfrm>
              <a:off x="5544725" y="3889825"/>
              <a:ext cx="15375" cy="65550"/>
            </a:xfrm>
            <a:custGeom>
              <a:avLst/>
              <a:gdLst/>
              <a:ahLst/>
              <a:cxnLst/>
              <a:rect l="l" t="t" r="r" b="b"/>
              <a:pathLst>
                <a:path w="615" h="2622" extrusionOk="0">
                  <a:moveTo>
                    <a:pt x="307" y="0"/>
                  </a:moveTo>
                  <a:cubicBezTo>
                    <a:pt x="137" y="0"/>
                    <a:pt x="0" y="141"/>
                    <a:pt x="4" y="310"/>
                  </a:cubicBezTo>
                  <a:lnTo>
                    <a:pt x="4" y="2319"/>
                  </a:lnTo>
                  <a:cubicBezTo>
                    <a:pt x="4" y="2486"/>
                    <a:pt x="141" y="2622"/>
                    <a:pt x="307" y="2622"/>
                  </a:cubicBezTo>
                  <a:cubicBezTo>
                    <a:pt x="474" y="2622"/>
                    <a:pt x="611" y="2486"/>
                    <a:pt x="611" y="2319"/>
                  </a:cubicBezTo>
                  <a:lnTo>
                    <a:pt x="611" y="310"/>
                  </a:lnTo>
                  <a:cubicBezTo>
                    <a:pt x="615" y="141"/>
                    <a:pt x="478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2"/>
            <p:cNvSpPr/>
            <p:nvPr/>
          </p:nvSpPr>
          <p:spPr>
            <a:xfrm>
              <a:off x="5645250" y="3940225"/>
              <a:ext cx="15175" cy="59450"/>
            </a:xfrm>
            <a:custGeom>
              <a:avLst/>
              <a:gdLst/>
              <a:ahLst/>
              <a:cxnLst/>
              <a:rect l="l" t="t" r="r" b="b"/>
              <a:pathLst>
                <a:path w="607" h="2378" extrusionOk="0">
                  <a:moveTo>
                    <a:pt x="304" y="0"/>
                  </a:moveTo>
                  <a:cubicBezTo>
                    <a:pt x="136" y="0"/>
                    <a:pt x="1" y="135"/>
                    <a:pt x="1" y="303"/>
                  </a:cubicBezTo>
                  <a:lnTo>
                    <a:pt x="1" y="2076"/>
                  </a:lnTo>
                  <a:cubicBezTo>
                    <a:pt x="1" y="2243"/>
                    <a:pt x="136" y="2378"/>
                    <a:pt x="304" y="2378"/>
                  </a:cubicBezTo>
                  <a:cubicBezTo>
                    <a:pt x="471" y="2378"/>
                    <a:pt x="606" y="2243"/>
                    <a:pt x="606" y="2076"/>
                  </a:cubicBezTo>
                  <a:lnTo>
                    <a:pt x="606" y="303"/>
                  </a:lnTo>
                  <a:cubicBezTo>
                    <a:pt x="606" y="135"/>
                    <a:pt x="471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2"/>
            <p:cNvSpPr/>
            <p:nvPr/>
          </p:nvSpPr>
          <p:spPr>
            <a:xfrm>
              <a:off x="5754450" y="3960725"/>
              <a:ext cx="15400" cy="36025"/>
            </a:xfrm>
            <a:custGeom>
              <a:avLst/>
              <a:gdLst/>
              <a:ahLst/>
              <a:cxnLst/>
              <a:rect l="l" t="t" r="r" b="b"/>
              <a:pathLst>
                <a:path w="616" h="1441" extrusionOk="0">
                  <a:moveTo>
                    <a:pt x="308" y="0"/>
                  </a:moveTo>
                  <a:cubicBezTo>
                    <a:pt x="137" y="0"/>
                    <a:pt x="0" y="140"/>
                    <a:pt x="6" y="310"/>
                  </a:cubicBezTo>
                  <a:lnTo>
                    <a:pt x="6" y="1137"/>
                  </a:lnTo>
                  <a:cubicBezTo>
                    <a:pt x="4" y="1305"/>
                    <a:pt x="141" y="1441"/>
                    <a:pt x="308" y="1441"/>
                  </a:cubicBezTo>
                  <a:cubicBezTo>
                    <a:pt x="476" y="1441"/>
                    <a:pt x="611" y="1305"/>
                    <a:pt x="611" y="1137"/>
                  </a:cubicBezTo>
                  <a:lnTo>
                    <a:pt x="611" y="310"/>
                  </a:lnTo>
                  <a:cubicBezTo>
                    <a:pt x="615" y="140"/>
                    <a:pt x="478" y="0"/>
                    <a:pt x="3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2"/>
            <p:cNvSpPr/>
            <p:nvPr/>
          </p:nvSpPr>
          <p:spPr>
            <a:xfrm>
              <a:off x="5970200" y="3919700"/>
              <a:ext cx="15175" cy="47500"/>
            </a:xfrm>
            <a:custGeom>
              <a:avLst/>
              <a:gdLst/>
              <a:ahLst/>
              <a:cxnLst/>
              <a:rect l="l" t="t" r="r" b="b"/>
              <a:pathLst>
                <a:path w="607" h="1900" extrusionOk="0">
                  <a:moveTo>
                    <a:pt x="303" y="1"/>
                  </a:moveTo>
                  <a:cubicBezTo>
                    <a:pt x="139" y="1"/>
                    <a:pt x="4" y="132"/>
                    <a:pt x="1" y="298"/>
                  </a:cubicBezTo>
                  <a:lnTo>
                    <a:pt x="1" y="1597"/>
                  </a:lnTo>
                  <a:cubicBezTo>
                    <a:pt x="1" y="1764"/>
                    <a:pt x="136" y="1899"/>
                    <a:pt x="304" y="1899"/>
                  </a:cubicBezTo>
                  <a:cubicBezTo>
                    <a:pt x="471" y="1899"/>
                    <a:pt x="606" y="1764"/>
                    <a:pt x="606" y="1597"/>
                  </a:cubicBezTo>
                  <a:lnTo>
                    <a:pt x="606" y="298"/>
                  </a:lnTo>
                  <a:cubicBezTo>
                    <a:pt x="602" y="132"/>
                    <a:pt x="468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2"/>
            <p:cNvSpPr/>
            <p:nvPr/>
          </p:nvSpPr>
          <p:spPr>
            <a:xfrm>
              <a:off x="6017450" y="3869500"/>
              <a:ext cx="15200" cy="65200"/>
            </a:xfrm>
            <a:custGeom>
              <a:avLst/>
              <a:gdLst/>
              <a:ahLst/>
              <a:cxnLst/>
              <a:rect l="l" t="t" r="r" b="b"/>
              <a:pathLst>
                <a:path w="608" h="2608" extrusionOk="0">
                  <a:moveTo>
                    <a:pt x="304" y="1"/>
                  </a:moveTo>
                  <a:cubicBezTo>
                    <a:pt x="140" y="1"/>
                    <a:pt x="5" y="132"/>
                    <a:pt x="1" y="296"/>
                  </a:cubicBezTo>
                  <a:lnTo>
                    <a:pt x="1" y="2306"/>
                  </a:lnTo>
                  <a:cubicBezTo>
                    <a:pt x="0" y="2472"/>
                    <a:pt x="137" y="2608"/>
                    <a:pt x="304" y="2608"/>
                  </a:cubicBezTo>
                  <a:cubicBezTo>
                    <a:pt x="472" y="2608"/>
                    <a:pt x="607" y="2472"/>
                    <a:pt x="607" y="2306"/>
                  </a:cubicBezTo>
                  <a:lnTo>
                    <a:pt x="607" y="296"/>
                  </a:lnTo>
                  <a:cubicBezTo>
                    <a:pt x="603" y="132"/>
                    <a:pt x="469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2"/>
            <p:cNvSpPr/>
            <p:nvPr/>
          </p:nvSpPr>
          <p:spPr>
            <a:xfrm>
              <a:off x="5377275" y="3140950"/>
              <a:ext cx="793475" cy="793500"/>
            </a:xfrm>
            <a:custGeom>
              <a:avLst/>
              <a:gdLst/>
              <a:ahLst/>
              <a:cxnLst/>
              <a:rect l="l" t="t" r="r" b="b"/>
              <a:pathLst>
                <a:path w="31739" h="31740" extrusionOk="0">
                  <a:moveTo>
                    <a:pt x="15869" y="0"/>
                  </a:moveTo>
                  <a:cubicBezTo>
                    <a:pt x="11660" y="0"/>
                    <a:pt x="7624" y="1672"/>
                    <a:pt x="4648" y="4648"/>
                  </a:cubicBezTo>
                  <a:cubicBezTo>
                    <a:pt x="1671" y="7625"/>
                    <a:pt x="1" y="11661"/>
                    <a:pt x="1" y="15870"/>
                  </a:cubicBezTo>
                  <a:cubicBezTo>
                    <a:pt x="1" y="20079"/>
                    <a:pt x="1671" y="24114"/>
                    <a:pt x="4648" y="27091"/>
                  </a:cubicBezTo>
                  <a:cubicBezTo>
                    <a:pt x="7624" y="30067"/>
                    <a:pt x="11660" y="31739"/>
                    <a:pt x="15869" y="31739"/>
                  </a:cubicBezTo>
                  <a:cubicBezTo>
                    <a:pt x="20078" y="31739"/>
                    <a:pt x="24115" y="30067"/>
                    <a:pt x="27090" y="27091"/>
                  </a:cubicBezTo>
                  <a:cubicBezTo>
                    <a:pt x="30066" y="24114"/>
                    <a:pt x="31738" y="20079"/>
                    <a:pt x="31738" y="15870"/>
                  </a:cubicBezTo>
                  <a:cubicBezTo>
                    <a:pt x="31738" y="11661"/>
                    <a:pt x="30066" y="7625"/>
                    <a:pt x="27090" y="4648"/>
                  </a:cubicBezTo>
                  <a:cubicBezTo>
                    <a:pt x="24115" y="1672"/>
                    <a:pt x="20078" y="0"/>
                    <a:pt x="158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2"/>
            <p:cNvSpPr/>
            <p:nvPr/>
          </p:nvSpPr>
          <p:spPr>
            <a:xfrm>
              <a:off x="5355650" y="3133475"/>
              <a:ext cx="879600" cy="808675"/>
            </a:xfrm>
            <a:custGeom>
              <a:avLst/>
              <a:gdLst/>
              <a:ahLst/>
              <a:cxnLst/>
              <a:rect l="l" t="t" r="r" b="b"/>
              <a:pathLst>
                <a:path w="35184" h="32347" extrusionOk="0">
                  <a:moveTo>
                    <a:pt x="16767" y="607"/>
                  </a:moveTo>
                  <a:cubicBezTo>
                    <a:pt x="19629" y="607"/>
                    <a:pt x="22437" y="1401"/>
                    <a:pt x="24876" y="2901"/>
                  </a:cubicBezTo>
                  <a:cubicBezTo>
                    <a:pt x="32192" y="7390"/>
                    <a:pt x="34492" y="16994"/>
                    <a:pt x="30003" y="24309"/>
                  </a:cubicBezTo>
                  <a:cubicBezTo>
                    <a:pt x="27829" y="27854"/>
                    <a:pt x="24405" y="30340"/>
                    <a:pt x="20361" y="31308"/>
                  </a:cubicBezTo>
                  <a:cubicBezTo>
                    <a:pt x="19147" y="31598"/>
                    <a:pt x="17922" y="31742"/>
                    <a:pt x="16705" y="31742"/>
                  </a:cubicBezTo>
                  <a:cubicBezTo>
                    <a:pt x="13867" y="31742"/>
                    <a:pt x="11076" y="30960"/>
                    <a:pt x="8595" y="29438"/>
                  </a:cubicBezTo>
                  <a:cubicBezTo>
                    <a:pt x="5050" y="27263"/>
                    <a:pt x="2565" y="23839"/>
                    <a:pt x="1596" y="19796"/>
                  </a:cubicBezTo>
                  <a:cubicBezTo>
                    <a:pt x="627" y="15752"/>
                    <a:pt x="1293" y="11573"/>
                    <a:pt x="3466" y="8030"/>
                  </a:cubicBezTo>
                  <a:cubicBezTo>
                    <a:pt x="6402" y="3245"/>
                    <a:pt x="11522" y="607"/>
                    <a:pt x="16760" y="607"/>
                  </a:cubicBezTo>
                  <a:cubicBezTo>
                    <a:pt x="16762" y="607"/>
                    <a:pt x="16764" y="607"/>
                    <a:pt x="16767" y="607"/>
                  </a:cubicBezTo>
                  <a:close/>
                  <a:moveTo>
                    <a:pt x="16761" y="0"/>
                  </a:moveTo>
                  <a:cubicBezTo>
                    <a:pt x="11319" y="0"/>
                    <a:pt x="5999" y="2742"/>
                    <a:pt x="2951" y="7710"/>
                  </a:cubicBezTo>
                  <a:cubicBezTo>
                    <a:pt x="691" y="11393"/>
                    <a:pt x="1" y="15735"/>
                    <a:pt x="1008" y="19936"/>
                  </a:cubicBezTo>
                  <a:cubicBezTo>
                    <a:pt x="2013" y="24137"/>
                    <a:pt x="4595" y="27695"/>
                    <a:pt x="8277" y="29953"/>
                  </a:cubicBezTo>
                  <a:cubicBezTo>
                    <a:pt x="10855" y="31536"/>
                    <a:pt x="13755" y="32347"/>
                    <a:pt x="16705" y="32347"/>
                  </a:cubicBezTo>
                  <a:cubicBezTo>
                    <a:pt x="17984" y="32346"/>
                    <a:pt x="19259" y="32195"/>
                    <a:pt x="20501" y="31896"/>
                  </a:cubicBezTo>
                  <a:cubicBezTo>
                    <a:pt x="24704" y="30890"/>
                    <a:pt x="28260" y="28307"/>
                    <a:pt x="30520" y="24626"/>
                  </a:cubicBezTo>
                  <a:cubicBezTo>
                    <a:pt x="35183" y="17024"/>
                    <a:pt x="32792" y="7048"/>
                    <a:pt x="25192" y="2384"/>
                  </a:cubicBezTo>
                  <a:cubicBezTo>
                    <a:pt x="22560" y="769"/>
                    <a:pt x="19644" y="0"/>
                    <a:pt x="16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2"/>
            <p:cNvSpPr/>
            <p:nvPr/>
          </p:nvSpPr>
          <p:spPr>
            <a:xfrm>
              <a:off x="5377250" y="308787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5" y="1673"/>
                    <a:pt x="4649" y="4648"/>
                  </a:cubicBezTo>
                  <a:cubicBezTo>
                    <a:pt x="1672" y="7625"/>
                    <a:pt x="0" y="11661"/>
                    <a:pt x="0" y="15870"/>
                  </a:cubicBezTo>
                  <a:cubicBezTo>
                    <a:pt x="0" y="20079"/>
                    <a:pt x="1672" y="24115"/>
                    <a:pt x="4649" y="27092"/>
                  </a:cubicBezTo>
                  <a:cubicBezTo>
                    <a:pt x="7625" y="30067"/>
                    <a:pt x="11661" y="31740"/>
                    <a:pt x="15870" y="31740"/>
                  </a:cubicBezTo>
                  <a:cubicBezTo>
                    <a:pt x="20079" y="31740"/>
                    <a:pt x="24116" y="30067"/>
                    <a:pt x="27091" y="27092"/>
                  </a:cubicBezTo>
                  <a:cubicBezTo>
                    <a:pt x="30067" y="24115"/>
                    <a:pt x="31739" y="20079"/>
                    <a:pt x="31739" y="15870"/>
                  </a:cubicBezTo>
                  <a:cubicBezTo>
                    <a:pt x="31739" y="11661"/>
                    <a:pt x="30067" y="7625"/>
                    <a:pt x="27091" y="4648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2"/>
            <p:cNvSpPr/>
            <p:nvPr/>
          </p:nvSpPr>
          <p:spPr>
            <a:xfrm>
              <a:off x="5355650" y="3080150"/>
              <a:ext cx="836700" cy="808725"/>
            </a:xfrm>
            <a:custGeom>
              <a:avLst/>
              <a:gdLst/>
              <a:ahLst/>
              <a:cxnLst/>
              <a:rect l="l" t="t" r="r" b="b"/>
              <a:pathLst>
                <a:path w="33468" h="32349" extrusionOk="0">
                  <a:moveTo>
                    <a:pt x="16762" y="606"/>
                  </a:moveTo>
                  <a:cubicBezTo>
                    <a:pt x="19601" y="606"/>
                    <a:pt x="22393" y="1389"/>
                    <a:pt x="24874" y="2911"/>
                  </a:cubicBezTo>
                  <a:cubicBezTo>
                    <a:pt x="28419" y="5086"/>
                    <a:pt x="30904" y="8510"/>
                    <a:pt x="31873" y="12554"/>
                  </a:cubicBezTo>
                  <a:cubicBezTo>
                    <a:pt x="32842" y="16597"/>
                    <a:pt x="32176" y="20776"/>
                    <a:pt x="30003" y="24320"/>
                  </a:cubicBezTo>
                  <a:cubicBezTo>
                    <a:pt x="27067" y="29103"/>
                    <a:pt x="21946" y="31741"/>
                    <a:pt x="16707" y="31741"/>
                  </a:cubicBezTo>
                  <a:cubicBezTo>
                    <a:pt x="13933" y="31741"/>
                    <a:pt x="11126" y="31001"/>
                    <a:pt x="8593" y="29448"/>
                  </a:cubicBezTo>
                  <a:cubicBezTo>
                    <a:pt x="5050" y="27273"/>
                    <a:pt x="2564" y="23849"/>
                    <a:pt x="1596" y="19806"/>
                  </a:cubicBezTo>
                  <a:cubicBezTo>
                    <a:pt x="627" y="15761"/>
                    <a:pt x="1291" y="11583"/>
                    <a:pt x="3466" y="8039"/>
                  </a:cubicBezTo>
                  <a:cubicBezTo>
                    <a:pt x="5640" y="4494"/>
                    <a:pt x="9065" y="2009"/>
                    <a:pt x="13108" y="1041"/>
                  </a:cubicBezTo>
                  <a:cubicBezTo>
                    <a:pt x="14305" y="754"/>
                    <a:pt x="15532" y="608"/>
                    <a:pt x="16762" y="606"/>
                  </a:cubicBezTo>
                  <a:close/>
                  <a:moveTo>
                    <a:pt x="16765" y="0"/>
                  </a:moveTo>
                  <a:cubicBezTo>
                    <a:pt x="15501" y="0"/>
                    <a:pt x="14228" y="149"/>
                    <a:pt x="12968" y="451"/>
                  </a:cubicBezTo>
                  <a:cubicBezTo>
                    <a:pt x="8766" y="1457"/>
                    <a:pt x="5209" y="4038"/>
                    <a:pt x="2951" y="7721"/>
                  </a:cubicBezTo>
                  <a:cubicBezTo>
                    <a:pt x="691" y="11405"/>
                    <a:pt x="1" y="15745"/>
                    <a:pt x="1006" y="19947"/>
                  </a:cubicBezTo>
                  <a:cubicBezTo>
                    <a:pt x="2013" y="24148"/>
                    <a:pt x="4595" y="27705"/>
                    <a:pt x="8277" y="29964"/>
                  </a:cubicBezTo>
                  <a:cubicBezTo>
                    <a:pt x="10810" y="31522"/>
                    <a:pt x="13726" y="32348"/>
                    <a:pt x="16701" y="32348"/>
                  </a:cubicBezTo>
                  <a:cubicBezTo>
                    <a:pt x="16703" y="32348"/>
                    <a:pt x="16705" y="32348"/>
                    <a:pt x="16708" y="32348"/>
                  </a:cubicBezTo>
                  <a:cubicBezTo>
                    <a:pt x="22150" y="32348"/>
                    <a:pt x="27471" y="29605"/>
                    <a:pt x="30518" y="24637"/>
                  </a:cubicBezTo>
                  <a:cubicBezTo>
                    <a:pt x="32778" y="20954"/>
                    <a:pt x="33468" y="16611"/>
                    <a:pt x="32461" y="12412"/>
                  </a:cubicBezTo>
                  <a:cubicBezTo>
                    <a:pt x="31455" y="8212"/>
                    <a:pt x="28875" y="4654"/>
                    <a:pt x="25192" y="2394"/>
                  </a:cubicBezTo>
                  <a:cubicBezTo>
                    <a:pt x="22614" y="813"/>
                    <a:pt x="19714" y="0"/>
                    <a:pt x="167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2"/>
            <p:cNvSpPr/>
            <p:nvPr/>
          </p:nvSpPr>
          <p:spPr>
            <a:xfrm>
              <a:off x="5436750" y="3147400"/>
              <a:ext cx="674475" cy="674450"/>
            </a:xfrm>
            <a:custGeom>
              <a:avLst/>
              <a:gdLst/>
              <a:ahLst/>
              <a:cxnLst/>
              <a:rect l="l" t="t" r="r" b="b"/>
              <a:pathLst>
                <a:path w="26979" h="26978" extrusionOk="0">
                  <a:moveTo>
                    <a:pt x="13490" y="0"/>
                  </a:moveTo>
                  <a:cubicBezTo>
                    <a:pt x="9912" y="0"/>
                    <a:pt x="6482" y="1421"/>
                    <a:pt x="3952" y="3951"/>
                  </a:cubicBezTo>
                  <a:cubicBezTo>
                    <a:pt x="1422" y="6480"/>
                    <a:pt x="1" y="9912"/>
                    <a:pt x="1" y="13489"/>
                  </a:cubicBezTo>
                  <a:cubicBezTo>
                    <a:pt x="1" y="17066"/>
                    <a:pt x="1422" y="20498"/>
                    <a:pt x="3952" y="23027"/>
                  </a:cubicBezTo>
                  <a:cubicBezTo>
                    <a:pt x="6482" y="25557"/>
                    <a:pt x="9912" y="26978"/>
                    <a:pt x="13490" y="26978"/>
                  </a:cubicBezTo>
                  <a:cubicBezTo>
                    <a:pt x="17067" y="26978"/>
                    <a:pt x="20499" y="25557"/>
                    <a:pt x="23029" y="23027"/>
                  </a:cubicBezTo>
                  <a:cubicBezTo>
                    <a:pt x="25558" y="20498"/>
                    <a:pt x="26979" y="17066"/>
                    <a:pt x="26979" y="13489"/>
                  </a:cubicBezTo>
                  <a:cubicBezTo>
                    <a:pt x="26979" y="9912"/>
                    <a:pt x="25558" y="6480"/>
                    <a:pt x="23029" y="3951"/>
                  </a:cubicBezTo>
                  <a:cubicBezTo>
                    <a:pt x="20499" y="1421"/>
                    <a:pt x="17067" y="0"/>
                    <a:pt x="13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2"/>
            <p:cNvSpPr/>
            <p:nvPr/>
          </p:nvSpPr>
          <p:spPr>
            <a:xfrm>
              <a:off x="5380700" y="3139875"/>
              <a:ext cx="786650" cy="689700"/>
            </a:xfrm>
            <a:custGeom>
              <a:avLst/>
              <a:gdLst/>
              <a:ahLst/>
              <a:cxnLst/>
              <a:rect l="l" t="t" r="r" b="b"/>
              <a:pathLst>
                <a:path w="31466" h="27588" extrusionOk="0">
                  <a:moveTo>
                    <a:pt x="15754" y="606"/>
                  </a:moveTo>
                  <a:lnTo>
                    <a:pt x="15754" y="607"/>
                  </a:lnTo>
                  <a:cubicBezTo>
                    <a:pt x="15756" y="607"/>
                    <a:pt x="15759" y="607"/>
                    <a:pt x="15761" y="607"/>
                  </a:cubicBezTo>
                  <a:cubicBezTo>
                    <a:pt x="18186" y="607"/>
                    <a:pt x="20563" y="1279"/>
                    <a:pt x="22629" y="2550"/>
                  </a:cubicBezTo>
                  <a:cubicBezTo>
                    <a:pt x="28826" y="6351"/>
                    <a:pt x="30774" y="14488"/>
                    <a:pt x="26972" y="20684"/>
                  </a:cubicBezTo>
                  <a:cubicBezTo>
                    <a:pt x="25130" y="23687"/>
                    <a:pt x="22229" y="25790"/>
                    <a:pt x="18804" y="26612"/>
                  </a:cubicBezTo>
                  <a:cubicBezTo>
                    <a:pt x="17776" y="26859"/>
                    <a:pt x="16738" y="26981"/>
                    <a:pt x="15707" y="26981"/>
                  </a:cubicBezTo>
                  <a:cubicBezTo>
                    <a:pt x="13303" y="26981"/>
                    <a:pt x="10938" y="26318"/>
                    <a:pt x="8836" y="25029"/>
                  </a:cubicBezTo>
                  <a:cubicBezTo>
                    <a:pt x="2640" y="21226"/>
                    <a:pt x="691" y="13091"/>
                    <a:pt x="4493" y="6895"/>
                  </a:cubicBezTo>
                  <a:cubicBezTo>
                    <a:pt x="6978" y="2842"/>
                    <a:pt x="11316" y="606"/>
                    <a:pt x="15754" y="606"/>
                  </a:cubicBezTo>
                  <a:close/>
                  <a:moveTo>
                    <a:pt x="15755" y="0"/>
                  </a:moveTo>
                  <a:cubicBezTo>
                    <a:pt x="11113" y="0"/>
                    <a:pt x="6578" y="2339"/>
                    <a:pt x="3977" y="6577"/>
                  </a:cubicBezTo>
                  <a:cubicBezTo>
                    <a:pt x="0" y="13059"/>
                    <a:pt x="2038" y="21569"/>
                    <a:pt x="8520" y="25544"/>
                  </a:cubicBezTo>
                  <a:cubicBezTo>
                    <a:pt x="10718" y="26894"/>
                    <a:pt x="13191" y="27588"/>
                    <a:pt x="15707" y="27588"/>
                  </a:cubicBezTo>
                  <a:cubicBezTo>
                    <a:pt x="16797" y="27586"/>
                    <a:pt x="17884" y="27457"/>
                    <a:pt x="18944" y="27202"/>
                  </a:cubicBezTo>
                  <a:cubicBezTo>
                    <a:pt x="22527" y="26344"/>
                    <a:pt x="25561" y="24142"/>
                    <a:pt x="27487" y="21002"/>
                  </a:cubicBezTo>
                  <a:cubicBezTo>
                    <a:pt x="31466" y="14519"/>
                    <a:pt x="29429" y="6012"/>
                    <a:pt x="22945" y="2033"/>
                  </a:cubicBezTo>
                  <a:cubicBezTo>
                    <a:pt x="20700" y="656"/>
                    <a:pt x="18213" y="0"/>
                    <a:pt x="157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2"/>
            <p:cNvSpPr/>
            <p:nvPr/>
          </p:nvSpPr>
          <p:spPr>
            <a:xfrm>
              <a:off x="5574875" y="3255600"/>
              <a:ext cx="352550" cy="456400"/>
            </a:xfrm>
            <a:custGeom>
              <a:avLst/>
              <a:gdLst/>
              <a:ahLst/>
              <a:cxnLst/>
              <a:rect l="l" t="t" r="r" b="b"/>
              <a:pathLst>
                <a:path w="14102" h="18256" extrusionOk="0">
                  <a:moveTo>
                    <a:pt x="12329" y="0"/>
                  </a:moveTo>
                  <a:cubicBezTo>
                    <a:pt x="12272" y="0"/>
                    <a:pt x="12212" y="5"/>
                    <a:pt x="12152" y="15"/>
                  </a:cubicBezTo>
                  <a:cubicBezTo>
                    <a:pt x="11904" y="54"/>
                    <a:pt x="11702" y="203"/>
                    <a:pt x="11545" y="459"/>
                  </a:cubicBezTo>
                  <a:lnTo>
                    <a:pt x="10100" y="2812"/>
                  </a:lnTo>
                  <a:lnTo>
                    <a:pt x="10100" y="2812"/>
                  </a:lnTo>
                  <a:cubicBezTo>
                    <a:pt x="9019" y="2227"/>
                    <a:pt x="7994" y="1934"/>
                    <a:pt x="7025" y="1934"/>
                  </a:cubicBezTo>
                  <a:cubicBezTo>
                    <a:pt x="7001" y="1934"/>
                    <a:pt x="6978" y="1934"/>
                    <a:pt x="6954" y="1935"/>
                  </a:cubicBezTo>
                  <a:cubicBezTo>
                    <a:pt x="5636" y="1956"/>
                    <a:pt x="4639" y="2516"/>
                    <a:pt x="3964" y="3615"/>
                  </a:cubicBezTo>
                  <a:cubicBezTo>
                    <a:pt x="3687" y="4067"/>
                    <a:pt x="3504" y="4496"/>
                    <a:pt x="3416" y="4904"/>
                  </a:cubicBezTo>
                  <a:cubicBezTo>
                    <a:pt x="3326" y="5310"/>
                    <a:pt x="3305" y="5687"/>
                    <a:pt x="3353" y="6032"/>
                  </a:cubicBezTo>
                  <a:cubicBezTo>
                    <a:pt x="3400" y="6377"/>
                    <a:pt x="3546" y="6756"/>
                    <a:pt x="3790" y="7170"/>
                  </a:cubicBezTo>
                  <a:cubicBezTo>
                    <a:pt x="4021" y="7567"/>
                    <a:pt x="4282" y="7946"/>
                    <a:pt x="4571" y="8303"/>
                  </a:cubicBezTo>
                  <a:cubicBezTo>
                    <a:pt x="4848" y="8645"/>
                    <a:pt x="5231" y="9079"/>
                    <a:pt x="5717" y="9605"/>
                  </a:cubicBezTo>
                  <a:lnTo>
                    <a:pt x="7019" y="10979"/>
                  </a:lnTo>
                  <a:cubicBezTo>
                    <a:pt x="7384" y="11348"/>
                    <a:pt x="7626" y="11697"/>
                    <a:pt x="7746" y="12025"/>
                  </a:cubicBezTo>
                  <a:cubicBezTo>
                    <a:pt x="7867" y="12353"/>
                    <a:pt x="7867" y="12615"/>
                    <a:pt x="7746" y="12810"/>
                  </a:cubicBezTo>
                  <a:cubicBezTo>
                    <a:pt x="7594" y="13059"/>
                    <a:pt x="7389" y="13215"/>
                    <a:pt x="7131" y="13280"/>
                  </a:cubicBezTo>
                  <a:cubicBezTo>
                    <a:pt x="7018" y="13309"/>
                    <a:pt x="6904" y="13323"/>
                    <a:pt x="6788" y="13323"/>
                  </a:cubicBezTo>
                  <a:cubicBezTo>
                    <a:pt x="6641" y="13323"/>
                    <a:pt x="6491" y="13300"/>
                    <a:pt x="6340" y="13253"/>
                  </a:cubicBezTo>
                  <a:cubicBezTo>
                    <a:pt x="6052" y="13163"/>
                    <a:pt x="5772" y="13051"/>
                    <a:pt x="5502" y="12918"/>
                  </a:cubicBezTo>
                  <a:cubicBezTo>
                    <a:pt x="5234" y="12790"/>
                    <a:pt x="4981" y="12633"/>
                    <a:pt x="4749" y="12448"/>
                  </a:cubicBezTo>
                  <a:cubicBezTo>
                    <a:pt x="4425" y="12230"/>
                    <a:pt x="4126" y="11979"/>
                    <a:pt x="3856" y="11698"/>
                  </a:cubicBezTo>
                  <a:cubicBezTo>
                    <a:pt x="3590" y="11422"/>
                    <a:pt x="3398" y="11191"/>
                    <a:pt x="3277" y="11009"/>
                  </a:cubicBezTo>
                  <a:cubicBezTo>
                    <a:pt x="3155" y="10825"/>
                    <a:pt x="3019" y="10601"/>
                    <a:pt x="2865" y="10336"/>
                  </a:cubicBezTo>
                  <a:cubicBezTo>
                    <a:pt x="2711" y="10070"/>
                    <a:pt x="2615" y="9910"/>
                    <a:pt x="2576" y="9855"/>
                  </a:cubicBezTo>
                  <a:cubicBezTo>
                    <a:pt x="2381" y="9549"/>
                    <a:pt x="2158" y="9334"/>
                    <a:pt x="1907" y="9212"/>
                  </a:cubicBezTo>
                  <a:cubicBezTo>
                    <a:pt x="1747" y="9133"/>
                    <a:pt x="1587" y="9094"/>
                    <a:pt x="1426" y="9094"/>
                  </a:cubicBezTo>
                  <a:cubicBezTo>
                    <a:pt x="1333" y="9094"/>
                    <a:pt x="1240" y="9107"/>
                    <a:pt x="1146" y="9134"/>
                  </a:cubicBezTo>
                  <a:cubicBezTo>
                    <a:pt x="897" y="9200"/>
                    <a:pt x="666" y="9321"/>
                    <a:pt x="469" y="9488"/>
                  </a:cubicBezTo>
                  <a:cubicBezTo>
                    <a:pt x="275" y="9653"/>
                    <a:pt x="142" y="9871"/>
                    <a:pt x="70" y="10138"/>
                  </a:cubicBezTo>
                  <a:cubicBezTo>
                    <a:pt x="0" y="10405"/>
                    <a:pt x="20" y="10677"/>
                    <a:pt x="130" y="10952"/>
                  </a:cubicBezTo>
                  <a:cubicBezTo>
                    <a:pt x="762" y="12399"/>
                    <a:pt x="1765" y="13629"/>
                    <a:pt x="3140" y="14641"/>
                  </a:cubicBezTo>
                  <a:lnTo>
                    <a:pt x="3140" y="14641"/>
                  </a:lnTo>
                  <a:lnTo>
                    <a:pt x="1792" y="16838"/>
                  </a:lnTo>
                  <a:cubicBezTo>
                    <a:pt x="1584" y="17177"/>
                    <a:pt x="1569" y="17492"/>
                    <a:pt x="1748" y="17783"/>
                  </a:cubicBezTo>
                  <a:cubicBezTo>
                    <a:pt x="1926" y="18074"/>
                    <a:pt x="2190" y="18231"/>
                    <a:pt x="2539" y="18254"/>
                  </a:cubicBezTo>
                  <a:cubicBezTo>
                    <a:pt x="2562" y="18255"/>
                    <a:pt x="2584" y="18256"/>
                    <a:pt x="2606" y="18256"/>
                  </a:cubicBezTo>
                  <a:cubicBezTo>
                    <a:pt x="2924" y="18256"/>
                    <a:pt x="3176" y="18104"/>
                    <a:pt x="3363" y="17802"/>
                  </a:cubicBezTo>
                  <a:lnTo>
                    <a:pt x="4705" y="15613"/>
                  </a:lnTo>
                  <a:lnTo>
                    <a:pt x="4705" y="15613"/>
                  </a:lnTo>
                  <a:cubicBezTo>
                    <a:pt x="5266" y="15893"/>
                    <a:pt x="5822" y="16093"/>
                    <a:pt x="6373" y="16213"/>
                  </a:cubicBezTo>
                  <a:cubicBezTo>
                    <a:pt x="6729" y="16289"/>
                    <a:pt x="7075" y="16328"/>
                    <a:pt x="7414" y="16328"/>
                  </a:cubicBezTo>
                  <a:cubicBezTo>
                    <a:pt x="7949" y="16328"/>
                    <a:pt x="8463" y="16232"/>
                    <a:pt x="8956" y="16038"/>
                  </a:cubicBezTo>
                  <a:cubicBezTo>
                    <a:pt x="9761" y="15723"/>
                    <a:pt x="10412" y="15144"/>
                    <a:pt x="10909" y="14299"/>
                  </a:cubicBezTo>
                  <a:cubicBezTo>
                    <a:pt x="11222" y="13774"/>
                    <a:pt x="11407" y="13268"/>
                    <a:pt x="11467" y="12781"/>
                  </a:cubicBezTo>
                  <a:cubicBezTo>
                    <a:pt x="11526" y="12296"/>
                    <a:pt x="11464" y="11814"/>
                    <a:pt x="11280" y="11337"/>
                  </a:cubicBezTo>
                  <a:cubicBezTo>
                    <a:pt x="11090" y="10851"/>
                    <a:pt x="10835" y="10394"/>
                    <a:pt x="10521" y="9978"/>
                  </a:cubicBezTo>
                  <a:cubicBezTo>
                    <a:pt x="10199" y="9547"/>
                    <a:pt x="9772" y="9054"/>
                    <a:pt x="9242" y="8501"/>
                  </a:cubicBezTo>
                  <a:lnTo>
                    <a:pt x="7930" y="7166"/>
                  </a:lnTo>
                  <a:cubicBezTo>
                    <a:pt x="7534" y="6779"/>
                    <a:pt x="7284" y="6448"/>
                    <a:pt x="7177" y="6176"/>
                  </a:cubicBezTo>
                  <a:cubicBezTo>
                    <a:pt x="7069" y="5903"/>
                    <a:pt x="7099" y="5631"/>
                    <a:pt x="7265" y="5360"/>
                  </a:cubicBezTo>
                  <a:cubicBezTo>
                    <a:pt x="7394" y="5149"/>
                    <a:pt x="7607" y="5044"/>
                    <a:pt x="7903" y="5044"/>
                  </a:cubicBezTo>
                  <a:cubicBezTo>
                    <a:pt x="7925" y="5044"/>
                    <a:pt x="7948" y="5045"/>
                    <a:pt x="7971" y="5046"/>
                  </a:cubicBezTo>
                  <a:cubicBezTo>
                    <a:pt x="8302" y="5063"/>
                    <a:pt x="8625" y="5159"/>
                    <a:pt x="8936" y="5335"/>
                  </a:cubicBezTo>
                  <a:cubicBezTo>
                    <a:pt x="9249" y="5511"/>
                    <a:pt x="9535" y="5689"/>
                    <a:pt x="9797" y="5871"/>
                  </a:cubicBezTo>
                  <a:cubicBezTo>
                    <a:pt x="10528" y="6439"/>
                    <a:pt x="11187" y="7093"/>
                    <a:pt x="11758" y="7821"/>
                  </a:cubicBezTo>
                  <a:cubicBezTo>
                    <a:pt x="11991" y="8098"/>
                    <a:pt x="12244" y="8285"/>
                    <a:pt x="12512" y="8377"/>
                  </a:cubicBezTo>
                  <a:cubicBezTo>
                    <a:pt x="12630" y="8417"/>
                    <a:pt x="12744" y="8438"/>
                    <a:pt x="12855" y="8438"/>
                  </a:cubicBezTo>
                  <a:cubicBezTo>
                    <a:pt x="12999" y="8438"/>
                    <a:pt x="13137" y="8404"/>
                    <a:pt x="13269" y="8335"/>
                  </a:cubicBezTo>
                  <a:cubicBezTo>
                    <a:pt x="13497" y="8221"/>
                    <a:pt x="13696" y="8055"/>
                    <a:pt x="13852" y="7854"/>
                  </a:cubicBezTo>
                  <a:cubicBezTo>
                    <a:pt x="14007" y="7653"/>
                    <a:pt x="14088" y="7399"/>
                    <a:pt x="14095" y="7093"/>
                  </a:cubicBezTo>
                  <a:cubicBezTo>
                    <a:pt x="14101" y="6786"/>
                    <a:pt x="14010" y="6491"/>
                    <a:pt x="13820" y="6209"/>
                  </a:cubicBezTo>
                  <a:cubicBezTo>
                    <a:pt x="13579" y="5843"/>
                    <a:pt x="13374" y="5551"/>
                    <a:pt x="13205" y="5334"/>
                  </a:cubicBezTo>
                  <a:cubicBezTo>
                    <a:pt x="13037" y="5117"/>
                    <a:pt x="12777" y="4836"/>
                    <a:pt x="12424" y="4490"/>
                  </a:cubicBezTo>
                  <a:cubicBezTo>
                    <a:pt x="12175" y="4247"/>
                    <a:pt x="11912" y="4020"/>
                    <a:pt x="11636" y="3809"/>
                  </a:cubicBezTo>
                  <a:lnTo>
                    <a:pt x="11636" y="3809"/>
                  </a:lnTo>
                  <a:lnTo>
                    <a:pt x="13104" y="1415"/>
                  </a:lnTo>
                  <a:cubicBezTo>
                    <a:pt x="13252" y="1174"/>
                    <a:pt x="13288" y="933"/>
                    <a:pt x="13214" y="690"/>
                  </a:cubicBezTo>
                  <a:cubicBezTo>
                    <a:pt x="13140" y="448"/>
                    <a:pt x="13006" y="264"/>
                    <a:pt x="12813" y="140"/>
                  </a:cubicBezTo>
                  <a:cubicBezTo>
                    <a:pt x="12667" y="47"/>
                    <a:pt x="12506" y="0"/>
                    <a:pt x="123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2"/>
            <p:cNvSpPr/>
            <p:nvPr/>
          </p:nvSpPr>
          <p:spPr>
            <a:xfrm>
              <a:off x="5438475" y="3699350"/>
              <a:ext cx="15200" cy="65200"/>
            </a:xfrm>
            <a:custGeom>
              <a:avLst/>
              <a:gdLst/>
              <a:ahLst/>
              <a:cxnLst/>
              <a:rect l="l" t="t" r="r" b="b"/>
              <a:pathLst>
                <a:path w="608" h="2608" extrusionOk="0">
                  <a:moveTo>
                    <a:pt x="304" y="1"/>
                  </a:moveTo>
                  <a:cubicBezTo>
                    <a:pt x="140" y="1"/>
                    <a:pt x="5" y="132"/>
                    <a:pt x="1" y="296"/>
                  </a:cubicBezTo>
                  <a:lnTo>
                    <a:pt x="1" y="2306"/>
                  </a:lnTo>
                  <a:cubicBezTo>
                    <a:pt x="1" y="2473"/>
                    <a:pt x="136" y="2608"/>
                    <a:pt x="304" y="2608"/>
                  </a:cubicBezTo>
                  <a:cubicBezTo>
                    <a:pt x="471" y="2608"/>
                    <a:pt x="608" y="2473"/>
                    <a:pt x="606" y="2306"/>
                  </a:cubicBezTo>
                  <a:lnTo>
                    <a:pt x="606" y="296"/>
                  </a:lnTo>
                  <a:cubicBezTo>
                    <a:pt x="604" y="132"/>
                    <a:pt x="468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2"/>
            <p:cNvSpPr/>
            <p:nvPr/>
          </p:nvSpPr>
          <p:spPr>
            <a:xfrm>
              <a:off x="5473950" y="3749550"/>
              <a:ext cx="15150" cy="68175"/>
            </a:xfrm>
            <a:custGeom>
              <a:avLst/>
              <a:gdLst/>
              <a:ahLst/>
              <a:cxnLst/>
              <a:rect l="l" t="t" r="r" b="b"/>
              <a:pathLst>
                <a:path w="606" h="2727" extrusionOk="0">
                  <a:moveTo>
                    <a:pt x="302" y="1"/>
                  </a:moveTo>
                  <a:cubicBezTo>
                    <a:pt x="138" y="1"/>
                    <a:pt x="4" y="132"/>
                    <a:pt x="0" y="298"/>
                  </a:cubicBezTo>
                  <a:lnTo>
                    <a:pt x="0" y="2424"/>
                  </a:lnTo>
                  <a:cubicBezTo>
                    <a:pt x="0" y="2591"/>
                    <a:pt x="135" y="2727"/>
                    <a:pt x="302" y="2727"/>
                  </a:cubicBezTo>
                  <a:cubicBezTo>
                    <a:pt x="470" y="2727"/>
                    <a:pt x="606" y="2591"/>
                    <a:pt x="606" y="2424"/>
                  </a:cubicBezTo>
                  <a:lnTo>
                    <a:pt x="606" y="298"/>
                  </a:lnTo>
                  <a:cubicBezTo>
                    <a:pt x="602" y="132"/>
                    <a:pt x="468" y="1"/>
                    <a:pt x="3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2"/>
            <p:cNvSpPr/>
            <p:nvPr/>
          </p:nvSpPr>
          <p:spPr>
            <a:xfrm>
              <a:off x="5544825" y="3808650"/>
              <a:ext cx="15175" cy="65200"/>
            </a:xfrm>
            <a:custGeom>
              <a:avLst/>
              <a:gdLst/>
              <a:ahLst/>
              <a:cxnLst/>
              <a:rect l="l" t="t" r="r" b="b"/>
              <a:pathLst>
                <a:path w="607" h="2608" extrusionOk="0">
                  <a:moveTo>
                    <a:pt x="303" y="1"/>
                  </a:moveTo>
                  <a:cubicBezTo>
                    <a:pt x="139" y="1"/>
                    <a:pt x="4" y="132"/>
                    <a:pt x="0" y="296"/>
                  </a:cubicBezTo>
                  <a:lnTo>
                    <a:pt x="0" y="2306"/>
                  </a:lnTo>
                  <a:cubicBezTo>
                    <a:pt x="0" y="2472"/>
                    <a:pt x="137" y="2608"/>
                    <a:pt x="303" y="2608"/>
                  </a:cubicBezTo>
                  <a:cubicBezTo>
                    <a:pt x="470" y="2608"/>
                    <a:pt x="607" y="2472"/>
                    <a:pt x="607" y="2306"/>
                  </a:cubicBezTo>
                  <a:lnTo>
                    <a:pt x="607" y="296"/>
                  </a:lnTo>
                  <a:cubicBezTo>
                    <a:pt x="603" y="132"/>
                    <a:pt x="468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2"/>
            <p:cNvSpPr/>
            <p:nvPr/>
          </p:nvSpPr>
          <p:spPr>
            <a:xfrm>
              <a:off x="5645250" y="3858700"/>
              <a:ext cx="15175" cy="59475"/>
            </a:xfrm>
            <a:custGeom>
              <a:avLst/>
              <a:gdLst/>
              <a:ahLst/>
              <a:cxnLst/>
              <a:rect l="l" t="t" r="r" b="b"/>
              <a:pathLst>
                <a:path w="607" h="2379" extrusionOk="0">
                  <a:moveTo>
                    <a:pt x="304" y="0"/>
                  </a:moveTo>
                  <a:cubicBezTo>
                    <a:pt x="136" y="0"/>
                    <a:pt x="1" y="136"/>
                    <a:pt x="1" y="304"/>
                  </a:cubicBezTo>
                  <a:lnTo>
                    <a:pt x="1" y="2075"/>
                  </a:lnTo>
                  <a:cubicBezTo>
                    <a:pt x="1" y="2243"/>
                    <a:pt x="136" y="2378"/>
                    <a:pt x="304" y="2378"/>
                  </a:cubicBezTo>
                  <a:cubicBezTo>
                    <a:pt x="471" y="2378"/>
                    <a:pt x="606" y="2243"/>
                    <a:pt x="606" y="2075"/>
                  </a:cubicBezTo>
                  <a:lnTo>
                    <a:pt x="606" y="304"/>
                  </a:lnTo>
                  <a:cubicBezTo>
                    <a:pt x="606" y="136"/>
                    <a:pt x="471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2"/>
            <p:cNvSpPr/>
            <p:nvPr/>
          </p:nvSpPr>
          <p:spPr>
            <a:xfrm>
              <a:off x="5754550" y="3879550"/>
              <a:ext cx="15200" cy="35675"/>
            </a:xfrm>
            <a:custGeom>
              <a:avLst/>
              <a:gdLst/>
              <a:ahLst/>
              <a:cxnLst/>
              <a:rect l="l" t="t" r="r" b="b"/>
              <a:pathLst>
                <a:path w="608" h="1427" extrusionOk="0">
                  <a:moveTo>
                    <a:pt x="304" y="1"/>
                  </a:moveTo>
                  <a:cubicBezTo>
                    <a:pt x="140" y="1"/>
                    <a:pt x="4" y="132"/>
                    <a:pt x="2" y="297"/>
                  </a:cubicBezTo>
                  <a:lnTo>
                    <a:pt x="2" y="1123"/>
                  </a:lnTo>
                  <a:cubicBezTo>
                    <a:pt x="0" y="1290"/>
                    <a:pt x="137" y="1427"/>
                    <a:pt x="304" y="1427"/>
                  </a:cubicBezTo>
                  <a:cubicBezTo>
                    <a:pt x="472" y="1427"/>
                    <a:pt x="607" y="1290"/>
                    <a:pt x="607" y="1123"/>
                  </a:cubicBezTo>
                  <a:lnTo>
                    <a:pt x="607" y="297"/>
                  </a:lnTo>
                  <a:cubicBezTo>
                    <a:pt x="603" y="132"/>
                    <a:pt x="468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2"/>
            <p:cNvSpPr/>
            <p:nvPr/>
          </p:nvSpPr>
          <p:spPr>
            <a:xfrm>
              <a:off x="5970200" y="3838175"/>
              <a:ext cx="15175" cy="47500"/>
            </a:xfrm>
            <a:custGeom>
              <a:avLst/>
              <a:gdLst/>
              <a:ahLst/>
              <a:cxnLst/>
              <a:rect l="l" t="t" r="r" b="b"/>
              <a:pathLst>
                <a:path w="607" h="1900" extrusionOk="0">
                  <a:moveTo>
                    <a:pt x="303" y="1"/>
                  </a:moveTo>
                  <a:cubicBezTo>
                    <a:pt x="139" y="1"/>
                    <a:pt x="4" y="132"/>
                    <a:pt x="1" y="296"/>
                  </a:cubicBezTo>
                  <a:lnTo>
                    <a:pt x="1" y="1596"/>
                  </a:lnTo>
                  <a:cubicBezTo>
                    <a:pt x="1" y="1764"/>
                    <a:pt x="136" y="1899"/>
                    <a:pt x="304" y="1899"/>
                  </a:cubicBezTo>
                  <a:cubicBezTo>
                    <a:pt x="471" y="1899"/>
                    <a:pt x="606" y="1764"/>
                    <a:pt x="606" y="1596"/>
                  </a:cubicBezTo>
                  <a:lnTo>
                    <a:pt x="606" y="296"/>
                  </a:lnTo>
                  <a:cubicBezTo>
                    <a:pt x="602" y="132"/>
                    <a:pt x="468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2"/>
            <p:cNvSpPr/>
            <p:nvPr/>
          </p:nvSpPr>
          <p:spPr>
            <a:xfrm>
              <a:off x="6017450" y="3787950"/>
              <a:ext cx="15200" cy="65225"/>
            </a:xfrm>
            <a:custGeom>
              <a:avLst/>
              <a:gdLst/>
              <a:ahLst/>
              <a:cxnLst/>
              <a:rect l="l" t="t" r="r" b="b"/>
              <a:pathLst>
                <a:path w="608" h="2609" extrusionOk="0">
                  <a:moveTo>
                    <a:pt x="304" y="0"/>
                  </a:moveTo>
                  <a:cubicBezTo>
                    <a:pt x="140" y="0"/>
                    <a:pt x="5" y="132"/>
                    <a:pt x="1" y="297"/>
                  </a:cubicBezTo>
                  <a:lnTo>
                    <a:pt x="1" y="2305"/>
                  </a:lnTo>
                  <a:cubicBezTo>
                    <a:pt x="0" y="2472"/>
                    <a:pt x="137" y="2609"/>
                    <a:pt x="304" y="2609"/>
                  </a:cubicBezTo>
                  <a:cubicBezTo>
                    <a:pt x="472" y="2609"/>
                    <a:pt x="607" y="2473"/>
                    <a:pt x="607" y="2305"/>
                  </a:cubicBezTo>
                  <a:lnTo>
                    <a:pt x="607" y="297"/>
                  </a:lnTo>
                  <a:cubicBezTo>
                    <a:pt x="603" y="132"/>
                    <a:pt x="469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2"/>
            <p:cNvSpPr/>
            <p:nvPr/>
          </p:nvSpPr>
          <p:spPr>
            <a:xfrm>
              <a:off x="5377250" y="3058800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5" y="1673"/>
                    <a:pt x="4649" y="4650"/>
                  </a:cubicBezTo>
                  <a:cubicBezTo>
                    <a:pt x="1672" y="7625"/>
                    <a:pt x="0" y="11661"/>
                    <a:pt x="0" y="15870"/>
                  </a:cubicBezTo>
                  <a:cubicBezTo>
                    <a:pt x="0" y="20079"/>
                    <a:pt x="1672" y="24116"/>
                    <a:pt x="4649" y="27092"/>
                  </a:cubicBezTo>
                  <a:cubicBezTo>
                    <a:pt x="7625" y="30067"/>
                    <a:pt x="11661" y="31740"/>
                    <a:pt x="15870" y="31740"/>
                  </a:cubicBezTo>
                  <a:cubicBezTo>
                    <a:pt x="20079" y="31740"/>
                    <a:pt x="24116" y="30067"/>
                    <a:pt x="27091" y="27092"/>
                  </a:cubicBezTo>
                  <a:cubicBezTo>
                    <a:pt x="30067" y="24116"/>
                    <a:pt x="31739" y="20079"/>
                    <a:pt x="31739" y="15870"/>
                  </a:cubicBezTo>
                  <a:cubicBezTo>
                    <a:pt x="31739" y="11661"/>
                    <a:pt x="30067" y="7625"/>
                    <a:pt x="27091" y="4650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2"/>
            <p:cNvSpPr/>
            <p:nvPr/>
          </p:nvSpPr>
          <p:spPr>
            <a:xfrm>
              <a:off x="5355650" y="3051300"/>
              <a:ext cx="879600" cy="808750"/>
            </a:xfrm>
            <a:custGeom>
              <a:avLst/>
              <a:gdLst/>
              <a:ahLst/>
              <a:cxnLst/>
              <a:rect l="l" t="t" r="r" b="b"/>
              <a:pathLst>
                <a:path w="35184" h="32350" extrusionOk="0">
                  <a:moveTo>
                    <a:pt x="16767" y="608"/>
                  </a:moveTo>
                  <a:cubicBezTo>
                    <a:pt x="19629" y="608"/>
                    <a:pt x="22437" y="1402"/>
                    <a:pt x="24876" y="2901"/>
                  </a:cubicBezTo>
                  <a:cubicBezTo>
                    <a:pt x="32190" y="7391"/>
                    <a:pt x="34492" y="16994"/>
                    <a:pt x="30003" y="24311"/>
                  </a:cubicBezTo>
                  <a:cubicBezTo>
                    <a:pt x="27828" y="27855"/>
                    <a:pt x="24404" y="30340"/>
                    <a:pt x="20361" y="31309"/>
                  </a:cubicBezTo>
                  <a:cubicBezTo>
                    <a:pt x="19147" y="31600"/>
                    <a:pt x="17922" y="31743"/>
                    <a:pt x="16705" y="31743"/>
                  </a:cubicBezTo>
                  <a:cubicBezTo>
                    <a:pt x="13867" y="31743"/>
                    <a:pt x="11075" y="30961"/>
                    <a:pt x="8595" y="29439"/>
                  </a:cubicBezTo>
                  <a:cubicBezTo>
                    <a:pt x="5050" y="27265"/>
                    <a:pt x="2564" y="23839"/>
                    <a:pt x="1596" y="19797"/>
                  </a:cubicBezTo>
                  <a:cubicBezTo>
                    <a:pt x="627" y="15753"/>
                    <a:pt x="1291" y="11574"/>
                    <a:pt x="3466" y="8031"/>
                  </a:cubicBezTo>
                  <a:cubicBezTo>
                    <a:pt x="6400" y="3248"/>
                    <a:pt x="11522" y="608"/>
                    <a:pt x="16760" y="608"/>
                  </a:cubicBezTo>
                  <a:cubicBezTo>
                    <a:pt x="16762" y="608"/>
                    <a:pt x="16764" y="608"/>
                    <a:pt x="16767" y="608"/>
                  </a:cubicBezTo>
                  <a:close/>
                  <a:moveTo>
                    <a:pt x="16761" y="1"/>
                  </a:moveTo>
                  <a:cubicBezTo>
                    <a:pt x="11318" y="1"/>
                    <a:pt x="5999" y="2744"/>
                    <a:pt x="2951" y="7713"/>
                  </a:cubicBezTo>
                  <a:cubicBezTo>
                    <a:pt x="691" y="11395"/>
                    <a:pt x="1" y="15738"/>
                    <a:pt x="1006" y="19938"/>
                  </a:cubicBezTo>
                  <a:cubicBezTo>
                    <a:pt x="2013" y="24139"/>
                    <a:pt x="4595" y="27697"/>
                    <a:pt x="8277" y="29955"/>
                  </a:cubicBezTo>
                  <a:cubicBezTo>
                    <a:pt x="10854" y="31537"/>
                    <a:pt x="13754" y="32350"/>
                    <a:pt x="16704" y="32350"/>
                  </a:cubicBezTo>
                  <a:cubicBezTo>
                    <a:pt x="17983" y="32348"/>
                    <a:pt x="19258" y="32197"/>
                    <a:pt x="20501" y="31898"/>
                  </a:cubicBezTo>
                  <a:cubicBezTo>
                    <a:pt x="24702" y="30891"/>
                    <a:pt x="28260" y="28309"/>
                    <a:pt x="30518" y="24627"/>
                  </a:cubicBezTo>
                  <a:cubicBezTo>
                    <a:pt x="35183" y="17026"/>
                    <a:pt x="32792" y="7049"/>
                    <a:pt x="25192" y="2386"/>
                  </a:cubicBezTo>
                  <a:cubicBezTo>
                    <a:pt x="22560" y="770"/>
                    <a:pt x="19643" y="1"/>
                    <a:pt x="167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2"/>
            <p:cNvSpPr/>
            <p:nvPr/>
          </p:nvSpPr>
          <p:spPr>
            <a:xfrm>
              <a:off x="5377250" y="300572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5" y="1673"/>
                    <a:pt x="4649" y="4650"/>
                  </a:cubicBezTo>
                  <a:cubicBezTo>
                    <a:pt x="1672" y="7626"/>
                    <a:pt x="0" y="11661"/>
                    <a:pt x="0" y="15870"/>
                  </a:cubicBezTo>
                  <a:cubicBezTo>
                    <a:pt x="0" y="20079"/>
                    <a:pt x="1672" y="24116"/>
                    <a:pt x="4649" y="27092"/>
                  </a:cubicBezTo>
                  <a:cubicBezTo>
                    <a:pt x="7625" y="30068"/>
                    <a:pt x="11661" y="31740"/>
                    <a:pt x="15870" y="31740"/>
                  </a:cubicBezTo>
                  <a:cubicBezTo>
                    <a:pt x="20079" y="31740"/>
                    <a:pt x="24116" y="30068"/>
                    <a:pt x="27091" y="27092"/>
                  </a:cubicBezTo>
                  <a:cubicBezTo>
                    <a:pt x="30068" y="24116"/>
                    <a:pt x="31739" y="20079"/>
                    <a:pt x="31739" y="15870"/>
                  </a:cubicBezTo>
                  <a:cubicBezTo>
                    <a:pt x="31739" y="11661"/>
                    <a:pt x="30068" y="7626"/>
                    <a:pt x="27091" y="4650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2"/>
            <p:cNvSpPr/>
            <p:nvPr/>
          </p:nvSpPr>
          <p:spPr>
            <a:xfrm>
              <a:off x="5355650" y="2998250"/>
              <a:ext cx="879600" cy="808725"/>
            </a:xfrm>
            <a:custGeom>
              <a:avLst/>
              <a:gdLst/>
              <a:ahLst/>
              <a:cxnLst/>
              <a:rect l="l" t="t" r="r" b="b"/>
              <a:pathLst>
                <a:path w="35184" h="32349" extrusionOk="0">
                  <a:moveTo>
                    <a:pt x="16767" y="607"/>
                  </a:moveTo>
                  <a:cubicBezTo>
                    <a:pt x="19629" y="607"/>
                    <a:pt x="22437" y="1402"/>
                    <a:pt x="24876" y="2902"/>
                  </a:cubicBezTo>
                  <a:cubicBezTo>
                    <a:pt x="32192" y="7391"/>
                    <a:pt x="34492" y="16995"/>
                    <a:pt x="30003" y="24311"/>
                  </a:cubicBezTo>
                  <a:cubicBezTo>
                    <a:pt x="27829" y="27856"/>
                    <a:pt x="24405" y="30341"/>
                    <a:pt x="20361" y="31308"/>
                  </a:cubicBezTo>
                  <a:cubicBezTo>
                    <a:pt x="19147" y="31599"/>
                    <a:pt x="17922" y="31743"/>
                    <a:pt x="16705" y="31743"/>
                  </a:cubicBezTo>
                  <a:cubicBezTo>
                    <a:pt x="13867" y="31743"/>
                    <a:pt x="11076" y="30961"/>
                    <a:pt x="8595" y="29438"/>
                  </a:cubicBezTo>
                  <a:cubicBezTo>
                    <a:pt x="5050" y="27265"/>
                    <a:pt x="2565" y="23841"/>
                    <a:pt x="1596" y="19796"/>
                  </a:cubicBezTo>
                  <a:cubicBezTo>
                    <a:pt x="627" y="15753"/>
                    <a:pt x="1293" y="11574"/>
                    <a:pt x="3466" y="8030"/>
                  </a:cubicBezTo>
                  <a:cubicBezTo>
                    <a:pt x="6402" y="3246"/>
                    <a:pt x="11522" y="607"/>
                    <a:pt x="16760" y="607"/>
                  </a:cubicBezTo>
                  <a:cubicBezTo>
                    <a:pt x="16762" y="607"/>
                    <a:pt x="16764" y="607"/>
                    <a:pt x="16767" y="607"/>
                  </a:cubicBezTo>
                  <a:close/>
                  <a:moveTo>
                    <a:pt x="16761" y="1"/>
                  </a:moveTo>
                  <a:cubicBezTo>
                    <a:pt x="11319" y="1"/>
                    <a:pt x="5999" y="2743"/>
                    <a:pt x="2951" y="7711"/>
                  </a:cubicBezTo>
                  <a:cubicBezTo>
                    <a:pt x="691" y="11395"/>
                    <a:pt x="1" y="15736"/>
                    <a:pt x="1008" y="19937"/>
                  </a:cubicBezTo>
                  <a:cubicBezTo>
                    <a:pt x="2013" y="24138"/>
                    <a:pt x="4595" y="27696"/>
                    <a:pt x="8277" y="29954"/>
                  </a:cubicBezTo>
                  <a:cubicBezTo>
                    <a:pt x="10855" y="31536"/>
                    <a:pt x="13755" y="32349"/>
                    <a:pt x="16705" y="32349"/>
                  </a:cubicBezTo>
                  <a:cubicBezTo>
                    <a:pt x="17984" y="32348"/>
                    <a:pt x="19259" y="32195"/>
                    <a:pt x="20501" y="31897"/>
                  </a:cubicBezTo>
                  <a:cubicBezTo>
                    <a:pt x="24704" y="30890"/>
                    <a:pt x="28260" y="28308"/>
                    <a:pt x="30520" y="24626"/>
                  </a:cubicBezTo>
                  <a:cubicBezTo>
                    <a:pt x="35183" y="17026"/>
                    <a:pt x="32792" y="7048"/>
                    <a:pt x="25192" y="2385"/>
                  </a:cubicBezTo>
                  <a:cubicBezTo>
                    <a:pt x="22560" y="770"/>
                    <a:pt x="19644" y="1"/>
                    <a:pt x="167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2"/>
            <p:cNvSpPr/>
            <p:nvPr/>
          </p:nvSpPr>
          <p:spPr>
            <a:xfrm>
              <a:off x="5436750" y="3065250"/>
              <a:ext cx="674500" cy="674475"/>
            </a:xfrm>
            <a:custGeom>
              <a:avLst/>
              <a:gdLst/>
              <a:ahLst/>
              <a:cxnLst/>
              <a:rect l="l" t="t" r="r" b="b"/>
              <a:pathLst>
                <a:path w="26980" h="26979" extrusionOk="0">
                  <a:moveTo>
                    <a:pt x="13490" y="0"/>
                  </a:moveTo>
                  <a:cubicBezTo>
                    <a:pt x="9912" y="0"/>
                    <a:pt x="6482" y="1423"/>
                    <a:pt x="3952" y="3952"/>
                  </a:cubicBezTo>
                  <a:cubicBezTo>
                    <a:pt x="1423" y="6482"/>
                    <a:pt x="1" y="9912"/>
                    <a:pt x="1" y="13489"/>
                  </a:cubicBezTo>
                  <a:cubicBezTo>
                    <a:pt x="1" y="17068"/>
                    <a:pt x="1423" y="20498"/>
                    <a:pt x="3952" y="23029"/>
                  </a:cubicBezTo>
                  <a:cubicBezTo>
                    <a:pt x="6482" y="25558"/>
                    <a:pt x="9912" y="26978"/>
                    <a:pt x="13490" y="26978"/>
                  </a:cubicBezTo>
                  <a:cubicBezTo>
                    <a:pt x="17068" y="26978"/>
                    <a:pt x="20499" y="25558"/>
                    <a:pt x="23029" y="23029"/>
                  </a:cubicBezTo>
                  <a:cubicBezTo>
                    <a:pt x="25558" y="20498"/>
                    <a:pt x="26980" y="17068"/>
                    <a:pt x="26980" y="13489"/>
                  </a:cubicBezTo>
                  <a:cubicBezTo>
                    <a:pt x="26980" y="9912"/>
                    <a:pt x="25558" y="6482"/>
                    <a:pt x="23029" y="3952"/>
                  </a:cubicBezTo>
                  <a:cubicBezTo>
                    <a:pt x="20499" y="1423"/>
                    <a:pt x="17068" y="0"/>
                    <a:pt x="13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2"/>
            <p:cNvSpPr/>
            <p:nvPr/>
          </p:nvSpPr>
          <p:spPr>
            <a:xfrm>
              <a:off x="5380675" y="3057575"/>
              <a:ext cx="786650" cy="689625"/>
            </a:xfrm>
            <a:custGeom>
              <a:avLst/>
              <a:gdLst/>
              <a:ahLst/>
              <a:cxnLst/>
              <a:rect l="l" t="t" r="r" b="b"/>
              <a:pathLst>
                <a:path w="31466" h="27585" extrusionOk="0">
                  <a:moveTo>
                    <a:pt x="15758" y="606"/>
                  </a:moveTo>
                  <a:cubicBezTo>
                    <a:pt x="18163" y="606"/>
                    <a:pt x="20528" y="1269"/>
                    <a:pt x="22630" y="2558"/>
                  </a:cubicBezTo>
                  <a:cubicBezTo>
                    <a:pt x="28826" y="6360"/>
                    <a:pt x="30775" y="14496"/>
                    <a:pt x="26973" y="20692"/>
                  </a:cubicBezTo>
                  <a:cubicBezTo>
                    <a:pt x="24488" y="24744"/>
                    <a:pt x="20150" y="26980"/>
                    <a:pt x="15712" y="26980"/>
                  </a:cubicBezTo>
                  <a:cubicBezTo>
                    <a:pt x="13362" y="26980"/>
                    <a:pt x="10983" y="26353"/>
                    <a:pt x="8837" y="25036"/>
                  </a:cubicBezTo>
                  <a:cubicBezTo>
                    <a:pt x="2640" y="21235"/>
                    <a:pt x="692" y="13098"/>
                    <a:pt x="4494" y="6902"/>
                  </a:cubicBezTo>
                  <a:cubicBezTo>
                    <a:pt x="6336" y="3899"/>
                    <a:pt x="9236" y="1793"/>
                    <a:pt x="12662" y="974"/>
                  </a:cubicBezTo>
                  <a:cubicBezTo>
                    <a:pt x="13675" y="729"/>
                    <a:pt x="14714" y="606"/>
                    <a:pt x="15758" y="606"/>
                  </a:cubicBezTo>
                  <a:close/>
                  <a:moveTo>
                    <a:pt x="15757" y="0"/>
                  </a:moveTo>
                  <a:cubicBezTo>
                    <a:pt x="14680" y="0"/>
                    <a:pt x="13594" y="127"/>
                    <a:pt x="12520" y="384"/>
                  </a:cubicBezTo>
                  <a:cubicBezTo>
                    <a:pt x="8939" y="1242"/>
                    <a:pt x="5905" y="3445"/>
                    <a:pt x="3978" y="6584"/>
                  </a:cubicBezTo>
                  <a:cubicBezTo>
                    <a:pt x="0" y="13067"/>
                    <a:pt x="2039" y="21576"/>
                    <a:pt x="8521" y="25552"/>
                  </a:cubicBezTo>
                  <a:cubicBezTo>
                    <a:pt x="10681" y="26882"/>
                    <a:pt x="13167" y="27585"/>
                    <a:pt x="15704" y="27585"/>
                  </a:cubicBezTo>
                  <a:cubicBezTo>
                    <a:pt x="15706" y="27585"/>
                    <a:pt x="15708" y="27585"/>
                    <a:pt x="15711" y="27585"/>
                  </a:cubicBezTo>
                  <a:cubicBezTo>
                    <a:pt x="20352" y="27585"/>
                    <a:pt x="24889" y="25247"/>
                    <a:pt x="27488" y="21010"/>
                  </a:cubicBezTo>
                  <a:cubicBezTo>
                    <a:pt x="31466" y="14527"/>
                    <a:pt x="29427" y="6018"/>
                    <a:pt x="22946" y="2042"/>
                  </a:cubicBezTo>
                  <a:cubicBezTo>
                    <a:pt x="20747" y="693"/>
                    <a:pt x="18273" y="0"/>
                    <a:pt x="157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2"/>
            <p:cNvSpPr/>
            <p:nvPr/>
          </p:nvSpPr>
          <p:spPr>
            <a:xfrm>
              <a:off x="5574875" y="3173450"/>
              <a:ext cx="352550" cy="456400"/>
            </a:xfrm>
            <a:custGeom>
              <a:avLst/>
              <a:gdLst/>
              <a:ahLst/>
              <a:cxnLst/>
              <a:rect l="l" t="t" r="r" b="b"/>
              <a:pathLst>
                <a:path w="14102" h="18256" extrusionOk="0">
                  <a:moveTo>
                    <a:pt x="12329" y="1"/>
                  </a:moveTo>
                  <a:cubicBezTo>
                    <a:pt x="12271" y="1"/>
                    <a:pt x="12212" y="6"/>
                    <a:pt x="12152" y="16"/>
                  </a:cubicBezTo>
                  <a:cubicBezTo>
                    <a:pt x="11904" y="56"/>
                    <a:pt x="11702" y="203"/>
                    <a:pt x="11545" y="460"/>
                  </a:cubicBezTo>
                  <a:lnTo>
                    <a:pt x="10100" y="2813"/>
                  </a:lnTo>
                  <a:lnTo>
                    <a:pt x="10100" y="2813"/>
                  </a:lnTo>
                  <a:cubicBezTo>
                    <a:pt x="9021" y="2228"/>
                    <a:pt x="7997" y="1936"/>
                    <a:pt x="7030" y="1936"/>
                  </a:cubicBezTo>
                  <a:cubicBezTo>
                    <a:pt x="7004" y="1936"/>
                    <a:pt x="6979" y="1936"/>
                    <a:pt x="6954" y="1936"/>
                  </a:cubicBezTo>
                  <a:cubicBezTo>
                    <a:pt x="5636" y="1956"/>
                    <a:pt x="4639" y="2516"/>
                    <a:pt x="3964" y="3616"/>
                  </a:cubicBezTo>
                  <a:cubicBezTo>
                    <a:pt x="3687" y="4068"/>
                    <a:pt x="3504" y="4497"/>
                    <a:pt x="3416" y="4904"/>
                  </a:cubicBezTo>
                  <a:cubicBezTo>
                    <a:pt x="3326" y="5311"/>
                    <a:pt x="3305" y="5687"/>
                    <a:pt x="3353" y="6032"/>
                  </a:cubicBezTo>
                  <a:cubicBezTo>
                    <a:pt x="3400" y="6377"/>
                    <a:pt x="3546" y="6757"/>
                    <a:pt x="3790" y="7170"/>
                  </a:cubicBezTo>
                  <a:cubicBezTo>
                    <a:pt x="4021" y="7567"/>
                    <a:pt x="4282" y="7946"/>
                    <a:pt x="4571" y="8303"/>
                  </a:cubicBezTo>
                  <a:cubicBezTo>
                    <a:pt x="4848" y="8646"/>
                    <a:pt x="5231" y="9079"/>
                    <a:pt x="5717" y="9605"/>
                  </a:cubicBezTo>
                  <a:lnTo>
                    <a:pt x="7019" y="10979"/>
                  </a:lnTo>
                  <a:cubicBezTo>
                    <a:pt x="7384" y="11348"/>
                    <a:pt x="7626" y="11697"/>
                    <a:pt x="7746" y="12025"/>
                  </a:cubicBezTo>
                  <a:cubicBezTo>
                    <a:pt x="7867" y="12353"/>
                    <a:pt x="7867" y="12615"/>
                    <a:pt x="7746" y="12810"/>
                  </a:cubicBezTo>
                  <a:cubicBezTo>
                    <a:pt x="7594" y="13059"/>
                    <a:pt x="7389" y="13215"/>
                    <a:pt x="7131" y="13280"/>
                  </a:cubicBezTo>
                  <a:cubicBezTo>
                    <a:pt x="7018" y="13309"/>
                    <a:pt x="6904" y="13323"/>
                    <a:pt x="6788" y="13323"/>
                  </a:cubicBezTo>
                  <a:cubicBezTo>
                    <a:pt x="6641" y="13323"/>
                    <a:pt x="6491" y="13300"/>
                    <a:pt x="6340" y="13253"/>
                  </a:cubicBezTo>
                  <a:cubicBezTo>
                    <a:pt x="6052" y="13163"/>
                    <a:pt x="5772" y="13053"/>
                    <a:pt x="5502" y="12918"/>
                  </a:cubicBezTo>
                  <a:cubicBezTo>
                    <a:pt x="5234" y="12791"/>
                    <a:pt x="4981" y="12633"/>
                    <a:pt x="4749" y="12448"/>
                  </a:cubicBezTo>
                  <a:cubicBezTo>
                    <a:pt x="4425" y="12231"/>
                    <a:pt x="4127" y="11980"/>
                    <a:pt x="3856" y="11700"/>
                  </a:cubicBezTo>
                  <a:cubicBezTo>
                    <a:pt x="3590" y="11422"/>
                    <a:pt x="3398" y="11192"/>
                    <a:pt x="3277" y="11009"/>
                  </a:cubicBezTo>
                  <a:cubicBezTo>
                    <a:pt x="3155" y="10826"/>
                    <a:pt x="3019" y="10602"/>
                    <a:pt x="2865" y="10336"/>
                  </a:cubicBezTo>
                  <a:cubicBezTo>
                    <a:pt x="2711" y="10072"/>
                    <a:pt x="2615" y="9912"/>
                    <a:pt x="2576" y="9856"/>
                  </a:cubicBezTo>
                  <a:cubicBezTo>
                    <a:pt x="2381" y="9549"/>
                    <a:pt x="2158" y="9335"/>
                    <a:pt x="1907" y="9212"/>
                  </a:cubicBezTo>
                  <a:cubicBezTo>
                    <a:pt x="1747" y="9134"/>
                    <a:pt x="1587" y="9095"/>
                    <a:pt x="1426" y="9095"/>
                  </a:cubicBezTo>
                  <a:cubicBezTo>
                    <a:pt x="1333" y="9095"/>
                    <a:pt x="1240" y="9108"/>
                    <a:pt x="1146" y="9134"/>
                  </a:cubicBezTo>
                  <a:cubicBezTo>
                    <a:pt x="897" y="9200"/>
                    <a:pt x="666" y="9322"/>
                    <a:pt x="469" y="9488"/>
                  </a:cubicBezTo>
                  <a:cubicBezTo>
                    <a:pt x="275" y="9655"/>
                    <a:pt x="142" y="9871"/>
                    <a:pt x="70" y="10138"/>
                  </a:cubicBezTo>
                  <a:cubicBezTo>
                    <a:pt x="0" y="10405"/>
                    <a:pt x="20" y="10677"/>
                    <a:pt x="130" y="10952"/>
                  </a:cubicBezTo>
                  <a:cubicBezTo>
                    <a:pt x="762" y="12399"/>
                    <a:pt x="1765" y="13630"/>
                    <a:pt x="3140" y="14642"/>
                  </a:cubicBezTo>
                  <a:lnTo>
                    <a:pt x="3140" y="14642"/>
                  </a:lnTo>
                  <a:lnTo>
                    <a:pt x="1792" y="16838"/>
                  </a:lnTo>
                  <a:cubicBezTo>
                    <a:pt x="1584" y="17178"/>
                    <a:pt x="1569" y="17492"/>
                    <a:pt x="1748" y="17784"/>
                  </a:cubicBezTo>
                  <a:cubicBezTo>
                    <a:pt x="1926" y="18075"/>
                    <a:pt x="2190" y="18232"/>
                    <a:pt x="2539" y="18254"/>
                  </a:cubicBezTo>
                  <a:cubicBezTo>
                    <a:pt x="2562" y="18255"/>
                    <a:pt x="2584" y="18256"/>
                    <a:pt x="2606" y="18256"/>
                  </a:cubicBezTo>
                  <a:cubicBezTo>
                    <a:pt x="2925" y="18256"/>
                    <a:pt x="3176" y="18105"/>
                    <a:pt x="3363" y="17802"/>
                  </a:cubicBezTo>
                  <a:lnTo>
                    <a:pt x="4704" y="15614"/>
                  </a:lnTo>
                  <a:lnTo>
                    <a:pt x="4704" y="15614"/>
                  </a:lnTo>
                  <a:cubicBezTo>
                    <a:pt x="5266" y="15894"/>
                    <a:pt x="5822" y="16094"/>
                    <a:pt x="6373" y="16213"/>
                  </a:cubicBezTo>
                  <a:cubicBezTo>
                    <a:pt x="6728" y="16290"/>
                    <a:pt x="7075" y="16329"/>
                    <a:pt x="7413" y="16329"/>
                  </a:cubicBezTo>
                  <a:cubicBezTo>
                    <a:pt x="7949" y="16329"/>
                    <a:pt x="8463" y="16232"/>
                    <a:pt x="8956" y="16039"/>
                  </a:cubicBezTo>
                  <a:cubicBezTo>
                    <a:pt x="9761" y="15725"/>
                    <a:pt x="10412" y="15144"/>
                    <a:pt x="10909" y="14299"/>
                  </a:cubicBezTo>
                  <a:cubicBezTo>
                    <a:pt x="11222" y="13774"/>
                    <a:pt x="11407" y="13269"/>
                    <a:pt x="11467" y="12782"/>
                  </a:cubicBezTo>
                  <a:cubicBezTo>
                    <a:pt x="11526" y="12296"/>
                    <a:pt x="11464" y="11814"/>
                    <a:pt x="11280" y="11337"/>
                  </a:cubicBezTo>
                  <a:cubicBezTo>
                    <a:pt x="11090" y="10852"/>
                    <a:pt x="10835" y="10395"/>
                    <a:pt x="10521" y="9978"/>
                  </a:cubicBezTo>
                  <a:cubicBezTo>
                    <a:pt x="10199" y="9547"/>
                    <a:pt x="9772" y="9055"/>
                    <a:pt x="9242" y="8501"/>
                  </a:cubicBezTo>
                  <a:lnTo>
                    <a:pt x="7930" y="7168"/>
                  </a:lnTo>
                  <a:cubicBezTo>
                    <a:pt x="7534" y="6780"/>
                    <a:pt x="7284" y="6450"/>
                    <a:pt x="7177" y="6177"/>
                  </a:cubicBezTo>
                  <a:cubicBezTo>
                    <a:pt x="7069" y="5903"/>
                    <a:pt x="7099" y="5631"/>
                    <a:pt x="7265" y="5360"/>
                  </a:cubicBezTo>
                  <a:cubicBezTo>
                    <a:pt x="7394" y="5150"/>
                    <a:pt x="7607" y="5044"/>
                    <a:pt x="7904" y="5044"/>
                  </a:cubicBezTo>
                  <a:cubicBezTo>
                    <a:pt x="7926" y="5044"/>
                    <a:pt x="7948" y="5045"/>
                    <a:pt x="7971" y="5046"/>
                  </a:cubicBezTo>
                  <a:cubicBezTo>
                    <a:pt x="8302" y="5063"/>
                    <a:pt x="8625" y="5160"/>
                    <a:pt x="8936" y="5335"/>
                  </a:cubicBezTo>
                  <a:cubicBezTo>
                    <a:pt x="9249" y="5511"/>
                    <a:pt x="9535" y="5691"/>
                    <a:pt x="9797" y="5872"/>
                  </a:cubicBezTo>
                  <a:cubicBezTo>
                    <a:pt x="10528" y="6440"/>
                    <a:pt x="11187" y="7095"/>
                    <a:pt x="11758" y="7821"/>
                  </a:cubicBezTo>
                  <a:cubicBezTo>
                    <a:pt x="11991" y="8099"/>
                    <a:pt x="12244" y="8285"/>
                    <a:pt x="12512" y="8377"/>
                  </a:cubicBezTo>
                  <a:cubicBezTo>
                    <a:pt x="12630" y="8418"/>
                    <a:pt x="12744" y="8438"/>
                    <a:pt x="12855" y="8438"/>
                  </a:cubicBezTo>
                  <a:cubicBezTo>
                    <a:pt x="12999" y="8438"/>
                    <a:pt x="13137" y="8404"/>
                    <a:pt x="13269" y="8336"/>
                  </a:cubicBezTo>
                  <a:cubicBezTo>
                    <a:pt x="13497" y="8221"/>
                    <a:pt x="13696" y="8057"/>
                    <a:pt x="13852" y="7854"/>
                  </a:cubicBezTo>
                  <a:cubicBezTo>
                    <a:pt x="14007" y="7653"/>
                    <a:pt x="14088" y="7399"/>
                    <a:pt x="14095" y="7093"/>
                  </a:cubicBezTo>
                  <a:cubicBezTo>
                    <a:pt x="14101" y="6786"/>
                    <a:pt x="14010" y="6492"/>
                    <a:pt x="13820" y="6209"/>
                  </a:cubicBezTo>
                  <a:cubicBezTo>
                    <a:pt x="13579" y="5843"/>
                    <a:pt x="13374" y="5552"/>
                    <a:pt x="13205" y="5335"/>
                  </a:cubicBezTo>
                  <a:cubicBezTo>
                    <a:pt x="13037" y="5118"/>
                    <a:pt x="12777" y="4837"/>
                    <a:pt x="12424" y="4490"/>
                  </a:cubicBezTo>
                  <a:cubicBezTo>
                    <a:pt x="12175" y="4248"/>
                    <a:pt x="11912" y="4020"/>
                    <a:pt x="11636" y="3809"/>
                  </a:cubicBezTo>
                  <a:lnTo>
                    <a:pt x="11636" y="3809"/>
                  </a:lnTo>
                  <a:lnTo>
                    <a:pt x="13104" y="1417"/>
                  </a:lnTo>
                  <a:cubicBezTo>
                    <a:pt x="13252" y="1175"/>
                    <a:pt x="13288" y="934"/>
                    <a:pt x="13214" y="691"/>
                  </a:cubicBezTo>
                  <a:cubicBezTo>
                    <a:pt x="13140" y="449"/>
                    <a:pt x="13006" y="266"/>
                    <a:pt x="12813" y="142"/>
                  </a:cubicBezTo>
                  <a:cubicBezTo>
                    <a:pt x="12667" y="48"/>
                    <a:pt x="12506" y="1"/>
                    <a:pt x="123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2"/>
            <p:cNvSpPr/>
            <p:nvPr/>
          </p:nvSpPr>
          <p:spPr>
            <a:xfrm>
              <a:off x="5438475" y="3617225"/>
              <a:ext cx="15200" cy="65200"/>
            </a:xfrm>
            <a:custGeom>
              <a:avLst/>
              <a:gdLst/>
              <a:ahLst/>
              <a:cxnLst/>
              <a:rect l="l" t="t" r="r" b="b"/>
              <a:pathLst>
                <a:path w="608" h="2608" extrusionOk="0">
                  <a:moveTo>
                    <a:pt x="304" y="0"/>
                  </a:moveTo>
                  <a:cubicBezTo>
                    <a:pt x="140" y="0"/>
                    <a:pt x="5" y="132"/>
                    <a:pt x="1" y="296"/>
                  </a:cubicBezTo>
                  <a:lnTo>
                    <a:pt x="1" y="2305"/>
                  </a:lnTo>
                  <a:cubicBezTo>
                    <a:pt x="1" y="2472"/>
                    <a:pt x="136" y="2607"/>
                    <a:pt x="304" y="2607"/>
                  </a:cubicBezTo>
                  <a:cubicBezTo>
                    <a:pt x="471" y="2607"/>
                    <a:pt x="608" y="2472"/>
                    <a:pt x="606" y="2305"/>
                  </a:cubicBezTo>
                  <a:lnTo>
                    <a:pt x="606" y="296"/>
                  </a:lnTo>
                  <a:cubicBezTo>
                    <a:pt x="604" y="132"/>
                    <a:pt x="468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2"/>
            <p:cNvSpPr/>
            <p:nvPr/>
          </p:nvSpPr>
          <p:spPr>
            <a:xfrm>
              <a:off x="5473950" y="3667425"/>
              <a:ext cx="15150" cy="68200"/>
            </a:xfrm>
            <a:custGeom>
              <a:avLst/>
              <a:gdLst/>
              <a:ahLst/>
              <a:cxnLst/>
              <a:rect l="l" t="t" r="r" b="b"/>
              <a:pathLst>
                <a:path w="606" h="2728" extrusionOk="0">
                  <a:moveTo>
                    <a:pt x="302" y="0"/>
                  </a:moveTo>
                  <a:cubicBezTo>
                    <a:pt x="138" y="0"/>
                    <a:pt x="4" y="132"/>
                    <a:pt x="0" y="297"/>
                  </a:cubicBezTo>
                  <a:lnTo>
                    <a:pt x="0" y="2424"/>
                  </a:lnTo>
                  <a:cubicBezTo>
                    <a:pt x="0" y="2592"/>
                    <a:pt x="135" y="2727"/>
                    <a:pt x="302" y="2727"/>
                  </a:cubicBezTo>
                  <a:cubicBezTo>
                    <a:pt x="470" y="2727"/>
                    <a:pt x="606" y="2592"/>
                    <a:pt x="606" y="2424"/>
                  </a:cubicBezTo>
                  <a:lnTo>
                    <a:pt x="606" y="297"/>
                  </a:lnTo>
                  <a:cubicBezTo>
                    <a:pt x="602" y="132"/>
                    <a:pt x="468" y="0"/>
                    <a:pt x="3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2"/>
            <p:cNvSpPr/>
            <p:nvPr/>
          </p:nvSpPr>
          <p:spPr>
            <a:xfrm>
              <a:off x="5544725" y="3726150"/>
              <a:ext cx="15375" cy="65600"/>
            </a:xfrm>
            <a:custGeom>
              <a:avLst/>
              <a:gdLst/>
              <a:ahLst/>
              <a:cxnLst/>
              <a:rect l="l" t="t" r="r" b="b"/>
              <a:pathLst>
                <a:path w="615" h="2624" extrusionOk="0">
                  <a:moveTo>
                    <a:pt x="307" y="1"/>
                  </a:moveTo>
                  <a:cubicBezTo>
                    <a:pt x="137" y="1"/>
                    <a:pt x="0" y="140"/>
                    <a:pt x="4" y="311"/>
                  </a:cubicBezTo>
                  <a:lnTo>
                    <a:pt x="4" y="2320"/>
                  </a:lnTo>
                  <a:cubicBezTo>
                    <a:pt x="4" y="2488"/>
                    <a:pt x="140" y="2623"/>
                    <a:pt x="307" y="2623"/>
                  </a:cubicBezTo>
                  <a:cubicBezTo>
                    <a:pt x="475" y="2623"/>
                    <a:pt x="611" y="2487"/>
                    <a:pt x="611" y="2320"/>
                  </a:cubicBezTo>
                  <a:lnTo>
                    <a:pt x="611" y="311"/>
                  </a:lnTo>
                  <a:cubicBezTo>
                    <a:pt x="615" y="140"/>
                    <a:pt x="478" y="1"/>
                    <a:pt x="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2"/>
            <p:cNvSpPr/>
            <p:nvPr/>
          </p:nvSpPr>
          <p:spPr>
            <a:xfrm>
              <a:off x="5645250" y="3776550"/>
              <a:ext cx="15175" cy="59500"/>
            </a:xfrm>
            <a:custGeom>
              <a:avLst/>
              <a:gdLst/>
              <a:ahLst/>
              <a:cxnLst/>
              <a:rect l="l" t="t" r="r" b="b"/>
              <a:pathLst>
                <a:path w="607" h="2380" extrusionOk="0">
                  <a:moveTo>
                    <a:pt x="304" y="1"/>
                  </a:moveTo>
                  <a:cubicBezTo>
                    <a:pt x="136" y="1"/>
                    <a:pt x="1" y="137"/>
                    <a:pt x="1" y="304"/>
                  </a:cubicBezTo>
                  <a:lnTo>
                    <a:pt x="1" y="2076"/>
                  </a:lnTo>
                  <a:cubicBezTo>
                    <a:pt x="1" y="2243"/>
                    <a:pt x="136" y="2380"/>
                    <a:pt x="304" y="2380"/>
                  </a:cubicBezTo>
                  <a:cubicBezTo>
                    <a:pt x="471" y="2380"/>
                    <a:pt x="606" y="2243"/>
                    <a:pt x="606" y="2076"/>
                  </a:cubicBezTo>
                  <a:lnTo>
                    <a:pt x="606" y="304"/>
                  </a:lnTo>
                  <a:cubicBezTo>
                    <a:pt x="606" y="137"/>
                    <a:pt x="471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2"/>
            <p:cNvSpPr/>
            <p:nvPr/>
          </p:nvSpPr>
          <p:spPr>
            <a:xfrm>
              <a:off x="5754550" y="3797425"/>
              <a:ext cx="15200" cy="35675"/>
            </a:xfrm>
            <a:custGeom>
              <a:avLst/>
              <a:gdLst/>
              <a:ahLst/>
              <a:cxnLst/>
              <a:rect l="l" t="t" r="r" b="b"/>
              <a:pathLst>
                <a:path w="608" h="1427" extrusionOk="0">
                  <a:moveTo>
                    <a:pt x="304" y="0"/>
                  </a:moveTo>
                  <a:cubicBezTo>
                    <a:pt x="140" y="0"/>
                    <a:pt x="4" y="132"/>
                    <a:pt x="2" y="296"/>
                  </a:cubicBezTo>
                  <a:lnTo>
                    <a:pt x="2" y="1123"/>
                  </a:lnTo>
                  <a:cubicBezTo>
                    <a:pt x="0" y="1291"/>
                    <a:pt x="137" y="1426"/>
                    <a:pt x="304" y="1426"/>
                  </a:cubicBezTo>
                  <a:cubicBezTo>
                    <a:pt x="472" y="1426"/>
                    <a:pt x="607" y="1291"/>
                    <a:pt x="607" y="1123"/>
                  </a:cubicBezTo>
                  <a:lnTo>
                    <a:pt x="607" y="296"/>
                  </a:lnTo>
                  <a:cubicBezTo>
                    <a:pt x="603" y="132"/>
                    <a:pt x="468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2"/>
            <p:cNvSpPr/>
            <p:nvPr/>
          </p:nvSpPr>
          <p:spPr>
            <a:xfrm>
              <a:off x="5970100" y="3755725"/>
              <a:ext cx="15375" cy="47850"/>
            </a:xfrm>
            <a:custGeom>
              <a:avLst/>
              <a:gdLst/>
              <a:ahLst/>
              <a:cxnLst/>
              <a:rect l="l" t="t" r="r" b="b"/>
              <a:pathLst>
                <a:path w="615" h="1914" extrusionOk="0">
                  <a:moveTo>
                    <a:pt x="307" y="0"/>
                  </a:moveTo>
                  <a:cubicBezTo>
                    <a:pt x="137" y="0"/>
                    <a:pt x="1" y="139"/>
                    <a:pt x="5" y="310"/>
                  </a:cubicBezTo>
                  <a:lnTo>
                    <a:pt x="5" y="1610"/>
                  </a:lnTo>
                  <a:cubicBezTo>
                    <a:pt x="5" y="1776"/>
                    <a:pt x="140" y="1913"/>
                    <a:pt x="308" y="1913"/>
                  </a:cubicBezTo>
                  <a:cubicBezTo>
                    <a:pt x="475" y="1913"/>
                    <a:pt x="610" y="1776"/>
                    <a:pt x="610" y="1610"/>
                  </a:cubicBezTo>
                  <a:lnTo>
                    <a:pt x="610" y="310"/>
                  </a:lnTo>
                  <a:cubicBezTo>
                    <a:pt x="614" y="139"/>
                    <a:pt x="477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2"/>
            <p:cNvSpPr/>
            <p:nvPr/>
          </p:nvSpPr>
          <p:spPr>
            <a:xfrm>
              <a:off x="6017375" y="3705475"/>
              <a:ext cx="15350" cy="65600"/>
            </a:xfrm>
            <a:custGeom>
              <a:avLst/>
              <a:gdLst/>
              <a:ahLst/>
              <a:cxnLst/>
              <a:rect l="l" t="t" r="r" b="b"/>
              <a:pathLst>
                <a:path w="614" h="2624" extrusionOk="0">
                  <a:moveTo>
                    <a:pt x="307" y="1"/>
                  </a:moveTo>
                  <a:cubicBezTo>
                    <a:pt x="137" y="1"/>
                    <a:pt x="1" y="141"/>
                    <a:pt x="4" y="311"/>
                  </a:cubicBezTo>
                  <a:lnTo>
                    <a:pt x="4" y="2320"/>
                  </a:lnTo>
                  <a:cubicBezTo>
                    <a:pt x="4" y="2487"/>
                    <a:pt x="140" y="2623"/>
                    <a:pt x="307" y="2623"/>
                  </a:cubicBezTo>
                  <a:cubicBezTo>
                    <a:pt x="475" y="2623"/>
                    <a:pt x="610" y="2487"/>
                    <a:pt x="610" y="2320"/>
                  </a:cubicBezTo>
                  <a:lnTo>
                    <a:pt x="610" y="311"/>
                  </a:lnTo>
                  <a:cubicBezTo>
                    <a:pt x="614" y="141"/>
                    <a:pt x="477" y="1"/>
                    <a:pt x="3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2"/>
            <p:cNvSpPr/>
            <p:nvPr/>
          </p:nvSpPr>
          <p:spPr>
            <a:xfrm>
              <a:off x="5377250" y="2984800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5" y="1673"/>
                    <a:pt x="4649" y="4648"/>
                  </a:cubicBezTo>
                  <a:cubicBezTo>
                    <a:pt x="1672" y="7625"/>
                    <a:pt x="0" y="11661"/>
                    <a:pt x="0" y="15870"/>
                  </a:cubicBezTo>
                  <a:cubicBezTo>
                    <a:pt x="0" y="20079"/>
                    <a:pt x="1672" y="24116"/>
                    <a:pt x="4649" y="27092"/>
                  </a:cubicBezTo>
                  <a:cubicBezTo>
                    <a:pt x="7625" y="30067"/>
                    <a:pt x="11661" y="31740"/>
                    <a:pt x="15870" y="31740"/>
                  </a:cubicBezTo>
                  <a:cubicBezTo>
                    <a:pt x="20079" y="31740"/>
                    <a:pt x="24116" y="30067"/>
                    <a:pt x="27091" y="27092"/>
                  </a:cubicBezTo>
                  <a:cubicBezTo>
                    <a:pt x="30068" y="24116"/>
                    <a:pt x="31739" y="20079"/>
                    <a:pt x="31739" y="15870"/>
                  </a:cubicBezTo>
                  <a:cubicBezTo>
                    <a:pt x="31739" y="11661"/>
                    <a:pt x="30068" y="7625"/>
                    <a:pt x="27091" y="4648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2"/>
            <p:cNvSpPr/>
            <p:nvPr/>
          </p:nvSpPr>
          <p:spPr>
            <a:xfrm>
              <a:off x="5355650" y="2977075"/>
              <a:ext cx="879600" cy="808725"/>
            </a:xfrm>
            <a:custGeom>
              <a:avLst/>
              <a:gdLst/>
              <a:ahLst/>
              <a:cxnLst/>
              <a:rect l="l" t="t" r="r" b="b"/>
              <a:pathLst>
                <a:path w="35184" h="32349" extrusionOk="0">
                  <a:moveTo>
                    <a:pt x="16764" y="606"/>
                  </a:moveTo>
                  <a:cubicBezTo>
                    <a:pt x="19603" y="606"/>
                    <a:pt x="22395" y="1389"/>
                    <a:pt x="24876" y="2910"/>
                  </a:cubicBezTo>
                  <a:cubicBezTo>
                    <a:pt x="32190" y="7399"/>
                    <a:pt x="34492" y="17003"/>
                    <a:pt x="30003" y="24320"/>
                  </a:cubicBezTo>
                  <a:cubicBezTo>
                    <a:pt x="27068" y="29103"/>
                    <a:pt x="21948" y="31742"/>
                    <a:pt x="16709" y="31742"/>
                  </a:cubicBezTo>
                  <a:cubicBezTo>
                    <a:pt x="13935" y="31742"/>
                    <a:pt x="11128" y="31002"/>
                    <a:pt x="8595" y="29448"/>
                  </a:cubicBezTo>
                  <a:cubicBezTo>
                    <a:pt x="5050" y="27273"/>
                    <a:pt x="2564" y="23849"/>
                    <a:pt x="1596" y="19806"/>
                  </a:cubicBezTo>
                  <a:cubicBezTo>
                    <a:pt x="627" y="15762"/>
                    <a:pt x="1291" y="11583"/>
                    <a:pt x="3466" y="8040"/>
                  </a:cubicBezTo>
                  <a:cubicBezTo>
                    <a:pt x="5640" y="4495"/>
                    <a:pt x="9065" y="2009"/>
                    <a:pt x="13108" y="1041"/>
                  </a:cubicBezTo>
                  <a:cubicBezTo>
                    <a:pt x="14305" y="754"/>
                    <a:pt x="15532" y="608"/>
                    <a:pt x="16764" y="606"/>
                  </a:cubicBezTo>
                  <a:close/>
                  <a:moveTo>
                    <a:pt x="16765" y="0"/>
                  </a:moveTo>
                  <a:cubicBezTo>
                    <a:pt x="15501" y="0"/>
                    <a:pt x="14228" y="149"/>
                    <a:pt x="12968" y="451"/>
                  </a:cubicBezTo>
                  <a:cubicBezTo>
                    <a:pt x="8766" y="1458"/>
                    <a:pt x="5209" y="4039"/>
                    <a:pt x="2951" y="7722"/>
                  </a:cubicBezTo>
                  <a:cubicBezTo>
                    <a:pt x="691" y="11405"/>
                    <a:pt x="1" y="15747"/>
                    <a:pt x="1006" y="19947"/>
                  </a:cubicBezTo>
                  <a:cubicBezTo>
                    <a:pt x="2013" y="24148"/>
                    <a:pt x="4595" y="27705"/>
                    <a:pt x="8277" y="29965"/>
                  </a:cubicBezTo>
                  <a:cubicBezTo>
                    <a:pt x="10810" y="31522"/>
                    <a:pt x="13726" y="32348"/>
                    <a:pt x="16701" y="32348"/>
                  </a:cubicBezTo>
                  <a:cubicBezTo>
                    <a:pt x="16703" y="32348"/>
                    <a:pt x="16705" y="32348"/>
                    <a:pt x="16708" y="32348"/>
                  </a:cubicBezTo>
                  <a:cubicBezTo>
                    <a:pt x="22150" y="32348"/>
                    <a:pt x="27471" y="29605"/>
                    <a:pt x="30520" y="24636"/>
                  </a:cubicBezTo>
                  <a:cubicBezTo>
                    <a:pt x="35183" y="17035"/>
                    <a:pt x="32793" y="7058"/>
                    <a:pt x="25192" y="2394"/>
                  </a:cubicBezTo>
                  <a:cubicBezTo>
                    <a:pt x="22614" y="813"/>
                    <a:pt x="19714" y="0"/>
                    <a:pt x="167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2"/>
            <p:cNvSpPr/>
            <p:nvPr/>
          </p:nvSpPr>
          <p:spPr>
            <a:xfrm>
              <a:off x="5377250" y="293172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2" y="1"/>
                    <a:pt x="7625" y="1673"/>
                    <a:pt x="4649" y="4649"/>
                  </a:cubicBezTo>
                  <a:cubicBezTo>
                    <a:pt x="1672" y="7626"/>
                    <a:pt x="0" y="11661"/>
                    <a:pt x="0" y="15870"/>
                  </a:cubicBezTo>
                  <a:cubicBezTo>
                    <a:pt x="0" y="20079"/>
                    <a:pt x="1672" y="24116"/>
                    <a:pt x="4649" y="27092"/>
                  </a:cubicBezTo>
                  <a:cubicBezTo>
                    <a:pt x="7625" y="30068"/>
                    <a:pt x="11662" y="31740"/>
                    <a:pt x="15870" y="31740"/>
                  </a:cubicBezTo>
                  <a:cubicBezTo>
                    <a:pt x="20079" y="31740"/>
                    <a:pt x="24116" y="30068"/>
                    <a:pt x="27091" y="27092"/>
                  </a:cubicBezTo>
                  <a:cubicBezTo>
                    <a:pt x="30068" y="24116"/>
                    <a:pt x="31739" y="20079"/>
                    <a:pt x="31739" y="15870"/>
                  </a:cubicBezTo>
                  <a:cubicBezTo>
                    <a:pt x="31739" y="11661"/>
                    <a:pt x="30068" y="7626"/>
                    <a:pt x="27091" y="4649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2"/>
            <p:cNvSpPr/>
            <p:nvPr/>
          </p:nvSpPr>
          <p:spPr>
            <a:xfrm>
              <a:off x="5355650" y="2924000"/>
              <a:ext cx="879600" cy="808725"/>
            </a:xfrm>
            <a:custGeom>
              <a:avLst/>
              <a:gdLst/>
              <a:ahLst/>
              <a:cxnLst/>
              <a:rect l="l" t="t" r="r" b="b"/>
              <a:pathLst>
                <a:path w="35184" h="32349" extrusionOk="0">
                  <a:moveTo>
                    <a:pt x="16762" y="607"/>
                  </a:moveTo>
                  <a:cubicBezTo>
                    <a:pt x="19601" y="607"/>
                    <a:pt x="22393" y="1389"/>
                    <a:pt x="24874" y="2912"/>
                  </a:cubicBezTo>
                  <a:cubicBezTo>
                    <a:pt x="32190" y="7401"/>
                    <a:pt x="34492" y="17005"/>
                    <a:pt x="30003" y="24320"/>
                  </a:cubicBezTo>
                  <a:cubicBezTo>
                    <a:pt x="27067" y="29103"/>
                    <a:pt x="21945" y="31741"/>
                    <a:pt x="16706" y="31741"/>
                  </a:cubicBezTo>
                  <a:cubicBezTo>
                    <a:pt x="13932" y="31741"/>
                    <a:pt x="11125" y="31001"/>
                    <a:pt x="8593" y="29448"/>
                  </a:cubicBezTo>
                  <a:cubicBezTo>
                    <a:pt x="5048" y="27273"/>
                    <a:pt x="2564" y="23850"/>
                    <a:pt x="1595" y="19806"/>
                  </a:cubicBezTo>
                  <a:cubicBezTo>
                    <a:pt x="627" y="15763"/>
                    <a:pt x="1291" y="11584"/>
                    <a:pt x="3465" y="8039"/>
                  </a:cubicBezTo>
                  <a:cubicBezTo>
                    <a:pt x="5640" y="4495"/>
                    <a:pt x="9065" y="2009"/>
                    <a:pt x="13108" y="1042"/>
                  </a:cubicBezTo>
                  <a:cubicBezTo>
                    <a:pt x="14305" y="754"/>
                    <a:pt x="15532" y="608"/>
                    <a:pt x="16762" y="607"/>
                  </a:cubicBezTo>
                  <a:close/>
                  <a:moveTo>
                    <a:pt x="16765" y="1"/>
                  </a:moveTo>
                  <a:cubicBezTo>
                    <a:pt x="15501" y="1"/>
                    <a:pt x="14228" y="150"/>
                    <a:pt x="12968" y="452"/>
                  </a:cubicBezTo>
                  <a:cubicBezTo>
                    <a:pt x="8766" y="1457"/>
                    <a:pt x="5209" y="4038"/>
                    <a:pt x="2951" y="7721"/>
                  </a:cubicBezTo>
                  <a:cubicBezTo>
                    <a:pt x="691" y="11404"/>
                    <a:pt x="1" y="15746"/>
                    <a:pt x="1006" y="19947"/>
                  </a:cubicBezTo>
                  <a:cubicBezTo>
                    <a:pt x="2013" y="24148"/>
                    <a:pt x="4595" y="27706"/>
                    <a:pt x="8277" y="29964"/>
                  </a:cubicBezTo>
                  <a:cubicBezTo>
                    <a:pt x="10810" y="31523"/>
                    <a:pt x="13726" y="32348"/>
                    <a:pt x="16701" y="32348"/>
                  </a:cubicBezTo>
                  <a:cubicBezTo>
                    <a:pt x="16703" y="32348"/>
                    <a:pt x="16705" y="32348"/>
                    <a:pt x="16708" y="32348"/>
                  </a:cubicBezTo>
                  <a:cubicBezTo>
                    <a:pt x="22150" y="32348"/>
                    <a:pt x="27471" y="29606"/>
                    <a:pt x="30520" y="24636"/>
                  </a:cubicBezTo>
                  <a:cubicBezTo>
                    <a:pt x="35183" y="17035"/>
                    <a:pt x="32792" y="7058"/>
                    <a:pt x="25192" y="2395"/>
                  </a:cubicBezTo>
                  <a:cubicBezTo>
                    <a:pt x="22614" y="813"/>
                    <a:pt x="19714" y="1"/>
                    <a:pt x="167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2"/>
            <p:cNvSpPr/>
            <p:nvPr/>
          </p:nvSpPr>
          <p:spPr>
            <a:xfrm>
              <a:off x="5436750" y="2991250"/>
              <a:ext cx="674475" cy="674475"/>
            </a:xfrm>
            <a:custGeom>
              <a:avLst/>
              <a:gdLst/>
              <a:ahLst/>
              <a:cxnLst/>
              <a:rect l="l" t="t" r="r" b="b"/>
              <a:pathLst>
                <a:path w="26979" h="26979" extrusionOk="0">
                  <a:moveTo>
                    <a:pt x="13490" y="0"/>
                  </a:moveTo>
                  <a:cubicBezTo>
                    <a:pt x="9912" y="0"/>
                    <a:pt x="6482" y="1421"/>
                    <a:pt x="3952" y="3951"/>
                  </a:cubicBezTo>
                  <a:cubicBezTo>
                    <a:pt x="1423" y="6481"/>
                    <a:pt x="1" y="9912"/>
                    <a:pt x="1" y="13489"/>
                  </a:cubicBezTo>
                  <a:cubicBezTo>
                    <a:pt x="1" y="17067"/>
                    <a:pt x="1423" y="20498"/>
                    <a:pt x="3952" y="23027"/>
                  </a:cubicBezTo>
                  <a:cubicBezTo>
                    <a:pt x="6482" y="25557"/>
                    <a:pt x="9912" y="26978"/>
                    <a:pt x="13490" y="26978"/>
                  </a:cubicBezTo>
                  <a:cubicBezTo>
                    <a:pt x="17067" y="26978"/>
                    <a:pt x="20499" y="25557"/>
                    <a:pt x="23029" y="23027"/>
                  </a:cubicBezTo>
                  <a:cubicBezTo>
                    <a:pt x="25558" y="20498"/>
                    <a:pt x="26979" y="17067"/>
                    <a:pt x="26979" y="13489"/>
                  </a:cubicBezTo>
                  <a:cubicBezTo>
                    <a:pt x="26979" y="9912"/>
                    <a:pt x="25558" y="6481"/>
                    <a:pt x="23029" y="3951"/>
                  </a:cubicBezTo>
                  <a:cubicBezTo>
                    <a:pt x="20499" y="1421"/>
                    <a:pt x="17067" y="0"/>
                    <a:pt x="13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2"/>
            <p:cNvSpPr/>
            <p:nvPr/>
          </p:nvSpPr>
          <p:spPr>
            <a:xfrm>
              <a:off x="5417250" y="2983550"/>
              <a:ext cx="713525" cy="689875"/>
            </a:xfrm>
            <a:custGeom>
              <a:avLst/>
              <a:gdLst/>
              <a:ahLst/>
              <a:cxnLst/>
              <a:rect l="l" t="t" r="r" b="b"/>
              <a:pathLst>
                <a:path w="28541" h="27595" extrusionOk="0">
                  <a:moveTo>
                    <a:pt x="14295" y="607"/>
                  </a:moveTo>
                  <a:cubicBezTo>
                    <a:pt x="16700" y="607"/>
                    <a:pt x="19065" y="1269"/>
                    <a:pt x="21165" y="2559"/>
                  </a:cubicBezTo>
                  <a:cubicBezTo>
                    <a:pt x="24168" y="4400"/>
                    <a:pt x="26274" y="7302"/>
                    <a:pt x="27093" y="10727"/>
                  </a:cubicBezTo>
                  <a:cubicBezTo>
                    <a:pt x="27914" y="14152"/>
                    <a:pt x="27351" y="17691"/>
                    <a:pt x="25510" y="20693"/>
                  </a:cubicBezTo>
                  <a:cubicBezTo>
                    <a:pt x="23667" y="23696"/>
                    <a:pt x="20767" y="25802"/>
                    <a:pt x="17342" y="26621"/>
                  </a:cubicBezTo>
                  <a:cubicBezTo>
                    <a:pt x="16314" y="26867"/>
                    <a:pt x="15276" y="26989"/>
                    <a:pt x="14246" y="26989"/>
                  </a:cubicBezTo>
                  <a:cubicBezTo>
                    <a:pt x="11841" y="26989"/>
                    <a:pt x="9475" y="26326"/>
                    <a:pt x="7374" y="25037"/>
                  </a:cubicBezTo>
                  <a:cubicBezTo>
                    <a:pt x="4372" y="23195"/>
                    <a:pt x="2265" y="20294"/>
                    <a:pt x="1446" y="16869"/>
                  </a:cubicBezTo>
                  <a:cubicBezTo>
                    <a:pt x="627" y="13443"/>
                    <a:pt x="1188" y="9904"/>
                    <a:pt x="3031" y="6902"/>
                  </a:cubicBezTo>
                  <a:cubicBezTo>
                    <a:pt x="4873" y="3900"/>
                    <a:pt x="7773" y="1794"/>
                    <a:pt x="11199" y="974"/>
                  </a:cubicBezTo>
                  <a:cubicBezTo>
                    <a:pt x="12212" y="730"/>
                    <a:pt x="13251" y="607"/>
                    <a:pt x="14295" y="607"/>
                  </a:cubicBezTo>
                  <a:close/>
                  <a:moveTo>
                    <a:pt x="14295" y="1"/>
                  </a:moveTo>
                  <a:cubicBezTo>
                    <a:pt x="13217" y="1"/>
                    <a:pt x="12132" y="128"/>
                    <a:pt x="11057" y="385"/>
                  </a:cubicBezTo>
                  <a:cubicBezTo>
                    <a:pt x="7475" y="1243"/>
                    <a:pt x="4442" y="3444"/>
                    <a:pt x="2515" y="6585"/>
                  </a:cubicBezTo>
                  <a:cubicBezTo>
                    <a:pt x="588" y="9725"/>
                    <a:pt x="1" y="13427"/>
                    <a:pt x="858" y="17010"/>
                  </a:cubicBezTo>
                  <a:cubicBezTo>
                    <a:pt x="1716" y="20593"/>
                    <a:pt x="3918" y="23627"/>
                    <a:pt x="7058" y="25553"/>
                  </a:cubicBezTo>
                  <a:cubicBezTo>
                    <a:pt x="9256" y="26902"/>
                    <a:pt x="11729" y="27595"/>
                    <a:pt x="14245" y="27595"/>
                  </a:cubicBezTo>
                  <a:cubicBezTo>
                    <a:pt x="15335" y="27594"/>
                    <a:pt x="16422" y="27465"/>
                    <a:pt x="17482" y="27209"/>
                  </a:cubicBezTo>
                  <a:cubicBezTo>
                    <a:pt x="21065" y="26353"/>
                    <a:pt x="24099" y="24150"/>
                    <a:pt x="26025" y="21011"/>
                  </a:cubicBezTo>
                  <a:cubicBezTo>
                    <a:pt x="27953" y="17870"/>
                    <a:pt x="28540" y="14167"/>
                    <a:pt x="27683" y="10585"/>
                  </a:cubicBezTo>
                  <a:cubicBezTo>
                    <a:pt x="26825" y="7002"/>
                    <a:pt x="24624" y="3969"/>
                    <a:pt x="21483" y="2042"/>
                  </a:cubicBezTo>
                  <a:cubicBezTo>
                    <a:pt x="19284" y="693"/>
                    <a:pt x="16810" y="1"/>
                    <a:pt x="142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2"/>
            <p:cNvSpPr/>
            <p:nvPr/>
          </p:nvSpPr>
          <p:spPr>
            <a:xfrm>
              <a:off x="5574875" y="3099450"/>
              <a:ext cx="352550" cy="456400"/>
            </a:xfrm>
            <a:custGeom>
              <a:avLst/>
              <a:gdLst/>
              <a:ahLst/>
              <a:cxnLst/>
              <a:rect l="l" t="t" r="r" b="b"/>
              <a:pathLst>
                <a:path w="14102" h="18256" extrusionOk="0">
                  <a:moveTo>
                    <a:pt x="12329" y="1"/>
                  </a:moveTo>
                  <a:cubicBezTo>
                    <a:pt x="12271" y="1"/>
                    <a:pt x="12212" y="6"/>
                    <a:pt x="12152" y="15"/>
                  </a:cubicBezTo>
                  <a:cubicBezTo>
                    <a:pt x="11904" y="56"/>
                    <a:pt x="11702" y="203"/>
                    <a:pt x="11545" y="460"/>
                  </a:cubicBezTo>
                  <a:lnTo>
                    <a:pt x="10100" y="2813"/>
                  </a:lnTo>
                  <a:lnTo>
                    <a:pt x="10100" y="2813"/>
                  </a:lnTo>
                  <a:cubicBezTo>
                    <a:pt x="9019" y="2227"/>
                    <a:pt x="7994" y="1934"/>
                    <a:pt x="7025" y="1934"/>
                  </a:cubicBezTo>
                  <a:cubicBezTo>
                    <a:pt x="7001" y="1934"/>
                    <a:pt x="6978" y="1935"/>
                    <a:pt x="6954" y="1935"/>
                  </a:cubicBezTo>
                  <a:cubicBezTo>
                    <a:pt x="5636" y="1956"/>
                    <a:pt x="4639" y="2516"/>
                    <a:pt x="3964" y="3615"/>
                  </a:cubicBezTo>
                  <a:cubicBezTo>
                    <a:pt x="3687" y="4067"/>
                    <a:pt x="3504" y="4497"/>
                    <a:pt x="3416" y="4904"/>
                  </a:cubicBezTo>
                  <a:cubicBezTo>
                    <a:pt x="3326" y="5311"/>
                    <a:pt x="3305" y="5687"/>
                    <a:pt x="3353" y="6032"/>
                  </a:cubicBezTo>
                  <a:cubicBezTo>
                    <a:pt x="3400" y="6377"/>
                    <a:pt x="3546" y="6756"/>
                    <a:pt x="3790" y="7170"/>
                  </a:cubicBezTo>
                  <a:cubicBezTo>
                    <a:pt x="4021" y="7567"/>
                    <a:pt x="4282" y="7946"/>
                    <a:pt x="4571" y="8303"/>
                  </a:cubicBezTo>
                  <a:cubicBezTo>
                    <a:pt x="4848" y="8646"/>
                    <a:pt x="5231" y="9079"/>
                    <a:pt x="5717" y="9605"/>
                  </a:cubicBezTo>
                  <a:lnTo>
                    <a:pt x="7019" y="10979"/>
                  </a:lnTo>
                  <a:cubicBezTo>
                    <a:pt x="7384" y="11348"/>
                    <a:pt x="7626" y="11697"/>
                    <a:pt x="7746" y="12025"/>
                  </a:cubicBezTo>
                  <a:cubicBezTo>
                    <a:pt x="7867" y="12353"/>
                    <a:pt x="7867" y="12615"/>
                    <a:pt x="7746" y="12810"/>
                  </a:cubicBezTo>
                  <a:cubicBezTo>
                    <a:pt x="7594" y="13059"/>
                    <a:pt x="7389" y="13215"/>
                    <a:pt x="7131" y="13280"/>
                  </a:cubicBezTo>
                  <a:cubicBezTo>
                    <a:pt x="7018" y="13309"/>
                    <a:pt x="6904" y="13323"/>
                    <a:pt x="6788" y="13323"/>
                  </a:cubicBezTo>
                  <a:cubicBezTo>
                    <a:pt x="6641" y="13323"/>
                    <a:pt x="6491" y="13300"/>
                    <a:pt x="6340" y="13253"/>
                  </a:cubicBezTo>
                  <a:cubicBezTo>
                    <a:pt x="6052" y="13163"/>
                    <a:pt x="5772" y="13051"/>
                    <a:pt x="5502" y="12918"/>
                  </a:cubicBezTo>
                  <a:cubicBezTo>
                    <a:pt x="5234" y="12791"/>
                    <a:pt x="4981" y="12633"/>
                    <a:pt x="4749" y="12448"/>
                  </a:cubicBezTo>
                  <a:cubicBezTo>
                    <a:pt x="4425" y="12231"/>
                    <a:pt x="4126" y="11979"/>
                    <a:pt x="3856" y="11698"/>
                  </a:cubicBezTo>
                  <a:cubicBezTo>
                    <a:pt x="3590" y="11422"/>
                    <a:pt x="3398" y="11192"/>
                    <a:pt x="3277" y="11009"/>
                  </a:cubicBezTo>
                  <a:cubicBezTo>
                    <a:pt x="3155" y="10826"/>
                    <a:pt x="3019" y="10602"/>
                    <a:pt x="2865" y="10336"/>
                  </a:cubicBezTo>
                  <a:cubicBezTo>
                    <a:pt x="2711" y="10070"/>
                    <a:pt x="2615" y="9910"/>
                    <a:pt x="2576" y="9855"/>
                  </a:cubicBezTo>
                  <a:cubicBezTo>
                    <a:pt x="2381" y="9549"/>
                    <a:pt x="2158" y="9335"/>
                    <a:pt x="1907" y="9212"/>
                  </a:cubicBezTo>
                  <a:cubicBezTo>
                    <a:pt x="1747" y="9134"/>
                    <a:pt x="1587" y="9095"/>
                    <a:pt x="1426" y="9095"/>
                  </a:cubicBezTo>
                  <a:cubicBezTo>
                    <a:pt x="1333" y="9095"/>
                    <a:pt x="1240" y="9108"/>
                    <a:pt x="1146" y="9134"/>
                  </a:cubicBezTo>
                  <a:cubicBezTo>
                    <a:pt x="897" y="9200"/>
                    <a:pt x="666" y="9322"/>
                    <a:pt x="469" y="9488"/>
                  </a:cubicBezTo>
                  <a:cubicBezTo>
                    <a:pt x="275" y="9654"/>
                    <a:pt x="142" y="9871"/>
                    <a:pt x="70" y="10138"/>
                  </a:cubicBezTo>
                  <a:cubicBezTo>
                    <a:pt x="0" y="10405"/>
                    <a:pt x="20" y="10677"/>
                    <a:pt x="130" y="10952"/>
                  </a:cubicBezTo>
                  <a:cubicBezTo>
                    <a:pt x="762" y="12400"/>
                    <a:pt x="1765" y="13630"/>
                    <a:pt x="3140" y="14642"/>
                  </a:cubicBezTo>
                  <a:lnTo>
                    <a:pt x="3140" y="14642"/>
                  </a:lnTo>
                  <a:lnTo>
                    <a:pt x="1792" y="16838"/>
                  </a:lnTo>
                  <a:cubicBezTo>
                    <a:pt x="1584" y="17177"/>
                    <a:pt x="1569" y="17492"/>
                    <a:pt x="1748" y="17784"/>
                  </a:cubicBezTo>
                  <a:cubicBezTo>
                    <a:pt x="1926" y="18075"/>
                    <a:pt x="2190" y="18232"/>
                    <a:pt x="2539" y="18254"/>
                  </a:cubicBezTo>
                  <a:cubicBezTo>
                    <a:pt x="2562" y="18255"/>
                    <a:pt x="2584" y="18256"/>
                    <a:pt x="2606" y="18256"/>
                  </a:cubicBezTo>
                  <a:cubicBezTo>
                    <a:pt x="2924" y="18256"/>
                    <a:pt x="3176" y="18104"/>
                    <a:pt x="3363" y="17802"/>
                  </a:cubicBezTo>
                  <a:lnTo>
                    <a:pt x="4705" y="15613"/>
                  </a:lnTo>
                  <a:lnTo>
                    <a:pt x="4705" y="15613"/>
                  </a:lnTo>
                  <a:cubicBezTo>
                    <a:pt x="5266" y="15893"/>
                    <a:pt x="5822" y="16093"/>
                    <a:pt x="6373" y="16213"/>
                  </a:cubicBezTo>
                  <a:cubicBezTo>
                    <a:pt x="6729" y="16290"/>
                    <a:pt x="7075" y="16328"/>
                    <a:pt x="7414" y="16328"/>
                  </a:cubicBezTo>
                  <a:cubicBezTo>
                    <a:pt x="7949" y="16328"/>
                    <a:pt x="8463" y="16232"/>
                    <a:pt x="8956" y="16039"/>
                  </a:cubicBezTo>
                  <a:cubicBezTo>
                    <a:pt x="9761" y="15723"/>
                    <a:pt x="10412" y="15144"/>
                    <a:pt x="10909" y="14299"/>
                  </a:cubicBezTo>
                  <a:cubicBezTo>
                    <a:pt x="11222" y="13774"/>
                    <a:pt x="11407" y="13269"/>
                    <a:pt x="11467" y="12782"/>
                  </a:cubicBezTo>
                  <a:cubicBezTo>
                    <a:pt x="11526" y="12296"/>
                    <a:pt x="11464" y="11814"/>
                    <a:pt x="11280" y="11337"/>
                  </a:cubicBezTo>
                  <a:cubicBezTo>
                    <a:pt x="11090" y="10852"/>
                    <a:pt x="10834" y="10395"/>
                    <a:pt x="10521" y="9978"/>
                  </a:cubicBezTo>
                  <a:cubicBezTo>
                    <a:pt x="10199" y="9547"/>
                    <a:pt x="9772" y="9055"/>
                    <a:pt x="9242" y="8501"/>
                  </a:cubicBezTo>
                  <a:lnTo>
                    <a:pt x="7930" y="7166"/>
                  </a:lnTo>
                  <a:cubicBezTo>
                    <a:pt x="7534" y="6779"/>
                    <a:pt x="7284" y="6450"/>
                    <a:pt x="7177" y="6177"/>
                  </a:cubicBezTo>
                  <a:cubicBezTo>
                    <a:pt x="7069" y="5903"/>
                    <a:pt x="7099" y="5631"/>
                    <a:pt x="7265" y="5360"/>
                  </a:cubicBezTo>
                  <a:cubicBezTo>
                    <a:pt x="7394" y="5149"/>
                    <a:pt x="7607" y="5044"/>
                    <a:pt x="7903" y="5044"/>
                  </a:cubicBezTo>
                  <a:cubicBezTo>
                    <a:pt x="7925" y="5044"/>
                    <a:pt x="7948" y="5045"/>
                    <a:pt x="7971" y="5046"/>
                  </a:cubicBezTo>
                  <a:cubicBezTo>
                    <a:pt x="8302" y="5063"/>
                    <a:pt x="8625" y="5159"/>
                    <a:pt x="8936" y="5335"/>
                  </a:cubicBezTo>
                  <a:cubicBezTo>
                    <a:pt x="9249" y="5511"/>
                    <a:pt x="9535" y="5689"/>
                    <a:pt x="9797" y="5872"/>
                  </a:cubicBezTo>
                  <a:cubicBezTo>
                    <a:pt x="10528" y="6440"/>
                    <a:pt x="11187" y="7093"/>
                    <a:pt x="11758" y="7821"/>
                  </a:cubicBezTo>
                  <a:cubicBezTo>
                    <a:pt x="11991" y="8099"/>
                    <a:pt x="12244" y="8285"/>
                    <a:pt x="12512" y="8377"/>
                  </a:cubicBezTo>
                  <a:cubicBezTo>
                    <a:pt x="12630" y="8418"/>
                    <a:pt x="12744" y="8438"/>
                    <a:pt x="12855" y="8438"/>
                  </a:cubicBezTo>
                  <a:cubicBezTo>
                    <a:pt x="12999" y="8438"/>
                    <a:pt x="13137" y="8404"/>
                    <a:pt x="13269" y="8336"/>
                  </a:cubicBezTo>
                  <a:cubicBezTo>
                    <a:pt x="13497" y="8221"/>
                    <a:pt x="13696" y="8056"/>
                    <a:pt x="13852" y="7854"/>
                  </a:cubicBezTo>
                  <a:cubicBezTo>
                    <a:pt x="14007" y="7653"/>
                    <a:pt x="14088" y="7399"/>
                    <a:pt x="14095" y="7092"/>
                  </a:cubicBezTo>
                  <a:cubicBezTo>
                    <a:pt x="14101" y="6786"/>
                    <a:pt x="14010" y="6492"/>
                    <a:pt x="13820" y="6209"/>
                  </a:cubicBezTo>
                  <a:cubicBezTo>
                    <a:pt x="13579" y="5843"/>
                    <a:pt x="13374" y="5551"/>
                    <a:pt x="13205" y="5334"/>
                  </a:cubicBezTo>
                  <a:cubicBezTo>
                    <a:pt x="13037" y="5118"/>
                    <a:pt x="12777" y="4836"/>
                    <a:pt x="12424" y="4490"/>
                  </a:cubicBezTo>
                  <a:cubicBezTo>
                    <a:pt x="12175" y="4248"/>
                    <a:pt x="11912" y="4020"/>
                    <a:pt x="11636" y="3809"/>
                  </a:cubicBezTo>
                  <a:lnTo>
                    <a:pt x="11636" y="3809"/>
                  </a:lnTo>
                  <a:lnTo>
                    <a:pt x="13104" y="1417"/>
                  </a:lnTo>
                  <a:cubicBezTo>
                    <a:pt x="13252" y="1174"/>
                    <a:pt x="13288" y="934"/>
                    <a:pt x="13214" y="691"/>
                  </a:cubicBezTo>
                  <a:cubicBezTo>
                    <a:pt x="13140" y="448"/>
                    <a:pt x="13006" y="266"/>
                    <a:pt x="12813" y="142"/>
                  </a:cubicBezTo>
                  <a:cubicBezTo>
                    <a:pt x="12667" y="47"/>
                    <a:pt x="12506" y="1"/>
                    <a:pt x="123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2"/>
            <p:cNvSpPr/>
            <p:nvPr/>
          </p:nvSpPr>
          <p:spPr>
            <a:xfrm>
              <a:off x="5438375" y="3542850"/>
              <a:ext cx="15400" cy="65575"/>
            </a:xfrm>
            <a:custGeom>
              <a:avLst/>
              <a:gdLst/>
              <a:ahLst/>
              <a:cxnLst/>
              <a:rect l="l" t="t" r="r" b="b"/>
              <a:pathLst>
                <a:path w="616" h="2623" extrusionOk="0">
                  <a:moveTo>
                    <a:pt x="308" y="1"/>
                  </a:moveTo>
                  <a:cubicBezTo>
                    <a:pt x="138" y="1"/>
                    <a:pt x="1" y="140"/>
                    <a:pt x="5" y="311"/>
                  </a:cubicBezTo>
                  <a:lnTo>
                    <a:pt x="5" y="2320"/>
                  </a:lnTo>
                  <a:cubicBezTo>
                    <a:pt x="5" y="2487"/>
                    <a:pt x="142" y="2622"/>
                    <a:pt x="308" y="2622"/>
                  </a:cubicBezTo>
                  <a:cubicBezTo>
                    <a:pt x="475" y="2622"/>
                    <a:pt x="612" y="2487"/>
                    <a:pt x="610" y="2320"/>
                  </a:cubicBezTo>
                  <a:lnTo>
                    <a:pt x="610" y="311"/>
                  </a:lnTo>
                  <a:cubicBezTo>
                    <a:pt x="616" y="140"/>
                    <a:pt x="479" y="1"/>
                    <a:pt x="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2"/>
            <p:cNvSpPr/>
            <p:nvPr/>
          </p:nvSpPr>
          <p:spPr>
            <a:xfrm>
              <a:off x="5473850" y="3593050"/>
              <a:ext cx="15350" cy="68525"/>
            </a:xfrm>
            <a:custGeom>
              <a:avLst/>
              <a:gdLst/>
              <a:ahLst/>
              <a:cxnLst/>
              <a:rect l="l" t="t" r="r" b="b"/>
              <a:pathLst>
                <a:path w="614" h="2741" extrusionOk="0">
                  <a:moveTo>
                    <a:pt x="306" y="1"/>
                  </a:moveTo>
                  <a:cubicBezTo>
                    <a:pt x="137" y="1"/>
                    <a:pt x="0" y="142"/>
                    <a:pt x="4" y="312"/>
                  </a:cubicBezTo>
                  <a:lnTo>
                    <a:pt x="4" y="2439"/>
                  </a:lnTo>
                  <a:cubicBezTo>
                    <a:pt x="4" y="2605"/>
                    <a:pt x="139" y="2741"/>
                    <a:pt x="306" y="2741"/>
                  </a:cubicBezTo>
                  <a:cubicBezTo>
                    <a:pt x="474" y="2741"/>
                    <a:pt x="610" y="2605"/>
                    <a:pt x="610" y="2439"/>
                  </a:cubicBezTo>
                  <a:lnTo>
                    <a:pt x="610" y="312"/>
                  </a:lnTo>
                  <a:cubicBezTo>
                    <a:pt x="613" y="142"/>
                    <a:pt x="477" y="1"/>
                    <a:pt x="3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2"/>
            <p:cNvSpPr/>
            <p:nvPr/>
          </p:nvSpPr>
          <p:spPr>
            <a:xfrm>
              <a:off x="5544725" y="3652150"/>
              <a:ext cx="15375" cy="65600"/>
            </a:xfrm>
            <a:custGeom>
              <a:avLst/>
              <a:gdLst/>
              <a:ahLst/>
              <a:cxnLst/>
              <a:rect l="l" t="t" r="r" b="b"/>
              <a:pathLst>
                <a:path w="615" h="2624" extrusionOk="0">
                  <a:moveTo>
                    <a:pt x="307" y="1"/>
                  </a:moveTo>
                  <a:cubicBezTo>
                    <a:pt x="137" y="1"/>
                    <a:pt x="0" y="141"/>
                    <a:pt x="4" y="310"/>
                  </a:cubicBezTo>
                  <a:lnTo>
                    <a:pt x="4" y="2320"/>
                  </a:lnTo>
                  <a:cubicBezTo>
                    <a:pt x="4" y="2487"/>
                    <a:pt x="141" y="2623"/>
                    <a:pt x="307" y="2623"/>
                  </a:cubicBezTo>
                  <a:cubicBezTo>
                    <a:pt x="474" y="2623"/>
                    <a:pt x="611" y="2487"/>
                    <a:pt x="611" y="2320"/>
                  </a:cubicBezTo>
                  <a:lnTo>
                    <a:pt x="611" y="310"/>
                  </a:lnTo>
                  <a:cubicBezTo>
                    <a:pt x="615" y="141"/>
                    <a:pt x="478" y="1"/>
                    <a:pt x="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2"/>
            <p:cNvSpPr/>
            <p:nvPr/>
          </p:nvSpPr>
          <p:spPr>
            <a:xfrm>
              <a:off x="5645250" y="3702550"/>
              <a:ext cx="15175" cy="59500"/>
            </a:xfrm>
            <a:custGeom>
              <a:avLst/>
              <a:gdLst/>
              <a:ahLst/>
              <a:cxnLst/>
              <a:rect l="l" t="t" r="r" b="b"/>
              <a:pathLst>
                <a:path w="607" h="2380" extrusionOk="0">
                  <a:moveTo>
                    <a:pt x="304" y="0"/>
                  </a:moveTo>
                  <a:cubicBezTo>
                    <a:pt x="136" y="0"/>
                    <a:pt x="1" y="137"/>
                    <a:pt x="1" y="304"/>
                  </a:cubicBezTo>
                  <a:lnTo>
                    <a:pt x="1" y="2076"/>
                  </a:lnTo>
                  <a:cubicBezTo>
                    <a:pt x="1" y="2243"/>
                    <a:pt x="136" y="2380"/>
                    <a:pt x="304" y="2380"/>
                  </a:cubicBezTo>
                  <a:cubicBezTo>
                    <a:pt x="471" y="2380"/>
                    <a:pt x="606" y="2243"/>
                    <a:pt x="606" y="2076"/>
                  </a:cubicBezTo>
                  <a:lnTo>
                    <a:pt x="606" y="304"/>
                  </a:lnTo>
                  <a:cubicBezTo>
                    <a:pt x="606" y="137"/>
                    <a:pt x="471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2"/>
            <p:cNvSpPr/>
            <p:nvPr/>
          </p:nvSpPr>
          <p:spPr>
            <a:xfrm>
              <a:off x="5754450" y="3723050"/>
              <a:ext cx="15400" cy="36050"/>
            </a:xfrm>
            <a:custGeom>
              <a:avLst/>
              <a:gdLst/>
              <a:ahLst/>
              <a:cxnLst/>
              <a:rect l="l" t="t" r="r" b="b"/>
              <a:pathLst>
                <a:path w="616" h="1442" extrusionOk="0">
                  <a:moveTo>
                    <a:pt x="308" y="1"/>
                  </a:moveTo>
                  <a:cubicBezTo>
                    <a:pt x="137" y="1"/>
                    <a:pt x="0" y="140"/>
                    <a:pt x="6" y="311"/>
                  </a:cubicBezTo>
                  <a:lnTo>
                    <a:pt x="6" y="1138"/>
                  </a:lnTo>
                  <a:cubicBezTo>
                    <a:pt x="4" y="1306"/>
                    <a:pt x="141" y="1441"/>
                    <a:pt x="308" y="1441"/>
                  </a:cubicBezTo>
                  <a:cubicBezTo>
                    <a:pt x="476" y="1441"/>
                    <a:pt x="611" y="1304"/>
                    <a:pt x="611" y="1138"/>
                  </a:cubicBezTo>
                  <a:lnTo>
                    <a:pt x="611" y="311"/>
                  </a:lnTo>
                  <a:cubicBezTo>
                    <a:pt x="615" y="140"/>
                    <a:pt x="478" y="1"/>
                    <a:pt x="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2"/>
            <p:cNvSpPr/>
            <p:nvPr/>
          </p:nvSpPr>
          <p:spPr>
            <a:xfrm>
              <a:off x="5970100" y="3681675"/>
              <a:ext cx="15375" cy="47850"/>
            </a:xfrm>
            <a:custGeom>
              <a:avLst/>
              <a:gdLst/>
              <a:ahLst/>
              <a:cxnLst/>
              <a:rect l="l" t="t" r="r" b="b"/>
              <a:pathLst>
                <a:path w="615" h="1914" extrusionOk="0">
                  <a:moveTo>
                    <a:pt x="307" y="1"/>
                  </a:moveTo>
                  <a:cubicBezTo>
                    <a:pt x="137" y="1"/>
                    <a:pt x="1" y="141"/>
                    <a:pt x="5" y="312"/>
                  </a:cubicBezTo>
                  <a:lnTo>
                    <a:pt x="5" y="1612"/>
                  </a:lnTo>
                  <a:cubicBezTo>
                    <a:pt x="5" y="1778"/>
                    <a:pt x="140" y="1914"/>
                    <a:pt x="308" y="1914"/>
                  </a:cubicBezTo>
                  <a:cubicBezTo>
                    <a:pt x="475" y="1914"/>
                    <a:pt x="610" y="1778"/>
                    <a:pt x="610" y="1612"/>
                  </a:cubicBezTo>
                  <a:lnTo>
                    <a:pt x="610" y="312"/>
                  </a:lnTo>
                  <a:cubicBezTo>
                    <a:pt x="614" y="141"/>
                    <a:pt x="477" y="1"/>
                    <a:pt x="3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6017475" y="3631825"/>
              <a:ext cx="15175" cy="65225"/>
            </a:xfrm>
            <a:custGeom>
              <a:avLst/>
              <a:gdLst/>
              <a:ahLst/>
              <a:cxnLst/>
              <a:rect l="l" t="t" r="r" b="b"/>
              <a:pathLst>
                <a:path w="607" h="2609" extrusionOk="0">
                  <a:moveTo>
                    <a:pt x="303" y="1"/>
                  </a:moveTo>
                  <a:cubicBezTo>
                    <a:pt x="139" y="1"/>
                    <a:pt x="4" y="132"/>
                    <a:pt x="0" y="297"/>
                  </a:cubicBezTo>
                  <a:lnTo>
                    <a:pt x="0" y="2306"/>
                  </a:lnTo>
                  <a:cubicBezTo>
                    <a:pt x="0" y="2473"/>
                    <a:pt x="136" y="2608"/>
                    <a:pt x="303" y="2608"/>
                  </a:cubicBezTo>
                  <a:cubicBezTo>
                    <a:pt x="471" y="2608"/>
                    <a:pt x="606" y="2473"/>
                    <a:pt x="606" y="2305"/>
                  </a:cubicBezTo>
                  <a:lnTo>
                    <a:pt x="606" y="297"/>
                  </a:lnTo>
                  <a:cubicBezTo>
                    <a:pt x="602" y="132"/>
                    <a:pt x="468" y="1"/>
                    <a:pt x="3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2"/>
            <p:cNvSpPr/>
            <p:nvPr/>
          </p:nvSpPr>
          <p:spPr>
            <a:xfrm>
              <a:off x="5377250" y="2910800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0"/>
                  </a:moveTo>
                  <a:cubicBezTo>
                    <a:pt x="11661" y="0"/>
                    <a:pt x="7625" y="1673"/>
                    <a:pt x="4649" y="4648"/>
                  </a:cubicBezTo>
                  <a:cubicBezTo>
                    <a:pt x="1672" y="7625"/>
                    <a:pt x="0" y="11661"/>
                    <a:pt x="0" y="15870"/>
                  </a:cubicBezTo>
                  <a:cubicBezTo>
                    <a:pt x="0" y="20079"/>
                    <a:pt x="1672" y="24116"/>
                    <a:pt x="4649" y="27092"/>
                  </a:cubicBezTo>
                  <a:cubicBezTo>
                    <a:pt x="7625" y="30067"/>
                    <a:pt x="11661" y="31739"/>
                    <a:pt x="15870" y="31739"/>
                  </a:cubicBezTo>
                  <a:cubicBezTo>
                    <a:pt x="20079" y="31739"/>
                    <a:pt x="24116" y="30067"/>
                    <a:pt x="27091" y="27092"/>
                  </a:cubicBezTo>
                  <a:cubicBezTo>
                    <a:pt x="30067" y="24116"/>
                    <a:pt x="31739" y="20079"/>
                    <a:pt x="31739" y="15870"/>
                  </a:cubicBezTo>
                  <a:cubicBezTo>
                    <a:pt x="31739" y="11661"/>
                    <a:pt x="30067" y="7625"/>
                    <a:pt x="27091" y="4648"/>
                  </a:cubicBezTo>
                  <a:cubicBezTo>
                    <a:pt x="24116" y="1673"/>
                    <a:pt x="20079" y="0"/>
                    <a:pt x="15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2"/>
            <p:cNvSpPr/>
            <p:nvPr/>
          </p:nvSpPr>
          <p:spPr>
            <a:xfrm>
              <a:off x="5355650" y="2903300"/>
              <a:ext cx="879600" cy="808725"/>
            </a:xfrm>
            <a:custGeom>
              <a:avLst/>
              <a:gdLst/>
              <a:ahLst/>
              <a:cxnLst/>
              <a:rect l="l" t="t" r="r" b="b"/>
              <a:pathLst>
                <a:path w="35184" h="32349" extrusionOk="0">
                  <a:moveTo>
                    <a:pt x="16767" y="608"/>
                  </a:moveTo>
                  <a:cubicBezTo>
                    <a:pt x="19629" y="608"/>
                    <a:pt x="22437" y="1402"/>
                    <a:pt x="24876" y="2902"/>
                  </a:cubicBezTo>
                  <a:cubicBezTo>
                    <a:pt x="32192" y="7391"/>
                    <a:pt x="34492" y="16996"/>
                    <a:pt x="30003" y="24310"/>
                  </a:cubicBezTo>
                  <a:cubicBezTo>
                    <a:pt x="27829" y="27855"/>
                    <a:pt x="24405" y="30341"/>
                    <a:pt x="20361" y="31309"/>
                  </a:cubicBezTo>
                  <a:cubicBezTo>
                    <a:pt x="19147" y="31600"/>
                    <a:pt x="17922" y="31743"/>
                    <a:pt x="16705" y="31743"/>
                  </a:cubicBezTo>
                  <a:cubicBezTo>
                    <a:pt x="13867" y="31743"/>
                    <a:pt x="11076" y="30961"/>
                    <a:pt x="8595" y="29439"/>
                  </a:cubicBezTo>
                  <a:cubicBezTo>
                    <a:pt x="5050" y="27264"/>
                    <a:pt x="2565" y="23840"/>
                    <a:pt x="1596" y="19797"/>
                  </a:cubicBezTo>
                  <a:cubicBezTo>
                    <a:pt x="627" y="15753"/>
                    <a:pt x="1293" y="11574"/>
                    <a:pt x="3466" y="8031"/>
                  </a:cubicBezTo>
                  <a:cubicBezTo>
                    <a:pt x="6402" y="3246"/>
                    <a:pt x="11522" y="608"/>
                    <a:pt x="16760" y="608"/>
                  </a:cubicBezTo>
                  <a:cubicBezTo>
                    <a:pt x="16762" y="608"/>
                    <a:pt x="16764" y="608"/>
                    <a:pt x="16767" y="608"/>
                  </a:cubicBezTo>
                  <a:close/>
                  <a:moveTo>
                    <a:pt x="16761" y="1"/>
                  </a:moveTo>
                  <a:cubicBezTo>
                    <a:pt x="11319" y="1"/>
                    <a:pt x="5999" y="2743"/>
                    <a:pt x="2951" y="7712"/>
                  </a:cubicBezTo>
                  <a:cubicBezTo>
                    <a:pt x="691" y="11395"/>
                    <a:pt x="1" y="15736"/>
                    <a:pt x="1008" y="19937"/>
                  </a:cubicBezTo>
                  <a:cubicBezTo>
                    <a:pt x="2013" y="24139"/>
                    <a:pt x="4595" y="27696"/>
                    <a:pt x="8277" y="29955"/>
                  </a:cubicBezTo>
                  <a:cubicBezTo>
                    <a:pt x="10855" y="31537"/>
                    <a:pt x="13755" y="32348"/>
                    <a:pt x="16705" y="32348"/>
                  </a:cubicBezTo>
                  <a:cubicBezTo>
                    <a:pt x="17984" y="32347"/>
                    <a:pt x="19259" y="32196"/>
                    <a:pt x="20501" y="31898"/>
                  </a:cubicBezTo>
                  <a:cubicBezTo>
                    <a:pt x="24704" y="30891"/>
                    <a:pt x="28260" y="28308"/>
                    <a:pt x="30520" y="24627"/>
                  </a:cubicBezTo>
                  <a:cubicBezTo>
                    <a:pt x="35183" y="17026"/>
                    <a:pt x="32792" y="7049"/>
                    <a:pt x="25192" y="2385"/>
                  </a:cubicBezTo>
                  <a:cubicBezTo>
                    <a:pt x="22560" y="770"/>
                    <a:pt x="19644" y="1"/>
                    <a:pt x="167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2"/>
            <p:cNvSpPr/>
            <p:nvPr/>
          </p:nvSpPr>
          <p:spPr>
            <a:xfrm>
              <a:off x="5377250" y="285772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5" y="1673"/>
                    <a:pt x="4649" y="4649"/>
                  </a:cubicBezTo>
                  <a:cubicBezTo>
                    <a:pt x="1672" y="7624"/>
                    <a:pt x="0" y="11661"/>
                    <a:pt x="0" y="15870"/>
                  </a:cubicBezTo>
                  <a:cubicBezTo>
                    <a:pt x="0" y="20079"/>
                    <a:pt x="1672" y="24115"/>
                    <a:pt x="4649" y="27092"/>
                  </a:cubicBezTo>
                  <a:cubicBezTo>
                    <a:pt x="7625" y="30068"/>
                    <a:pt x="11661" y="31740"/>
                    <a:pt x="15870" y="31740"/>
                  </a:cubicBezTo>
                  <a:cubicBezTo>
                    <a:pt x="20079" y="31740"/>
                    <a:pt x="24116" y="30068"/>
                    <a:pt x="27091" y="27092"/>
                  </a:cubicBezTo>
                  <a:cubicBezTo>
                    <a:pt x="30068" y="24115"/>
                    <a:pt x="31739" y="20079"/>
                    <a:pt x="31739" y="15870"/>
                  </a:cubicBezTo>
                  <a:cubicBezTo>
                    <a:pt x="31739" y="11661"/>
                    <a:pt x="30068" y="7624"/>
                    <a:pt x="27091" y="4649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5355650" y="2850000"/>
              <a:ext cx="836700" cy="808725"/>
            </a:xfrm>
            <a:custGeom>
              <a:avLst/>
              <a:gdLst/>
              <a:ahLst/>
              <a:cxnLst/>
              <a:rect l="l" t="t" r="r" b="b"/>
              <a:pathLst>
                <a:path w="33468" h="32349" extrusionOk="0">
                  <a:moveTo>
                    <a:pt x="16762" y="607"/>
                  </a:moveTo>
                  <a:cubicBezTo>
                    <a:pt x="19601" y="607"/>
                    <a:pt x="22393" y="1389"/>
                    <a:pt x="24874" y="2912"/>
                  </a:cubicBezTo>
                  <a:cubicBezTo>
                    <a:pt x="28418" y="5087"/>
                    <a:pt x="30904" y="8510"/>
                    <a:pt x="31873" y="12555"/>
                  </a:cubicBezTo>
                  <a:cubicBezTo>
                    <a:pt x="32840" y="16599"/>
                    <a:pt x="32176" y="20778"/>
                    <a:pt x="30003" y="24321"/>
                  </a:cubicBezTo>
                  <a:cubicBezTo>
                    <a:pt x="27067" y="29104"/>
                    <a:pt x="21946" y="31742"/>
                    <a:pt x="16708" y="31742"/>
                  </a:cubicBezTo>
                  <a:cubicBezTo>
                    <a:pt x="13933" y="31742"/>
                    <a:pt x="11126" y="31002"/>
                    <a:pt x="8593" y="29448"/>
                  </a:cubicBezTo>
                  <a:cubicBezTo>
                    <a:pt x="5048" y="27275"/>
                    <a:pt x="2564" y="23850"/>
                    <a:pt x="1595" y="19806"/>
                  </a:cubicBezTo>
                  <a:cubicBezTo>
                    <a:pt x="627" y="15763"/>
                    <a:pt x="1291" y="11585"/>
                    <a:pt x="3465" y="8040"/>
                  </a:cubicBezTo>
                  <a:cubicBezTo>
                    <a:pt x="5640" y="4495"/>
                    <a:pt x="9065" y="2011"/>
                    <a:pt x="13108" y="1042"/>
                  </a:cubicBezTo>
                  <a:cubicBezTo>
                    <a:pt x="14305" y="754"/>
                    <a:pt x="15532" y="608"/>
                    <a:pt x="16762" y="607"/>
                  </a:cubicBezTo>
                  <a:close/>
                  <a:moveTo>
                    <a:pt x="16765" y="0"/>
                  </a:moveTo>
                  <a:cubicBezTo>
                    <a:pt x="15501" y="0"/>
                    <a:pt x="14228" y="150"/>
                    <a:pt x="12968" y="452"/>
                  </a:cubicBezTo>
                  <a:cubicBezTo>
                    <a:pt x="8766" y="1457"/>
                    <a:pt x="5209" y="4038"/>
                    <a:pt x="2951" y="7721"/>
                  </a:cubicBezTo>
                  <a:cubicBezTo>
                    <a:pt x="691" y="11404"/>
                    <a:pt x="1" y="15746"/>
                    <a:pt x="1006" y="19947"/>
                  </a:cubicBezTo>
                  <a:cubicBezTo>
                    <a:pt x="2013" y="24147"/>
                    <a:pt x="4595" y="27706"/>
                    <a:pt x="8277" y="29964"/>
                  </a:cubicBezTo>
                  <a:cubicBezTo>
                    <a:pt x="10810" y="31523"/>
                    <a:pt x="13726" y="32348"/>
                    <a:pt x="16701" y="32348"/>
                  </a:cubicBezTo>
                  <a:cubicBezTo>
                    <a:pt x="16703" y="32348"/>
                    <a:pt x="16705" y="32348"/>
                    <a:pt x="16708" y="32348"/>
                  </a:cubicBezTo>
                  <a:cubicBezTo>
                    <a:pt x="22150" y="32348"/>
                    <a:pt x="27471" y="29606"/>
                    <a:pt x="30520" y="24636"/>
                  </a:cubicBezTo>
                  <a:cubicBezTo>
                    <a:pt x="32779" y="20953"/>
                    <a:pt x="33468" y="16612"/>
                    <a:pt x="32463" y="12412"/>
                  </a:cubicBezTo>
                  <a:cubicBezTo>
                    <a:pt x="31456" y="8211"/>
                    <a:pt x="28875" y="4654"/>
                    <a:pt x="25192" y="2395"/>
                  </a:cubicBezTo>
                  <a:cubicBezTo>
                    <a:pt x="22614" y="813"/>
                    <a:pt x="19714" y="0"/>
                    <a:pt x="167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5436750" y="2917250"/>
              <a:ext cx="674500" cy="674475"/>
            </a:xfrm>
            <a:custGeom>
              <a:avLst/>
              <a:gdLst/>
              <a:ahLst/>
              <a:cxnLst/>
              <a:rect l="l" t="t" r="r" b="b"/>
              <a:pathLst>
                <a:path w="26980" h="26979" extrusionOk="0">
                  <a:moveTo>
                    <a:pt x="13490" y="0"/>
                  </a:moveTo>
                  <a:cubicBezTo>
                    <a:pt x="9912" y="0"/>
                    <a:pt x="6482" y="1421"/>
                    <a:pt x="3952" y="3951"/>
                  </a:cubicBezTo>
                  <a:cubicBezTo>
                    <a:pt x="1423" y="6480"/>
                    <a:pt x="1" y="9912"/>
                    <a:pt x="1" y="13489"/>
                  </a:cubicBezTo>
                  <a:cubicBezTo>
                    <a:pt x="1" y="17067"/>
                    <a:pt x="1423" y="20498"/>
                    <a:pt x="3952" y="23027"/>
                  </a:cubicBezTo>
                  <a:cubicBezTo>
                    <a:pt x="6482" y="25557"/>
                    <a:pt x="9912" y="26978"/>
                    <a:pt x="13490" y="26978"/>
                  </a:cubicBezTo>
                  <a:cubicBezTo>
                    <a:pt x="17068" y="26978"/>
                    <a:pt x="20499" y="25557"/>
                    <a:pt x="23029" y="23027"/>
                  </a:cubicBezTo>
                  <a:cubicBezTo>
                    <a:pt x="25558" y="20498"/>
                    <a:pt x="26980" y="17067"/>
                    <a:pt x="26980" y="13489"/>
                  </a:cubicBezTo>
                  <a:cubicBezTo>
                    <a:pt x="26980" y="9912"/>
                    <a:pt x="25558" y="6480"/>
                    <a:pt x="23029" y="3951"/>
                  </a:cubicBezTo>
                  <a:cubicBezTo>
                    <a:pt x="20499" y="1421"/>
                    <a:pt x="17068" y="0"/>
                    <a:pt x="13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5380675" y="2909550"/>
              <a:ext cx="769400" cy="689875"/>
            </a:xfrm>
            <a:custGeom>
              <a:avLst/>
              <a:gdLst/>
              <a:ahLst/>
              <a:cxnLst/>
              <a:rect l="l" t="t" r="r" b="b"/>
              <a:pathLst>
                <a:path w="30776" h="27595" extrusionOk="0">
                  <a:moveTo>
                    <a:pt x="15759" y="605"/>
                  </a:moveTo>
                  <a:cubicBezTo>
                    <a:pt x="18163" y="605"/>
                    <a:pt x="20528" y="1268"/>
                    <a:pt x="22630" y="2557"/>
                  </a:cubicBezTo>
                  <a:cubicBezTo>
                    <a:pt x="28827" y="6360"/>
                    <a:pt x="30775" y="14495"/>
                    <a:pt x="26973" y="20693"/>
                  </a:cubicBezTo>
                  <a:cubicBezTo>
                    <a:pt x="25131" y="23695"/>
                    <a:pt x="22230" y="25800"/>
                    <a:pt x="18805" y="26621"/>
                  </a:cubicBezTo>
                  <a:cubicBezTo>
                    <a:pt x="17777" y="26867"/>
                    <a:pt x="16739" y="26989"/>
                    <a:pt x="15709" y="26989"/>
                  </a:cubicBezTo>
                  <a:cubicBezTo>
                    <a:pt x="13304" y="26989"/>
                    <a:pt x="10939" y="26326"/>
                    <a:pt x="8837" y="25037"/>
                  </a:cubicBezTo>
                  <a:cubicBezTo>
                    <a:pt x="2640" y="21235"/>
                    <a:pt x="692" y="13098"/>
                    <a:pt x="4494" y="6902"/>
                  </a:cubicBezTo>
                  <a:cubicBezTo>
                    <a:pt x="6336" y="3899"/>
                    <a:pt x="9236" y="1794"/>
                    <a:pt x="12662" y="974"/>
                  </a:cubicBezTo>
                  <a:cubicBezTo>
                    <a:pt x="13676" y="729"/>
                    <a:pt x="14716" y="607"/>
                    <a:pt x="15759" y="605"/>
                  </a:cubicBezTo>
                  <a:close/>
                  <a:moveTo>
                    <a:pt x="15758" y="0"/>
                  </a:moveTo>
                  <a:cubicBezTo>
                    <a:pt x="14680" y="0"/>
                    <a:pt x="13595" y="128"/>
                    <a:pt x="12520" y="385"/>
                  </a:cubicBezTo>
                  <a:cubicBezTo>
                    <a:pt x="8939" y="1243"/>
                    <a:pt x="5905" y="3446"/>
                    <a:pt x="3978" y="6585"/>
                  </a:cubicBezTo>
                  <a:cubicBezTo>
                    <a:pt x="0" y="13068"/>
                    <a:pt x="2039" y="21576"/>
                    <a:pt x="8521" y="25553"/>
                  </a:cubicBezTo>
                  <a:cubicBezTo>
                    <a:pt x="10719" y="26902"/>
                    <a:pt x="13192" y="27595"/>
                    <a:pt x="15708" y="27595"/>
                  </a:cubicBezTo>
                  <a:cubicBezTo>
                    <a:pt x="16798" y="27595"/>
                    <a:pt x="17885" y="27465"/>
                    <a:pt x="18945" y="27211"/>
                  </a:cubicBezTo>
                  <a:cubicBezTo>
                    <a:pt x="22528" y="26352"/>
                    <a:pt x="25562" y="24150"/>
                    <a:pt x="27488" y="21011"/>
                  </a:cubicBezTo>
                  <a:cubicBezTo>
                    <a:pt x="29416" y="17871"/>
                    <a:pt x="30003" y="14168"/>
                    <a:pt x="29146" y="10586"/>
                  </a:cubicBezTo>
                  <a:cubicBezTo>
                    <a:pt x="28288" y="7002"/>
                    <a:pt x="26087" y="3969"/>
                    <a:pt x="22946" y="2042"/>
                  </a:cubicBezTo>
                  <a:cubicBezTo>
                    <a:pt x="20747" y="693"/>
                    <a:pt x="18273" y="0"/>
                    <a:pt x="157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5574875" y="3025450"/>
              <a:ext cx="352550" cy="456400"/>
            </a:xfrm>
            <a:custGeom>
              <a:avLst/>
              <a:gdLst/>
              <a:ahLst/>
              <a:cxnLst/>
              <a:rect l="l" t="t" r="r" b="b"/>
              <a:pathLst>
                <a:path w="14102" h="18256" extrusionOk="0">
                  <a:moveTo>
                    <a:pt x="12329" y="1"/>
                  </a:moveTo>
                  <a:cubicBezTo>
                    <a:pt x="12272" y="1"/>
                    <a:pt x="12212" y="5"/>
                    <a:pt x="12152" y="15"/>
                  </a:cubicBezTo>
                  <a:cubicBezTo>
                    <a:pt x="11904" y="54"/>
                    <a:pt x="11702" y="203"/>
                    <a:pt x="11545" y="459"/>
                  </a:cubicBezTo>
                  <a:lnTo>
                    <a:pt x="10101" y="2812"/>
                  </a:lnTo>
                  <a:lnTo>
                    <a:pt x="10101" y="2812"/>
                  </a:lnTo>
                  <a:cubicBezTo>
                    <a:pt x="9021" y="2227"/>
                    <a:pt x="7997" y="1934"/>
                    <a:pt x="7030" y="1934"/>
                  </a:cubicBezTo>
                  <a:cubicBezTo>
                    <a:pt x="7004" y="1934"/>
                    <a:pt x="6979" y="1935"/>
                    <a:pt x="6954" y="1935"/>
                  </a:cubicBezTo>
                  <a:cubicBezTo>
                    <a:pt x="5636" y="1954"/>
                    <a:pt x="4639" y="2514"/>
                    <a:pt x="3964" y="3615"/>
                  </a:cubicBezTo>
                  <a:cubicBezTo>
                    <a:pt x="3687" y="4067"/>
                    <a:pt x="3504" y="4495"/>
                    <a:pt x="3416" y="4903"/>
                  </a:cubicBezTo>
                  <a:cubicBezTo>
                    <a:pt x="3326" y="5309"/>
                    <a:pt x="3305" y="5686"/>
                    <a:pt x="3353" y="6031"/>
                  </a:cubicBezTo>
                  <a:cubicBezTo>
                    <a:pt x="3400" y="6376"/>
                    <a:pt x="3546" y="6756"/>
                    <a:pt x="3790" y="7170"/>
                  </a:cubicBezTo>
                  <a:cubicBezTo>
                    <a:pt x="4021" y="7566"/>
                    <a:pt x="4282" y="7945"/>
                    <a:pt x="4571" y="8303"/>
                  </a:cubicBezTo>
                  <a:cubicBezTo>
                    <a:pt x="4848" y="8644"/>
                    <a:pt x="5231" y="9079"/>
                    <a:pt x="5717" y="9605"/>
                  </a:cubicBezTo>
                  <a:lnTo>
                    <a:pt x="7019" y="10979"/>
                  </a:lnTo>
                  <a:cubicBezTo>
                    <a:pt x="7384" y="11348"/>
                    <a:pt x="7626" y="11695"/>
                    <a:pt x="7746" y="12024"/>
                  </a:cubicBezTo>
                  <a:cubicBezTo>
                    <a:pt x="7867" y="12353"/>
                    <a:pt x="7867" y="12615"/>
                    <a:pt x="7746" y="12810"/>
                  </a:cubicBezTo>
                  <a:cubicBezTo>
                    <a:pt x="7594" y="13058"/>
                    <a:pt x="7389" y="13215"/>
                    <a:pt x="7131" y="13280"/>
                  </a:cubicBezTo>
                  <a:cubicBezTo>
                    <a:pt x="7018" y="13308"/>
                    <a:pt x="6903" y="13323"/>
                    <a:pt x="6787" y="13323"/>
                  </a:cubicBezTo>
                  <a:cubicBezTo>
                    <a:pt x="6640" y="13323"/>
                    <a:pt x="6490" y="13300"/>
                    <a:pt x="6340" y="13253"/>
                  </a:cubicBezTo>
                  <a:cubicBezTo>
                    <a:pt x="6052" y="13163"/>
                    <a:pt x="5772" y="13051"/>
                    <a:pt x="5502" y="12918"/>
                  </a:cubicBezTo>
                  <a:cubicBezTo>
                    <a:pt x="5235" y="12791"/>
                    <a:pt x="4981" y="12633"/>
                    <a:pt x="4749" y="12448"/>
                  </a:cubicBezTo>
                  <a:cubicBezTo>
                    <a:pt x="4425" y="12231"/>
                    <a:pt x="4126" y="11979"/>
                    <a:pt x="3856" y="11698"/>
                  </a:cubicBezTo>
                  <a:cubicBezTo>
                    <a:pt x="3590" y="11421"/>
                    <a:pt x="3398" y="11192"/>
                    <a:pt x="3277" y="11008"/>
                  </a:cubicBezTo>
                  <a:cubicBezTo>
                    <a:pt x="3155" y="10826"/>
                    <a:pt x="3019" y="10602"/>
                    <a:pt x="2865" y="10336"/>
                  </a:cubicBezTo>
                  <a:cubicBezTo>
                    <a:pt x="2711" y="10070"/>
                    <a:pt x="2615" y="9910"/>
                    <a:pt x="2576" y="9855"/>
                  </a:cubicBezTo>
                  <a:cubicBezTo>
                    <a:pt x="2381" y="9549"/>
                    <a:pt x="2158" y="9334"/>
                    <a:pt x="1907" y="9211"/>
                  </a:cubicBezTo>
                  <a:cubicBezTo>
                    <a:pt x="1748" y="9133"/>
                    <a:pt x="1588" y="9094"/>
                    <a:pt x="1427" y="9094"/>
                  </a:cubicBezTo>
                  <a:cubicBezTo>
                    <a:pt x="1334" y="9094"/>
                    <a:pt x="1240" y="9108"/>
                    <a:pt x="1146" y="9134"/>
                  </a:cubicBezTo>
                  <a:cubicBezTo>
                    <a:pt x="897" y="9200"/>
                    <a:pt x="666" y="9321"/>
                    <a:pt x="469" y="9488"/>
                  </a:cubicBezTo>
                  <a:cubicBezTo>
                    <a:pt x="275" y="9654"/>
                    <a:pt x="142" y="9870"/>
                    <a:pt x="70" y="10138"/>
                  </a:cubicBezTo>
                  <a:cubicBezTo>
                    <a:pt x="0" y="10405"/>
                    <a:pt x="20" y="10676"/>
                    <a:pt x="130" y="10952"/>
                  </a:cubicBezTo>
                  <a:cubicBezTo>
                    <a:pt x="762" y="12399"/>
                    <a:pt x="1765" y="13630"/>
                    <a:pt x="3140" y="14641"/>
                  </a:cubicBezTo>
                  <a:lnTo>
                    <a:pt x="3140" y="14641"/>
                  </a:lnTo>
                  <a:lnTo>
                    <a:pt x="1792" y="16838"/>
                  </a:lnTo>
                  <a:cubicBezTo>
                    <a:pt x="1584" y="17177"/>
                    <a:pt x="1569" y="17492"/>
                    <a:pt x="1748" y="17784"/>
                  </a:cubicBezTo>
                  <a:cubicBezTo>
                    <a:pt x="1926" y="18074"/>
                    <a:pt x="2190" y="18232"/>
                    <a:pt x="2539" y="18254"/>
                  </a:cubicBezTo>
                  <a:cubicBezTo>
                    <a:pt x="2562" y="18255"/>
                    <a:pt x="2584" y="18256"/>
                    <a:pt x="2606" y="18256"/>
                  </a:cubicBezTo>
                  <a:cubicBezTo>
                    <a:pt x="2924" y="18256"/>
                    <a:pt x="3176" y="18104"/>
                    <a:pt x="3363" y="17802"/>
                  </a:cubicBezTo>
                  <a:lnTo>
                    <a:pt x="4705" y="15613"/>
                  </a:lnTo>
                  <a:lnTo>
                    <a:pt x="4705" y="15613"/>
                  </a:lnTo>
                  <a:cubicBezTo>
                    <a:pt x="5266" y="15893"/>
                    <a:pt x="5822" y="16093"/>
                    <a:pt x="6373" y="16213"/>
                  </a:cubicBezTo>
                  <a:cubicBezTo>
                    <a:pt x="6728" y="16289"/>
                    <a:pt x="7073" y="16328"/>
                    <a:pt x="7410" y="16328"/>
                  </a:cubicBezTo>
                  <a:cubicBezTo>
                    <a:pt x="7947" y="16328"/>
                    <a:pt x="8462" y="16231"/>
                    <a:pt x="8956" y="16037"/>
                  </a:cubicBezTo>
                  <a:cubicBezTo>
                    <a:pt x="9761" y="15723"/>
                    <a:pt x="10412" y="15143"/>
                    <a:pt x="10909" y="14297"/>
                  </a:cubicBezTo>
                  <a:cubicBezTo>
                    <a:pt x="11222" y="13774"/>
                    <a:pt x="11407" y="13267"/>
                    <a:pt x="11467" y="12782"/>
                  </a:cubicBezTo>
                  <a:cubicBezTo>
                    <a:pt x="11526" y="12295"/>
                    <a:pt x="11464" y="11813"/>
                    <a:pt x="11280" y="11337"/>
                  </a:cubicBezTo>
                  <a:cubicBezTo>
                    <a:pt x="11090" y="10850"/>
                    <a:pt x="10835" y="10393"/>
                    <a:pt x="10521" y="9976"/>
                  </a:cubicBezTo>
                  <a:cubicBezTo>
                    <a:pt x="10199" y="9545"/>
                    <a:pt x="9772" y="9053"/>
                    <a:pt x="9242" y="8500"/>
                  </a:cubicBezTo>
                  <a:lnTo>
                    <a:pt x="7930" y="7166"/>
                  </a:lnTo>
                  <a:cubicBezTo>
                    <a:pt x="7534" y="6778"/>
                    <a:pt x="7284" y="6449"/>
                    <a:pt x="7177" y="6175"/>
                  </a:cubicBezTo>
                  <a:cubicBezTo>
                    <a:pt x="7069" y="5903"/>
                    <a:pt x="7099" y="5631"/>
                    <a:pt x="7265" y="5359"/>
                  </a:cubicBezTo>
                  <a:cubicBezTo>
                    <a:pt x="7394" y="5149"/>
                    <a:pt x="7607" y="5043"/>
                    <a:pt x="7904" y="5043"/>
                  </a:cubicBezTo>
                  <a:cubicBezTo>
                    <a:pt x="7926" y="5043"/>
                    <a:pt x="7948" y="5044"/>
                    <a:pt x="7971" y="5045"/>
                  </a:cubicBezTo>
                  <a:cubicBezTo>
                    <a:pt x="8302" y="5062"/>
                    <a:pt x="8625" y="5158"/>
                    <a:pt x="8936" y="5334"/>
                  </a:cubicBezTo>
                  <a:cubicBezTo>
                    <a:pt x="9249" y="5511"/>
                    <a:pt x="9535" y="5689"/>
                    <a:pt x="9797" y="5870"/>
                  </a:cubicBezTo>
                  <a:cubicBezTo>
                    <a:pt x="10528" y="6438"/>
                    <a:pt x="11187" y="7093"/>
                    <a:pt x="11758" y="7820"/>
                  </a:cubicBezTo>
                  <a:cubicBezTo>
                    <a:pt x="11991" y="8099"/>
                    <a:pt x="12244" y="8284"/>
                    <a:pt x="12512" y="8376"/>
                  </a:cubicBezTo>
                  <a:cubicBezTo>
                    <a:pt x="12630" y="8417"/>
                    <a:pt x="12744" y="8437"/>
                    <a:pt x="12854" y="8437"/>
                  </a:cubicBezTo>
                  <a:cubicBezTo>
                    <a:pt x="12998" y="8437"/>
                    <a:pt x="13136" y="8403"/>
                    <a:pt x="13269" y="8334"/>
                  </a:cubicBezTo>
                  <a:cubicBezTo>
                    <a:pt x="13497" y="8220"/>
                    <a:pt x="13696" y="8056"/>
                    <a:pt x="13852" y="7852"/>
                  </a:cubicBezTo>
                  <a:cubicBezTo>
                    <a:pt x="14007" y="7652"/>
                    <a:pt x="14088" y="7398"/>
                    <a:pt x="14095" y="7092"/>
                  </a:cubicBezTo>
                  <a:cubicBezTo>
                    <a:pt x="14101" y="6785"/>
                    <a:pt x="14010" y="6490"/>
                    <a:pt x="13820" y="6208"/>
                  </a:cubicBezTo>
                  <a:cubicBezTo>
                    <a:pt x="13579" y="5842"/>
                    <a:pt x="13374" y="5550"/>
                    <a:pt x="13205" y="5334"/>
                  </a:cubicBezTo>
                  <a:cubicBezTo>
                    <a:pt x="13037" y="5116"/>
                    <a:pt x="12777" y="4835"/>
                    <a:pt x="12424" y="4489"/>
                  </a:cubicBezTo>
                  <a:cubicBezTo>
                    <a:pt x="12175" y="4247"/>
                    <a:pt x="11912" y="4019"/>
                    <a:pt x="11636" y="3808"/>
                  </a:cubicBezTo>
                  <a:lnTo>
                    <a:pt x="11636" y="3808"/>
                  </a:lnTo>
                  <a:lnTo>
                    <a:pt x="13104" y="1415"/>
                  </a:lnTo>
                  <a:cubicBezTo>
                    <a:pt x="13252" y="1174"/>
                    <a:pt x="13288" y="932"/>
                    <a:pt x="13214" y="690"/>
                  </a:cubicBezTo>
                  <a:cubicBezTo>
                    <a:pt x="13140" y="448"/>
                    <a:pt x="13006" y="264"/>
                    <a:pt x="12813" y="140"/>
                  </a:cubicBezTo>
                  <a:cubicBezTo>
                    <a:pt x="12667" y="47"/>
                    <a:pt x="12506" y="1"/>
                    <a:pt x="123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5438475" y="3469225"/>
              <a:ext cx="15200" cy="65200"/>
            </a:xfrm>
            <a:custGeom>
              <a:avLst/>
              <a:gdLst/>
              <a:ahLst/>
              <a:cxnLst/>
              <a:rect l="l" t="t" r="r" b="b"/>
              <a:pathLst>
                <a:path w="608" h="2608" extrusionOk="0">
                  <a:moveTo>
                    <a:pt x="304" y="0"/>
                  </a:moveTo>
                  <a:cubicBezTo>
                    <a:pt x="140" y="0"/>
                    <a:pt x="5" y="132"/>
                    <a:pt x="1" y="296"/>
                  </a:cubicBezTo>
                  <a:lnTo>
                    <a:pt x="1" y="2305"/>
                  </a:lnTo>
                  <a:cubicBezTo>
                    <a:pt x="1" y="2472"/>
                    <a:pt x="136" y="2607"/>
                    <a:pt x="304" y="2607"/>
                  </a:cubicBezTo>
                  <a:cubicBezTo>
                    <a:pt x="471" y="2607"/>
                    <a:pt x="608" y="2472"/>
                    <a:pt x="606" y="2305"/>
                  </a:cubicBezTo>
                  <a:lnTo>
                    <a:pt x="606" y="296"/>
                  </a:lnTo>
                  <a:cubicBezTo>
                    <a:pt x="604" y="132"/>
                    <a:pt x="468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2"/>
            <p:cNvSpPr/>
            <p:nvPr/>
          </p:nvSpPr>
          <p:spPr>
            <a:xfrm>
              <a:off x="5473950" y="3519425"/>
              <a:ext cx="15150" cy="68150"/>
            </a:xfrm>
            <a:custGeom>
              <a:avLst/>
              <a:gdLst/>
              <a:ahLst/>
              <a:cxnLst/>
              <a:rect l="l" t="t" r="r" b="b"/>
              <a:pathLst>
                <a:path w="606" h="2726" extrusionOk="0">
                  <a:moveTo>
                    <a:pt x="302" y="0"/>
                  </a:moveTo>
                  <a:cubicBezTo>
                    <a:pt x="138" y="0"/>
                    <a:pt x="4" y="132"/>
                    <a:pt x="0" y="297"/>
                  </a:cubicBezTo>
                  <a:lnTo>
                    <a:pt x="0" y="2424"/>
                  </a:lnTo>
                  <a:cubicBezTo>
                    <a:pt x="0" y="2590"/>
                    <a:pt x="135" y="2726"/>
                    <a:pt x="302" y="2726"/>
                  </a:cubicBezTo>
                  <a:cubicBezTo>
                    <a:pt x="470" y="2726"/>
                    <a:pt x="606" y="2590"/>
                    <a:pt x="606" y="2424"/>
                  </a:cubicBezTo>
                  <a:lnTo>
                    <a:pt x="606" y="297"/>
                  </a:lnTo>
                  <a:cubicBezTo>
                    <a:pt x="602" y="132"/>
                    <a:pt x="468" y="0"/>
                    <a:pt x="3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5544825" y="3578500"/>
              <a:ext cx="15175" cy="65200"/>
            </a:xfrm>
            <a:custGeom>
              <a:avLst/>
              <a:gdLst/>
              <a:ahLst/>
              <a:cxnLst/>
              <a:rect l="l" t="t" r="r" b="b"/>
              <a:pathLst>
                <a:path w="607" h="2608" extrusionOk="0">
                  <a:moveTo>
                    <a:pt x="303" y="1"/>
                  </a:moveTo>
                  <a:cubicBezTo>
                    <a:pt x="139" y="1"/>
                    <a:pt x="4" y="132"/>
                    <a:pt x="0" y="296"/>
                  </a:cubicBezTo>
                  <a:lnTo>
                    <a:pt x="0" y="2305"/>
                  </a:lnTo>
                  <a:cubicBezTo>
                    <a:pt x="0" y="2473"/>
                    <a:pt x="137" y="2608"/>
                    <a:pt x="303" y="2608"/>
                  </a:cubicBezTo>
                  <a:cubicBezTo>
                    <a:pt x="470" y="2608"/>
                    <a:pt x="607" y="2473"/>
                    <a:pt x="607" y="2305"/>
                  </a:cubicBezTo>
                  <a:lnTo>
                    <a:pt x="607" y="296"/>
                  </a:lnTo>
                  <a:cubicBezTo>
                    <a:pt x="603" y="132"/>
                    <a:pt x="468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2"/>
            <p:cNvSpPr/>
            <p:nvPr/>
          </p:nvSpPr>
          <p:spPr>
            <a:xfrm>
              <a:off x="5645250" y="3628550"/>
              <a:ext cx="15175" cy="59475"/>
            </a:xfrm>
            <a:custGeom>
              <a:avLst/>
              <a:gdLst/>
              <a:ahLst/>
              <a:cxnLst/>
              <a:rect l="l" t="t" r="r" b="b"/>
              <a:pathLst>
                <a:path w="607" h="2379" extrusionOk="0">
                  <a:moveTo>
                    <a:pt x="304" y="0"/>
                  </a:moveTo>
                  <a:cubicBezTo>
                    <a:pt x="136" y="0"/>
                    <a:pt x="1" y="136"/>
                    <a:pt x="1" y="303"/>
                  </a:cubicBezTo>
                  <a:lnTo>
                    <a:pt x="1" y="2075"/>
                  </a:lnTo>
                  <a:cubicBezTo>
                    <a:pt x="1" y="2243"/>
                    <a:pt x="136" y="2378"/>
                    <a:pt x="304" y="2378"/>
                  </a:cubicBezTo>
                  <a:cubicBezTo>
                    <a:pt x="471" y="2378"/>
                    <a:pt x="606" y="2243"/>
                    <a:pt x="606" y="2075"/>
                  </a:cubicBezTo>
                  <a:lnTo>
                    <a:pt x="606" y="303"/>
                  </a:lnTo>
                  <a:cubicBezTo>
                    <a:pt x="606" y="136"/>
                    <a:pt x="471" y="0"/>
                    <a:pt x="3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5754450" y="3649050"/>
              <a:ext cx="15400" cy="36050"/>
            </a:xfrm>
            <a:custGeom>
              <a:avLst/>
              <a:gdLst/>
              <a:ahLst/>
              <a:cxnLst/>
              <a:rect l="l" t="t" r="r" b="b"/>
              <a:pathLst>
                <a:path w="616" h="1442" extrusionOk="0">
                  <a:moveTo>
                    <a:pt x="308" y="1"/>
                  </a:moveTo>
                  <a:cubicBezTo>
                    <a:pt x="137" y="1"/>
                    <a:pt x="0" y="140"/>
                    <a:pt x="6" y="311"/>
                  </a:cubicBezTo>
                  <a:lnTo>
                    <a:pt x="6" y="1139"/>
                  </a:lnTo>
                  <a:cubicBezTo>
                    <a:pt x="4" y="1306"/>
                    <a:pt x="141" y="1441"/>
                    <a:pt x="308" y="1441"/>
                  </a:cubicBezTo>
                  <a:cubicBezTo>
                    <a:pt x="476" y="1441"/>
                    <a:pt x="611" y="1306"/>
                    <a:pt x="611" y="1139"/>
                  </a:cubicBezTo>
                  <a:lnTo>
                    <a:pt x="611" y="311"/>
                  </a:lnTo>
                  <a:cubicBezTo>
                    <a:pt x="615" y="140"/>
                    <a:pt x="478" y="1"/>
                    <a:pt x="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5970200" y="3608025"/>
              <a:ext cx="15175" cy="47500"/>
            </a:xfrm>
            <a:custGeom>
              <a:avLst/>
              <a:gdLst/>
              <a:ahLst/>
              <a:cxnLst/>
              <a:rect l="l" t="t" r="r" b="b"/>
              <a:pathLst>
                <a:path w="607" h="1900" extrusionOk="0">
                  <a:moveTo>
                    <a:pt x="303" y="1"/>
                  </a:moveTo>
                  <a:cubicBezTo>
                    <a:pt x="139" y="1"/>
                    <a:pt x="4" y="132"/>
                    <a:pt x="1" y="297"/>
                  </a:cubicBezTo>
                  <a:lnTo>
                    <a:pt x="1" y="1596"/>
                  </a:lnTo>
                  <a:cubicBezTo>
                    <a:pt x="1" y="1764"/>
                    <a:pt x="136" y="1900"/>
                    <a:pt x="304" y="1900"/>
                  </a:cubicBezTo>
                  <a:cubicBezTo>
                    <a:pt x="471" y="1900"/>
                    <a:pt x="606" y="1764"/>
                    <a:pt x="606" y="1596"/>
                  </a:cubicBezTo>
                  <a:lnTo>
                    <a:pt x="606" y="297"/>
                  </a:lnTo>
                  <a:cubicBezTo>
                    <a:pt x="602" y="132"/>
                    <a:pt x="468" y="1"/>
                    <a:pt x="3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6017450" y="3557825"/>
              <a:ext cx="15200" cy="65200"/>
            </a:xfrm>
            <a:custGeom>
              <a:avLst/>
              <a:gdLst/>
              <a:ahLst/>
              <a:cxnLst/>
              <a:rect l="l" t="t" r="r" b="b"/>
              <a:pathLst>
                <a:path w="608" h="2608" extrusionOk="0">
                  <a:moveTo>
                    <a:pt x="304" y="1"/>
                  </a:moveTo>
                  <a:cubicBezTo>
                    <a:pt x="140" y="1"/>
                    <a:pt x="5" y="131"/>
                    <a:pt x="1" y="296"/>
                  </a:cubicBezTo>
                  <a:lnTo>
                    <a:pt x="1" y="2305"/>
                  </a:lnTo>
                  <a:cubicBezTo>
                    <a:pt x="0" y="2473"/>
                    <a:pt x="137" y="2608"/>
                    <a:pt x="304" y="2608"/>
                  </a:cubicBezTo>
                  <a:cubicBezTo>
                    <a:pt x="472" y="2608"/>
                    <a:pt x="607" y="2473"/>
                    <a:pt x="607" y="2305"/>
                  </a:cubicBezTo>
                  <a:lnTo>
                    <a:pt x="607" y="296"/>
                  </a:lnTo>
                  <a:cubicBezTo>
                    <a:pt x="603" y="131"/>
                    <a:pt x="469" y="1"/>
                    <a:pt x="3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5377250" y="2836800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0"/>
                  </a:moveTo>
                  <a:cubicBezTo>
                    <a:pt x="11661" y="0"/>
                    <a:pt x="7625" y="1673"/>
                    <a:pt x="4649" y="4648"/>
                  </a:cubicBezTo>
                  <a:cubicBezTo>
                    <a:pt x="1672" y="7624"/>
                    <a:pt x="0" y="11661"/>
                    <a:pt x="0" y="15870"/>
                  </a:cubicBezTo>
                  <a:cubicBezTo>
                    <a:pt x="0" y="20079"/>
                    <a:pt x="1672" y="24115"/>
                    <a:pt x="4649" y="27092"/>
                  </a:cubicBezTo>
                  <a:cubicBezTo>
                    <a:pt x="7625" y="30067"/>
                    <a:pt x="11661" y="31739"/>
                    <a:pt x="15870" y="31739"/>
                  </a:cubicBezTo>
                  <a:cubicBezTo>
                    <a:pt x="20079" y="31739"/>
                    <a:pt x="24116" y="30067"/>
                    <a:pt x="27091" y="27092"/>
                  </a:cubicBezTo>
                  <a:cubicBezTo>
                    <a:pt x="30067" y="24115"/>
                    <a:pt x="31739" y="20079"/>
                    <a:pt x="31739" y="15870"/>
                  </a:cubicBezTo>
                  <a:cubicBezTo>
                    <a:pt x="31739" y="11661"/>
                    <a:pt x="30067" y="7624"/>
                    <a:pt x="27091" y="4648"/>
                  </a:cubicBezTo>
                  <a:cubicBezTo>
                    <a:pt x="24116" y="1673"/>
                    <a:pt x="20079" y="0"/>
                    <a:pt x="15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5355650" y="2829050"/>
              <a:ext cx="879600" cy="808700"/>
            </a:xfrm>
            <a:custGeom>
              <a:avLst/>
              <a:gdLst/>
              <a:ahLst/>
              <a:cxnLst/>
              <a:rect l="l" t="t" r="r" b="b"/>
              <a:pathLst>
                <a:path w="35184" h="32348" extrusionOk="0">
                  <a:moveTo>
                    <a:pt x="16762" y="607"/>
                  </a:moveTo>
                  <a:cubicBezTo>
                    <a:pt x="19601" y="607"/>
                    <a:pt x="22393" y="1389"/>
                    <a:pt x="24874" y="2912"/>
                  </a:cubicBezTo>
                  <a:cubicBezTo>
                    <a:pt x="32190" y="7401"/>
                    <a:pt x="34492" y="17006"/>
                    <a:pt x="30003" y="24320"/>
                  </a:cubicBezTo>
                  <a:cubicBezTo>
                    <a:pt x="27067" y="29104"/>
                    <a:pt x="21945" y="31742"/>
                    <a:pt x="16706" y="31742"/>
                  </a:cubicBezTo>
                  <a:cubicBezTo>
                    <a:pt x="13932" y="31742"/>
                    <a:pt x="11125" y="31002"/>
                    <a:pt x="8593" y="29449"/>
                  </a:cubicBezTo>
                  <a:cubicBezTo>
                    <a:pt x="5048" y="27274"/>
                    <a:pt x="2564" y="23850"/>
                    <a:pt x="1595" y="19807"/>
                  </a:cubicBezTo>
                  <a:cubicBezTo>
                    <a:pt x="627" y="15762"/>
                    <a:pt x="1291" y="11584"/>
                    <a:pt x="3465" y="8039"/>
                  </a:cubicBezTo>
                  <a:cubicBezTo>
                    <a:pt x="5640" y="4495"/>
                    <a:pt x="9065" y="2010"/>
                    <a:pt x="13108" y="1041"/>
                  </a:cubicBezTo>
                  <a:cubicBezTo>
                    <a:pt x="14305" y="753"/>
                    <a:pt x="15532" y="607"/>
                    <a:pt x="16762" y="607"/>
                  </a:cubicBezTo>
                  <a:close/>
                  <a:moveTo>
                    <a:pt x="16764" y="0"/>
                  </a:moveTo>
                  <a:cubicBezTo>
                    <a:pt x="15500" y="0"/>
                    <a:pt x="14228" y="150"/>
                    <a:pt x="12968" y="451"/>
                  </a:cubicBezTo>
                  <a:cubicBezTo>
                    <a:pt x="8766" y="1458"/>
                    <a:pt x="5209" y="4039"/>
                    <a:pt x="2951" y="7722"/>
                  </a:cubicBezTo>
                  <a:cubicBezTo>
                    <a:pt x="691" y="11404"/>
                    <a:pt x="1" y="15746"/>
                    <a:pt x="1006" y="19947"/>
                  </a:cubicBezTo>
                  <a:cubicBezTo>
                    <a:pt x="2013" y="24149"/>
                    <a:pt x="4595" y="27705"/>
                    <a:pt x="8277" y="29964"/>
                  </a:cubicBezTo>
                  <a:cubicBezTo>
                    <a:pt x="10810" y="31523"/>
                    <a:pt x="13726" y="32348"/>
                    <a:pt x="16701" y="32348"/>
                  </a:cubicBezTo>
                  <a:cubicBezTo>
                    <a:pt x="16703" y="32348"/>
                    <a:pt x="16705" y="32348"/>
                    <a:pt x="16708" y="32348"/>
                  </a:cubicBezTo>
                  <a:cubicBezTo>
                    <a:pt x="22150" y="32348"/>
                    <a:pt x="27471" y="29606"/>
                    <a:pt x="30520" y="24637"/>
                  </a:cubicBezTo>
                  <a:cubicBezTo>
                    <a:pt x="35183" y="17035"/>
                    <a:pt x="32792" y="7057"/>
                    <a:pt x="25192" y="2395"/>
                  </a:cubicBezTo>
                  <a:cubicBezTo>
                    <a:pt x="22614" y="813"/>
                    <a:pt x="19713" y="0"/>
                    <a:pt x="167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5377250" y="278372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5" y="1673"/>
                    <a:pt x="4649" y="4649"/>
                  </a:cubicBezTo>
                  <a:cubicBezTo>
                    <a:pt x="1672" y="7624"/>
                    <a:pt x="0" y="11661"/>
                    <a:pt x="0" y="15870"/>
                  </a:cubicBezTo>
                  <a:cubicBezTo>
                    <a:pt x="0" y="20079"/>
                    <a:pt x="1672" y="24115"/>
                    <a:pt x="4649" y="27092"/>
                  </a:cubicBezTo>
                  <a:cubicBezTo>
                    <a:pt x="7625" y="30068"/>
                    <a:pt x="11661" y="31740"/>
                    <a:pt x="15870" y="31740"/>
                  </a:cubicBezTo>
                  <a:cubicBezTo>
                    <a:pt x="20079" y="31740"/>
                    <a:pt x="24116" y="30068"/>
                    <a:pt x="27091" y="27092"/>
                  </a:cubicBezTo>
                  <a:cubicBezTo>
                    <a:pt x="30068" y="24115"/>
                    <a:pt x="31739" y="20079"/>
                    <a:pt x="31739" y="15870"/>
                  </a:cubicBezTo>
                  <a:cubicBezTo>
                    <a:pt x="31739" y="11661"/>
                    <a:pt x="30068" y="7624"/>
                    <a:pt x="27091" y="4649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5355650" y="2776225"/>
              <a:ext cx="879600" cy="808725"/>
            </a:xfrm>
            <a:custGeom>
              <a:avLst/>
              <a:gdLst/>
              <a:ahLst/>
              <a:cxnLst/>
              <a:rect l="l" t="t" r="r" b="b"/>
              <a:pathLst>
                <a:path w="35184" h="32349" extrusionOk="0">
                  <a:moveTo>
                    <a:pt x="16767" y="607"/>
                  </a:moveTo>
                  <a:cubicBezTo>
                    <a:pt x="19631" y="607"/>
                    <a:pt x="22437" y="1401"/>
                    <a:pt x="24876" y="2901"/>
                  </a:cubicBezTo>
                  <a:cubicBezTo>
                    <a:pt x="32190" y="7392"/>
                    <a:pt x="34492" y="16995"/>
                    <a:pt x="30003" y="24311"/>
                  </a:cubicBezTo>
                  <a:cubicBezTo>
                    <a:pt x="27828" y="27855"/>
                    <a:pt x="24404" y="30339"/>
                    <a:pt x="20361" y="31309"/>
                  </a:cubicBezTo>
                  <a:cubicBezTo>
                    <a:pt x="19147" y="31600"/>
                    <a:pt x="17922" y="31744"/>
                    <a:pt x="16705" y="31744"/>
                  </a:cubicBezTo>
                  <a:cubicBezTo>
                    <a:pt x="13866" y="31744"/>
                    <a:pt x="11075" y="30961"/>
                    <a:pt x="8595" y="29439"/>
                  </a:cubicBezTo>
                  <a:cubicBezTo>
                    <a:pt x="5050" y="27264"/>
                    <a:pt x="2564" y="23839"/>
                    <a:pt x="1596" y="19797"/>
                  </a:cubicBezTo>
                  <a:cubicBezTo>
                    <a:pt x="627" y="15753"/>
                    <a:pt x="1291" y="11574"/>
                    <a:pt x="3466" y="8031"/>
                  </a:cubicBezTo>
                  <a:cubicBezTo>
                    <a:pt x="6400" y="3246"/>
                    <a:pt x="11522" y="608"/>
                    <a:pt x="16760" y="608"/>
                  </a:cubicBezTo>
                  <a:lnTo>
                    <a:pt x="16760" y="607"/>
                  </a:lnTo>
                  <a:cubicBezTo>
                    <a:pt x="16762" y="607"/>
                    <a:pt x="16764" y="607"/>
                    <a:pt x="16767" y="607"/>
                  </a:cubicBezTo>
                  <a:close/>
                  <a:moveTo>
                    <a:pt x="16761" y="0"/>
                  </a:moveTo>
                  <a:cubicBezTo>
                    <a:pt x="11318" y="0"/>
                    <a:pt x="5999" y="2743"/>
                    <a:pt x="2951" y="7712"/>
                  </a:cubicBezTo>
                  <a:cubicBezTo>
                    <a:pt x="691" y="11395"/>
                    <a:pt x="1" y="15737"/>
                    <a:pt x="1006" y="19938"/>
                  </a:cubicBezTo>
                  <a:cubicBezTo>
                    <a:pt x="2013" y="24138"/>
                    <a:pt x="4595" y="27697"/>
                    <a:pt x="8277" y="29955"/>
                  </a:cubicBezTo>
                  <a:cubicBezTo>
                    <a:pt x="10854" y="31537"/>
                    <a:pt x="13754" y="32348"/>
                    <a:pt x="16704" y="32348"/>
                  </a:cubicBezTo>
                  <a:cubicBezTo>
                    <a:pt x="17983" y="32348"/>
                    <a:pt x="19258" y="32196"/>
                    <a:pt x="20501" y="31896"/>
                  </a:cubicBezTo>
                  <a:cubicBezTo>
                    <a:pt x="24702" y="30891"/>
                    <a:pt x="28260" y="28309"/>
                    <a:pt x="30518" y="24627"/>
                  </a:cubicBezTo>
                  <a:cubicBezTo>
                    <a:pt x="35183" y="17026"/>
                    <a:pt x="32793" y="7050"/>
                    <a:pt x="25192" y="2384"/>
                  </a:cubicBezTo>
                  <a:cubicBezTo>
                    <a:pt x="22560" y="769"/>
                    <a:pt x="19643" y="0"/>
                    <a:pt x="16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5755300" y="2888275"/>
              <a:ext cx="403550" cy="629475"/>
            </a:xfrm>
            <a:custGeom>
              <a:avLst/>
              <a:gdLst/>
              <a:ahLst/>
              <a:cxnLst/>
              <a:rect l="l" t="t" r="r" b="b"/>
              <a:pathLst>
                <a:path w="16142" h="25179" extrusionOk="0">
                  <a:moveTo>
                    <a:pt x="7482" y="0"/>
                  </a:moveTo>
                  <a:lnTo>
                    <a:pt x="0" y="25159"/>
                  </a:lnTo>
                  <a:cubicBezTo>
                    <a:pt x="246" y="25172"/>
                    <a:pt x="491" y="25179"/>
                    <a:pt x="736" y="25179"/>
                  </a:cubicBezTo>
                  <a:cubicBezTo>
                    <a:pt x="5271" y="25179"/>
                    <a:pt x="9700" y="22892"/>
                    <a:pt x="12246" y="18743"/>
                  </a:cubicBezTo>
                  <a:cubicBezTo>
                    <a:pt x="16142" y="12393"/>
                    <a:pt x="14152" y="4087"/>
                    <a:pt x="7802" y="190"/>
                  </a:cubicBezTo>
                  <a:cubicBezTo>
                    <a:pt x="7695" y="125"/>
                    <a:pt x="7590" y="62"/>
                    <a:pt x="74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5747525" y="2880675"/>
              <a:ext cx="419800" cy="644650"/>
            </a:xfrm>
            <a:custGeom>
              <a:avLst/>
              <a:gdLst/>
              <a:ahLst/>
              <a:cxnLst/>
              <a:rect l="l" t="t" r="r" b="b"/>
              <a:pathLst>
                <a:path w="16792" h="25786" extrusionOk="0">
                  <a:moveTo>
                    <a:pt x="7794" y="1"/>
                  </a:moveTo>
                  <a:cubicBezTo>
                    <a:pt x="7690" y="1"/>
                    <a:pt x="7588" y="55"/>
                    <a:pt x="7531" y="152"/>
                  </a:cubicBezTo>
                  <a:cubicBezTo>
                    <a:pt x="7448" y="296"/>
                    <a:pt x="7497" y="481"/>
                    <a:pt x="7642" y="566"/>
                  </a:cubicBezTo>
                  <a:cubicBezTo>
                    <a:pt x="7747" y="627"/>
                    <a:pt x="7851" y="688"/>
                    <a:pt x="7956" y="752"/>
                  </a:cubicBezTo>
                  <a:cubicBezTo>
                    <a:pt x="14153" y="4555"/>
                    <a:pt x="16101" y="12690"/>
                    <a:pt x="12299" y="18888"/>
                  </a:cubicBezTo>
                  <a:cubicBezTo>
                    <a:pt x="9887" y="22818"/>
                    <a:pt x="5629" y="25180"/>
                    <a:pt x="1045" y="25180"/>
                  </a:cubicBezTo>
                  <a:cubicBezTo>
                    <a:pt x="807" y="25180"/>
                    <a:pt x="568" y="25174"/>
                    <a:pt x="328" y="25161"/>
                  </a:cubicBezTo>
                  <a:cubicBezTo>
                    <a:pt x="321" y="25160"/>
                    <a:pt x="315" y="25160"/>
                    <a:pt x="308" y="25160"/>
                  </a:cubicBezTo>
                  <a:cubicBezTo>
                    <a:pt x="141" y="25160"/>
                    <a:pt x="18" y="25286"/>
                    <a:pt x="9" y="25447"/>
                  </a:cubicBezTo>
                  <a:cubicBezTo>
                    <a:pt x="0" y="25614"/>
                    <a:pt x="128" y="25756"/>
                    <a:pt x="294" y="25765"/>
                  </a:cubicBezTo>
                  <a:cubicBezTo>
                    <a:pt x="548" y="25779"/>
                    <a:pt x="801" y="25786"/>
                    <a:pt x="1054" y="25786"/>
                  </a:cubicBezTo>
                  <a:cubicBezTo>
                    <a:pt x="1056" y="25786"/>
                    <a:pt x="1059" y="25786"/>
                    <a:pt x="1061" y="25786"/>
                  </a:cubicBezTo>
                  <a:cubicBezTo>
                    <a:pt x="5857" y="25786"/>
                    <a:pt x="10308" y="23294"/>
                    <a:pt x="12814" y="19204"/>
                  </a:cubicBezTo>
                  <a:cubicBezTo>
                    <a:pt x="16792" y="12723"/>
                    <a:pt x="14753" y="4214"/>
                    <a:pt x="8271" y="235"/>
                  </a:cubicBezTo>
                  <a:cubicBezTo>
                    <a:pt x="8163" y="170"/>
                    <a:pt x="8055" y="105"/>
                    <a:pt x="7945" y="41"/>
                  </a:cubicBezTo>
                  <a:cubicBezTo>
                    <a:pt x="7898" y="14"/>
                    <a:pt x="7846" y="1"/>
                    <a:pt x="77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2"/>
            <p:cNvSpPr/>
            <p:nvPr/>
          </p:nvSpPr>
          <p:spPr>
            <a:xfrm>
              <a:off x="5597650" y="3467900"/>
              <a:ext cx="127000" cy="46275"/>
            </a:xfrm>
            <a:custGeom>
              <a:avLst/>
              <a:gdLst/>
              <a:ahLst/>
              <a:cxnLst/>
              <a:rect l="l" t="t" r="r" b="b"/>
              <a:pathLst>
                <a:path w="5080" h="1851" extrusionOk="0">
                  <a:moveTo>
                    <a:pt x="1" y="1"/>
                  </a:moveTo>
                  <a:lnTo>
                    <a:pt x="1" y="1"/>
                  </a:lnTo>
                  <a:cubicBezTo>
                    <a:pt x="1550" y="954"/>
                    <a:pt x="3278" y="1585"/>
                    <a:pt x="5080" y="185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5589050" y="3460375"/>
              <a:ext cx="143425" cy="61375"/>
            </a:xfrm>
            <a:custGeom>
              <a:avLst/>
              <a:gdLst/>
              <a:ahLst/>
              <a:cxnLst/>
              <a:rect l="l" t="t" r="r" b="b"/>
              <a:pathLst>
                <a:path w="5737" h="2455" extrusionOk="0">
                  <a:moveTo>
                    <a:pt x="346" y="0"/>
                  </a:moveTo>
                  <a:cubicBezTo>
                    <a:pt x="244" y="0"/>
                    <a:pt x="145" y="51"/>
                    <a:pt x="88" y="144"/>
                  </a:cubicBezTo>
                  <a:cubicBezTo>
                    <a:pt x="1" y="286"/>
                    <a:pt x="45" y="471"/>
                    <a:pt x="186" y="560"/>
                  </a:cubicBezTo>
                  <a:cubicBezTo>
                    <a:pt x="1771" y="1537"/>
                    <a:pt x="3538" y="2180"/>
                    <a:pt x="5381" y="2452"/>
                  </a:cubicBezTo>
                  <a:cubicBezTo>
                    <a:pt x="5395" y="2453"/>
                    <a:pt x="5409" y="2455"/>
                    <a:pt x="5425" y="2455"/>
                  </a:cubicBezTo>
                  <a:cubicBezTo>
                    <a:pt x="5582" y="2452"/>
                    <a:pt x="5713" y="2331"/>
                    <a:pt x="5724" y="2173"/>
                  </a:cubicBezTo>
                  <a:cubicBezTo>
                    <a:pt x="5736" y="2016"/>
                    <a:pt x="5624" y="1876"/>
                    <a:pt x="5469" y="1852"/>
                  </a:cubicBezTo>
                  <a:cubicBezTo>
                    <a:pt x="3707" y="1593"/>
                    <a:pt x="2018" y="978"/>
                    <a:pt x="502" y="44"/>
                  </a:cubicBezTo>
                  <a:cubicBezTo>
                    <a:pt x="453" y="14"/>
                    <a:pt x="399" y="0"/>
                    <a:pt x="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5398900" y="2843200"/>
              <a:ext cx="510800" cy="592300"/>
            </a:xfrm>
            <a:custGeom>
              <a:avLst/>
              <a:gdLst/>
              <a:ahLst/>
              <a:cxnLst/>
              <a:rect l="l" t="t" r="r" b="b"/>
              <a:pathLst>
                <a:path w="20432" h="23692" extrusionOk="0">
                  <a:moveTo>
                    <a:pt x="15017" y="0"/>
                  </a:moveTo>
                  <a:cubicBezTo>
                    <a:pt x="10481" y="0"/>
                    <a:pt x="6052" y="2288"/>
                    <a:pt x="3506" y="6437"/>
                  </a:cubicBezTo>
                  <a:cubicBezTo>
                    <a:pt x="0" y="12151"/>
                    <a:pt x="1260" y="19449"/>
                    <a:pt x="6176" y="23692"/>
                  </a:cubicBezTo>
                  <a:lnTo>
                    <a:pt x="20432" y="1140"/>
                  </a:lnTo>
                  <a:cubicBezTo>
                    <a:pt x="18687" y="371"/>
                    <a:pt x="16843" y="0"/>
                    <a:pt x="150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5391275" y="2835750"/>
              <a:ext cx="526700" cy="607350"/>
            </a:xfrm>
            <a:custGeom>
              <a:avLst/>
              <a:gdLst/>
              <a:ahLst/>
              <a:cxnLst/>
              <a:rect l="l" t="t" r="r" b="b"/>
              <a:pathLst>
                <a:path w="21068" h="24294" extrusionOk="0">
                  <a:moveTo>
                    <a:pt x="15348" y="1"/>
                  </a:moveTo>
                  <a:cubicBezTo>
                    <a:pt x="10671" y="1"/>
                    <a:pt x="6126" y="2385"/>
                    <a:pt x="3554" y="6577"/>
                  </a:cubicBezTo>
                  <a:cubicBezTo>
                    <a:pt x="1" y="12367"/>
                    <a:pt x="1148" y="19786"/>
                    <a:pt x="6283" y="24219"/>
                  </a:cubicBezTo>
                  <a:cubicBezTo>
                    <a:pt x="6337" y="24267"/>
                    <a:pt x="6408" y="24293"/>
                    <a:pt x="6481" y="24293"/>
                  </a:cubicBezTo>
                  <a:cubicBezTo>
                    <a:pt x="6762" y="24293"/>
                    <a:pt x="6892" y="23943"/>
                    <a:pt x="6679" y="23761"/>
                  </a:cubicBezTo>
                  <a:cubicBezTo>
                    <a:pt x="1770" y="19523"/>
                    <a:pt x="674" y="12430"/>
                    <a:pt x="4070" y="6894"/>
                  </a:cubicBezTo>
                  <a:cubicBezTo>
                    <a:pt x="6529" y="2885"/>
                    <a:pt x="10876" y="606"/>
                    <a:pt x="15348" y="606"/>
                  </a:cubicBezTo>
                  <a:cubicBezTo>
                    <a:pt x="17120" y="606"/>
                    <a:pt x="18913" y="964"/>
                    <a:pt x="20616" y="1715"/>
                  </a:cubicBezTo>
                  <a:cubicBezTo>
                    <a:pt x="20652" y="1729"/>
                    <a:pt x="20689" y="1735"/>
                    <a:pt x="20725" y="1735"/>
                  </a:cubicBezTo>
                  <a:cubicBezTo>
                    <a:pt x="20841" y="1735"/>
                    <a:pt x="20951" y="1667"/>
                    <a:pt x="21001" y="1554"/>
                  </a:cubicBezTo>
                  <a:cubicBezTo>
                    <a:pt x="21067" y="1407"/>
                    <a:pt x="21004" y="1234"/>
                    <a:pt x="20859" y="1161"/>
                  </a:cubicBezTo>
                  <a:cubicBezTo>
                    <a:pt x="19078" y="375"/>
                    <a:pt x="17203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5574875" y="2951425"/>
              <a:ext cx="352550" cy="456425"/>
            </a:xfrm>
            <a:custGeom>
              <a:avLst/>
              <a:gdLst/>
              <a:ahLst/>
              <a:cxnLst/>
              <a:rect l="l" t="t" r="r" b="b"/>
              <a:pathLst>
                <a:path w="14102" h="18257" extrusionOk="0">
                  <a:moveTo>
                    <a:pt x="12326" y="1"/>
                  </a:moveTo>
                  <a:cubicBezTo>
                    <a:pt x="12269" y="1"/>
                    <a:pt x="12211" y="6"/>
                    <a:pt x="12152" y="15"/>
                  </a:cubicBezTo>
                  <a:cubicBezTo>
                    <a:pt x="11904" y="55"/>
                    <a:pt x="11702" y="204"/>
                    <a:pt x="11545" y="460"/>
                  </a:cubicBezTo>
                  <a:lnTo>
                    <a:pt x="10101" y="2812"/>
                  </a:lnTo>
                  <a:lnTo>
                    <a:pt x="10101" y="2812"/>
                  </a:lnTo>
                  <a:cubicBezTo>
                    <a:pt x="9021" y="2226"/>
                    <a:pt x="7997" y="1934"/>
                    <a:pt x="7030" y="1934"/>
                  </a:cubicBezTo>
                  <a:cubicBezTo>
                    <a:pt x="7004" y="1934"/>
                    <a:pt x="6979" y="1934"/>
                    <a:pt x="6954" y="1935"/>
                  </a:cubicBezTo>
                  <a:cubicBezTo>
                    <a:pt x="5636" y="1954"/>
                    <a:pt x="4639" y="2514"/>
                    <a:pt x="3964" y="3615"/>
                  </a:cubicBezTo>
                  <a:cubicBezTo>
                    <a:pt x="3687" y="4066"/>
                    <a:pt x="3504" y="4496"/>
                    <a:pt x="3416" y="4902"/>
                  </a:cubicBezTo>
                  <a:cubicBezTo>
                    <a:pt x="3326" y="5309"/>
                    <a:pt x="3305" y="5685"/>
                    <a:pt x="3353" y="6030"/>
                  </a:cubicBezTo>
                  <a:cubicBezTo>
                    <a:pt x="3400" y="6377"/>
                    <a:pt x="3546" y="6756"/>
                    <a:pt x="3790" y="7170"/>
                  </a:cubicBezTo>
                  <a:cubicBezTo>
                    <a:pt x="4021" y="7567"/>
                    <a:pt x="4282" y="7946"/>
                    <a:pt x="4571" y="8303"/>
                  </a:cubicBezTo>
                  <a:cubicBezTo>
                    <a:pt x="4848" y="8645"/>
                    <a:pt x="5231" y="9079"/>
                    <a:pt x="5717" y="9605"/>
                  </a:cubicBezTo>
                  <a:lnTo>
                    <a:pt x="7019" y="10980"/>
                  </a:lnTo>
                  <a:cubicBezTo>
                    <a:pt x="7384" y="11349"/>
                    <a:pt x="7626" y="11698"/>
                    <a:pt x="7746" y="12025"/>
                  </a:cubicBezTo>
                  <a:cubicBezTo>
                    <a:pt x="7867" y="12353"/>
                    <a:pt x="7867" y="12615"/>
                    <a:pt x="7746" y="12811"/>
                  </a:cubicBezTo>
                  <a:cubicBezTo>
                    <a:pt x="7594" y="13059"/>
                    <a:pt x="7389" y="13216"/>
                    <a:pt x="7131" y="13281"/>
                  </a:cubicBezTo>
                  <a:cubicBezTo>
                    <a:pt x="7018" y="13309"/>
                    <a:pt x="6904" y="13323"/>
                    <a:pt x="6789" y="13323"/>
                  </a:cubicBezTo>
                  <a:cubicBezTo>
                    <a:pt x="6641" y="13323"/>
                    <a:pt x="6491" y="13300"/>
                    <a:pt x="6340" y="13254"/>
                  </a:cubicBezTo>
                  <a:cubicBezTo>
                    <a:pt x="6052" y="13164"/>
                    <a:pt x="5772" y="13052"/>
                    <a:pt x="5502" y="12919"/>
                  </a:cubicBezTo>
                  <a:cubicBezTo>
                    <a:pt x="5235" y="12792"/>
                    <a:pt x="4981" y="12634"/>
                    <a:pt x="4749" y="12449"/>
                  </a:cubicBezTo>
                  <a:cubicBezTo>
                    <a:pt x="4425" y="12232"/>
                    <a:pt x="4127" y="11980"/>
                    <a:pt x="3856" y="11699"/>
                  </a:cubicBezTo>
                  <a:cubicBezTo>
                    <a:pt x="3590" y="11422"/>
                    <a:pt x="3398" y="11192"/>
                    <a:pt x="3277" y="11009"/>
                  </a:cubicBezTo>
                  <a:cubicBezTo>
                    <a:pt x="3155" y="10827"/>
                    <a:pt x="3019" y="10601"/>
                    <a:pt x="2865" y="10337"/>
                  </a:cubicBezTo>
                  <a:cubicBezTo>
                    <a:pt x="2711" y="10071"/>
                    <a:pt x="2615" y="9911"/>
                    <a:pt x="2576" y="9856"/>
                  </a:cubicBezTo>
                  <a:cubicBezTo>
                    <a:pt x="2381" y="9550"/>
                    <a:pt x="2158" y="9335"/>
                    <a:pt x="1907" y="9212"/>
                  </a:cubicBezTo>
                  <a:cubicBezTo>
                    <a:pt x="1747" y="9134"/>
                    <a:pt x="1586" y="9095"/>
                    <a:pt x="1425" y="9095"/>
                  </a:cubicBezTo>
                  <a:cubicBezTo>
                    <a:pt x="1332" y="9095"/>
                    <a:pt x="1239" y="9108"/>
                    <a:pt x="1146" y="9134"/>
                  </a:cubicBezTo>
                  <a:cubicBezTo>
                    <a:pt x="897" y="9201"/>
                    <a:pt x="666" y="9322"/>
                    <a:pt x="469" y="9489"/>
                  </a:cubicBezTo>
                  <a:cubicBezTo>
                    <a:pt x="275" y="9654"/>
                    <a:pt x="142" y="9871"/>
                    <a:pt x="70" y="10139"/>
                  </a:cubicBezTo>
                  <a:cubicBezTo>
                    <a:pt x="0" y="10406"/>
                    <a:pt x="20" y="10677"/>
                    <a:pt x="130" y="10953"/>
                  </a:cubicBezTo>
                  <a:cubicBezTo>
                    <a:pt x="762" y="12400"/>
                    <a:pt x="1765" y="13630"/>
                    <a:pt x="3140" y="14642"/>
                  </a:cubicBezTo>
                  <a:lnTo>
                    <a:pt x="3140" y="14642"/>
                  </a:lnTo>
                  <a:lnTo>
                    <a:pt x="1792" y="16839"/>
                  </a:lnTo>
                  <a:cubicBezTo>
                    <a:pt x="1584" y="17178"/>
                    <a:pt x="1569" y="17493"/>
                    <a:pt x="1748" y="17785"/>
                  </a:cubicBezTo>
                  <a:cubicBezTo>
                    <a:pt x="1926" y="18075"/>
                    <a:pt x="2190" y="18233"/>
                    <a:pt x="2539" y="18255"/>
                  </a:cubicBezTo>
                  <a:cubicBezTo>
                    <a:pt x="2562" y="18256"/>
                    <a:pt x="2584" y="18257"/>
                    <a:pt x="2606" y="18257"/>
                  </a:cubicBezTo>
                  <a:cubicBezTo>
                    <a:pt x="2924" y="18257"/>
                    <a:pt x="3176" y="18105"/>
                    <a:pt x="3363" y="17803"/>
                  </a:cubicBezTo>
                  <a:lnTo>
                    <a:pt x="4705" y="15614"/>
                  </a:lnTo>
                  <a:lnTo>
                    <a:pt x="4705" y="15614"/>
                  </a:lnTo>
                  <a:cubicBezTo>
                    <a:pt x="5266" y="15894"/>
                    <a:pt x="5822" y="16094"/>
                    <a:pt x="6373" y="16213"/>
                  </a:cubicBezTo>
                  <a:cubicBezTo>
                    <a:pt x="6728" y="16289"/>
                    <a:pt x="7074" y="16327"/>
                    <a:pt x="7411" y="16327"/>
                  </a:cubicBezTo>
                  <a:cubicBezTo>
                    <a:pt x="7948" y="16327"/>
                    <a:pt x="8463" y="16231"/>
                    <a:pt x="8956" y="16038"/>
                  </a:cubicBezTo>
                  <a:cubicBezTo>
                    <a:pt x="9761" y="15723"/>
                    <a:pt x="10412" y="15144"/>
                    <a:pt x="10909" y="14297"/>
                  </a:cubicBezTo>
                  <a:cubicBezTo>
                    <a:pt x="11222" y="13774"/>
                    <a:pt x="11407" y="13267"/>
                    <a:pt x="11467" y="12781"/>
                  </a:cubicBezTo>
                  <a:cubicBezTo>
                    <a:pt x="11526" y="12294"/>
                    <a:pt x="11464" y="11812"/>
                    <a:pt x="11280" y="11337"/>
                  </a:cubicBezTo>
                  <a:cubicBezTo>
                    <a:pt x="11090" y="10851"/>
                    <a:pt x="10835" y="10393"/>
                    <a:pt x="10521" y="9976"/>
                  </a:cubicBezTo>
                  <a:cubicBezTo>
                    <a:pt x="10199" y="9545"/>
                    <a:pt x="9772" y="9053"/>
                    <a:pt x="9242" y="8499"/>
                  </a:cubicBezTo>
                  <a:lnTo>
                    <a:pt x="7930" y="7166"/>
                  </a:lnTo>
                  <a:cubicBezTo>
                    <a:pt x="7534" y="6779"/>
                    <a:pt x="7284" y="6448"/>
                    <a:pt x="7177" y="6175"/>
                  </a:cubicBezTo>
                  <a:cubicBezTo>
                    <a:pt x="7069" y="5903"/>
                    <a:pt x="7099" y="5630"/>
                    <a:pt x="7265" y="5358"/>
                  </a:cubicBezTo>
                  <a:cubicBezTo>
                    <a:pt x="7394" y="5149"/>
                    <a:pt x="7607" y="5044"/>
                    <a:pt x="7903" y="5044"/>
                  </a:cubicBezTo>
                  <a:cubicBezTo>
                    <a:pt x="7925" y="5044"/>
                    <a:pt x="7948" y="5045"/>
                    <a:pt x="7971" y="5046"/>
                  </a:cubicBezTo>
                  <a:cubicBezTo>
                    <a:pt x="8302" y="5063"/>
                    <a:pt x="8625" y="5159"/>
                    <a:pt x="8936" y="5335"/>
                  </a:cubicBezTo>
                  <a:cubicBezTo>
                    <a:pt x="9249" y="5511"/>
                    <a:pt x="9535" y="5689"/>
                    <a:pt x="9797" y="5870"/>
                  </a:cubicBezTo>
                  <a:cubicBezTo>
                    <a:pt x="10528" y="6438"/>
                    <a:pt x="11187" y="7093"/>
                    <a:pt x="11758" y="7820"/>
                  </a:cubicBezTo>
                  <a:cubicBezTo>
                    <a:pt x="11991" y="8098"/>
                    <a:pt x="12244" y="8283"/>
                    <a:pt x="12512" y="8376"/>
                  </a:cubicBezTo>
                  <a:cubicBezTo>
                    <a:pt x="12630" y="8417"/>
                    <a:pt x="12744" y="8437"/>
                    <a:pt x="12855" y="8437"/>
                  </a:cubicBezTo>
                  <a:cubicBezTo>
                    <a:pt x="12999" y="8437"/>
                    <a:pt x="13137" y="8403"/>
                    <a:pt x="13269" y="8335"/>
                  </a:cubicBezTo>
                  <a:cubicBezTo>
                    <a:pt x="13497" y="8219"/>
                    <a:pt x="13696" y="8055"/>
                    <a:pt x="13852" y="7853"/>
                  </a:cubicBezTo>
                  <a:cubicBezTo>
                    <a:pt x="14007" y="7653"/>
                    <a:pt x="14088" y="7399"/>
                    <a:pt x="14095" y="7092"/>
                  </a:cubicBezTo>
                  <a:cubicBezTo>
                    <a:pt x="14101" y="6784"/>
                    <a:pt x="14010" y="6490"/>
                    <a:pt x="13820" y="6209"/>
                  </a:cubicBezTo>
                  <a:cubicBezTo>
                    <a:pt x="13579" y="5841"/>
                    <a:pt x="13374" y="5550"/>
                    <a:pt x="13205" y="5334"/>
                  </a:cubicBezTo>
                  <a:cubicBezTo>
                    <a:pt x="13037" y="5116"/>
                    <a:pt x="12777" y="4835"/>
                    <a:pt x="12424" y="4490"/>
                  </a:cubicBezTo>
                  <a:cubicBezTo>
                    <a:pt x="12175" y="4247"/>
                    <a:pt x="11912" y="4019"/>
                    <a:pt x="11636" y="3808"/>
                  </a:cubicBezTo>
                  <a:lnTo>
                    <a:pt x="11636" y="3808"/>
                  </a:lnTo>
                  <a:lnTo>
                    <a:pt x="13104" y="1416"/>
                  </a:lnTo>
                  <a:cubicBezTo>
                    <a:pt x="13252" y="1175"/>
                    <a:pt x="13288" y="933"/>
                    <a:pt x="13214" y="691"/>
                  </a:cubicBezTo>
                  <a:cubicBezTo>
                    <a:pt x="13140" y="449"/>
                    <a:pt x="13006" y="265"/>
                    <a:pt x="12813" y="141"/>
                  </a:cubicBezTo>
                  <a:cubicBezTo>
                    <a:pt x="12666" y="48"/>
                    <a:pt x="12504" y="1"/>
                    <a:pt x="123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5438375" y="3394850"/>
              <a:ext cx="15400" cy="65575"/>
            </a:xfrm>
            <a:custGeom>
              <a:avLst/>
              <a:gdLst/>
              <a:ahLst/>
              <a:cxnLst/>
              <a:rect l="l" t="t" r="r" b="b"/>
              <a:pathLst>
                <a:path w="616" h="2623" extrusionOk="0">
                  <a:moveTo>
                    <a:pt x="308" y="1"/>
                  </a:moveTo>
                  <a:cubicBezTo>
                    <a:pt x="138" y="1"/>
                    <a:pt x="1" y="140"/>
                    <a:pt x="5" y="311"/>
                  </a:cubicBezTo>
                  <a:lnTo>
                    <a:pt x="5" y="2319"/>
                  </a:lnTo>
                  <a:cubicBezTo>
                    <a:pt x="5" y="2487"/>
                    <a:pt x="140" y="2622"/>
                    <a:pt x="308" y="2622"/>
                  </a:cubicBezTo>
                  <a:cubicBezTo>
                    <a:pt x="475" y="2622"/>
                    <a:pt x="612" y="2485"/>
                    <a:pt x="610" y="2319"/>
                  </a:cubicBezTo>
                  <a:lnTo>
                    <a:pt x="610" y="311"/>
                  </a:lnTo>
                  <a:cubicBezTo>
                    <a:pt x="616" y="140"/>
                    <a:pt x="479" y="1"/>
                    <a:pt x="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5473950" y="3445425"/>
              <a:ext cx="15150" cy="68150"/>
            </a:xfrm>
            <a:custGeom>
              <a:avLst/>
              <a:gdLst/>
              <a:ahLst/>
              <a:cxnLst/>
              <a:rect l="l" t="t" r="r" b="b"/>
              <a:pathLst>
                <a:path w="606" h="2726" extrusionOk="0">
                  <a:moveTo>
                    <a:pt x="302" y="0"/>
                  </a:moveTo>
                  <a:cubicBezTo>
                    <a:pt x="138" y="0"/>
                    <a:pt x="4" y="132"/>
                    <a:pt x="0" y="296"/>
                  </a:cubicBezTo>
                  <a:lnTo>
                    <a:pt x="0" y="2424"/>
                  </a:lnTo>
                  <a:cubicBezTo>
                    <a:pt x="0" y="2590"/>
                    <a:pt x="135" y="2726"/>
                    <a:pt x="302" y="2726"/>
                  </a:cubicBezTo>
                  <a:cubicBezTo>
                    <a:pt x="470" y="2726"/>
                    <a:pt x="606" y="2590"/>
                    <a:pt x="606" y="2424"/>
                  </a:cubicBezTo>
                  <a:lnTo>
                    <a:pt x="606" y="296"/>
                  </a:lnTo>
                  <a:cubicBezTo>
                    <a:pt x="602" y="132"/>
                    <a:pt x="468" y="0"/>
                    <a:pt x="3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5544825" y="3504500"/>
              <a:ext cx="15175" cy="65200"/>
            </a:xfrm>
            <a:custGeom>
              <a:avLst/>
              <a:gdLst/>
              <a:ahLst/>
              <a:cxnLst/>
              <a:rect l="l" t="t" r="r" b="b"/>
              <a:pathLst>
                <a:path w="607" h="2608" extrusionOk="0">
                  <a:moveTo>
                    <a:pt x="303" y="1"/>
                  </a:moveTo>
                  <a:cubicBezTo>
                    <a:pt x="139" y="1"/>
                    <a:pt x="4" y="131"/>
                    <a:pt x="0" y="296"/>
                  </a:cubicBezTo>
                  <a:lnTo>
                    <a:pt x="0" y="2304"/>
                  </a:lnTo>
                  <a:cubicBezTo>
                    <a:pt x="0" y="2472"/>
                    <a:pt x="136" y="2608"/>
                    <a:pt x="303" y="2608"/>
                  </a:cubicBezTo>
                  <a:cubicBezTo>
                    <a:pt x="470" y="2608"/>
                    <a:pt x="607" y="2472"/>
                    <a:pt x="607" y="2304"/>
                  </a:cubicBezTo>
                  <a:lnTo>
                    <a:pt x="607" y="296"/>
                  </a:lnTo>
                  <a:cubicBezTo>
                    <a:pt x="603" y="131"/>
                    <a:pt x="468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5645250" y="3554550"/>
              <a:ext cx="15175" cy="59475"/>
            </a:xfrm>
            <a:custGeom>
              <a:avLst/>
              <a:gdLst/>
              <a:ahLst/>
              <a:cxnLst/>
              <a:rect l="l" t="t" r="r" b="b"/>
              <a:pathLst>
                <a:path w="607" h="2379" extrusionOk="0">
                  <a:moveTo>
                    <a:pt x="304" y="0"/>
                  </a:moveTo>
                  <a:cubicBezTo>
                    <a:pt x="136" y="0"/>
                    <a:pt x="1" y="136"/>
                    <a:pt x="1" y="302"/>
                  </a:cubicBezTo>
                  <a:lnTo>
                    <a:pt x="1" y="2075"/>
                  </a:lnTo>
                  <a:cubicBezTo>
                    <a:pt x="1" y="2243"/>
                    <a:pt x="136" y="2378"/>
                    <a:pt x="304" y="2378"/>
                  </a:cubicBezTo>
                  <a:cubicBezTo>
                    <a:pt x="471" y="2378"/>
                    <a:pt x="606" y="2243"/>
                    <a:pt x="606" y="2075"/>
                  </a:cubicBezTo>
                  <a:lnTo>
                    <a:pt x="606" y="302"/>
                  </a:lnTo>
                  <a:cubicBezTo>
                    <a:pt x="606" y="136"/>
                    <a:pt x="471" y="0"/>
                    <a:pt x="3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2"/>
            <p:cNvSpPr/>
            <p:nvPr/>
          </p:nvSpPr>
          <p:spPr>
            <a:xfrm>
              <a:off x="5754550" y="3575375"/>
              <a:ext cx="15200" cy="35675"/>
            </a:xfrm>
            <a:custGeom>
              <a:avLst/>
              <a:gdLst/>
              <a:ahLst/>
              <a:cxnLst/>
              <a:rect l="l" t="t" r="r" b="b"/>
              <a:pathLst>
                <a:path w="608" h="1427" extrusionOk="0">
                  <a:moveTo>
                    <a:pt x="304" y="1"/>
                  </a:moveTo>
                  <a:cubicBezTo>
                    <a:pt x="140" y="1"/>
                    <a:pt x="4" y="132"/>
                    <a:pt x="2" y="296"/>
                  </a:cubicBezTo>
                  <a:lnTo>
                    <a:pt x="2" y="1125"/>
                  </a:lnTo>
                  <a:cubicBezTo>
                    <a:pt x="0" y="1291"/>
                    <a:pt x="137" y="1427"/>
                    <a:pt x="304" y="1427"/>
                  </a:cubicBezTo>
                  <a:cubicBezTo>
                    <a:pt x="472" y="1427"/>
                    <a:pt x="607" y="1291"/>
                    <a:pt x="607" y="1125"/>
                  </a:cubicBezTo>
                  <a:lnTo>
                    <a:pt x="607" y="296"/>
                  </a:lnTo>
                  <a:cubicBezTo>
                    <a:pt x="603" y="132"/>
                    <a:pt x="468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2"/>
            <p:cNvSpPr/>
            <p:nvPr/>
          </p:nvSpPr>
          <p:spPr>
            <a:xfrm>
              <a:off x="5970100" y="3533675"/>
              <a:ext cx="15375" cy="47850"/>
            </a:xfrm>
            <a:custGeom>
              <a:avLst/>
              <a:gdLst/>
              <a:ahLst/>
              <a:cxnLst/>
              <a:rect l="l" t="t" r="r" b="b"/>
              <a:pathLst>
                <a:path w="615" h="1914" extrusionOk="0">
                  <a:moveTo>
                    <a:pt x="307" y="1"/>
                  </a:moveTo>
                  <a:cubicBezTo>
                    <a:pt x="137" y="1"/>
                    <a:pt x="1" y="141"/>
                    <a:pt x="5" y="311"/>
                  </a:cubicBezTo>
                  <a:lnTo>
                    <a:pt x="5" y="1610"/>
                  </a:lnTo>
                  <a:cubicBezTo>
                    <a:pt x="5" y="1778"/>
                    <a:pt x="140" y="1914"/>
                    <a:pt x="308" y="1914"/>
                  </a:cubicBezTo>
                  <a:cubicBezTo>
                    <a:pt x="475" y="1914"/>
                    <a:pt x="610" y="1778"/>
                    <a:pt x="610" y="1610"/>
                  </a:cubicBezTo>
                  <a:lnTo>
                    <a:pt x="610" y="311"/>
                  </a:lnTo>
                  <a:cubicBezTo>
                    <a:pt x="614" y="141"/>
                    <a:pt x="477" y="1"/>
                    <a:pt x="3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6017375" y="3483475"/>
              <a:ext cx="15350" cy="65550"/>
            </a:xfrm>
            <a:custGeom>
              <a:avLst/>
              <a:gdLst/>
              <a:ahLst/>
              <a:cxnLst/>
              <a:rect l="l" t="t" r="r" b="b"/>
              <a:pathLst>
                <a:path w="614" h="2622" extrusionOk="0">
                  <a:moveTo>
                    <a:pt x="307" y="0"/>
                  </a:moveTo>
                  <a:cubicBezTo>
                    <a:pt x="137" y="0"/>
                    <a:pt x="1" y="140"/>
                    <a:pt x="4" y="310"/>
                  </a:cubicBezTo>
                  <a:lnTo>
                    <a:pt x="4" y="2319"/>
                  </a:lnTo>
                  <a:cubicBezTo>
                    <a:pt x="4" y="2486"/>
                    <a:pt x="140" y="2622"/>
                    <a:pt x="307" y="2622"/>
                  </a:cubicBezTo>
                  <a:cubicBezTo>
                    <a:pt x="475" y="2622"/>
                    <a:pt x="610" y="2486"/>
                    <a:pt x="610" y="2319"/>
                  </a:cubicBezTo>
                  <a:lnTo>
                    <a:pt x="610" y="310"/>
                  </a:lnTo>
                  <a:cubicBezTo>
                    <a:pt x="614" y="140"/>
                    <a:pt x="477" y="0"/>
                    <a:pt x="3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6052025" y="381652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5" y="1673"/>
                    <a:pt x="4649" y="4649"/>
                  </a:cubicBezTo>
                  <a:cubicBezTo>
                    <a:pt x="1672" y="7624"/>
                    <a:pt x="0" y="11661"/>
                    <a:pt x="0" y="15870"/>
                  </a:cubicBezTo>
                  <a:cubicBezTo>
                    <a:pt x="0" y="20079"/>
                    <a:pt x="1672" y="24115"/>
                    <a:pt x="4649" y="27092"/>
                  </a:cubicBezTo>
                  <a:cubicBezTo>
                    <a:pt x="7625" y="30068"/>
                    <a:pt x="11661" y="31740"/>
                    <a:pt x="15870" y="31740"/>
                  </a:cubicBezTo>
                  <a:cubicBezTo>
                    <a:pt x="20079" y="31740"/>
                    <a:pt x="24116" y="30068"/>
                    <a:pt x="27091" y="27092"/>
                  </a:cubicBezTo>
                  <a:cubicBezTo>
                    <a:pt x="30068" y="24115"/>
                    <a:pt x="31739" y="20079"/>
                    <a:pt x="31739" y="15870"/>
                  </a:cubicBezTo>
                  <a:cubicBezTo>
                    <a:pt x="31739" y="11661"/>
                    <a:pt x="30068" y="7624"/>
                    <a:pt x="27091" y="4649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2"/>
            <p:cNvSpPr/>
            <p:nvPr/>
          </p:nvSpPr>
          <p:spPr>
            <a:xfrm>
              <a:off x="5987550" y="3808800"/>
              <a:ext cx="922450" cy="808675"/>
            </a:xfrm>
            <a:custGeom>
              <a:avLst/>
              <a:gdLst/>
              <a:ahLst/>
              <a:cxnLst/>
              <a:rect l="l" t="t" r="r" b="b"/>
              <a:pathLst>
                <a:path w="36898" h="32347" extrusionOk="0">
                  <a:moveTo>
                    <a:pt x="18479" y="607"/>
                  </a:moveTo>
                  <a:cubicBezTo>
                    <a:pt x="21316" y="607"/>
                    <a:pt x="24110" y="1389"/>
                    <a:pt x="26589" y="2910"/>
                  </a:cubicBezTo>
                  <a:cubicBezTo>
                    <a:pt x="33905" y="7399"/>
                    <a:pt x="36206" y="17004"/>
                    <a:pt x="31718" y="24320"/>
                  </a:cubicBezTo>
                  <a:cubicBezTo>
                    <a:pt x="28784" y="29103"/>
                    <a:pt x="23662" y="31741"/>
                    <a:pt x="18423" y="31741"/>
                  </a:cubicBezTo>
                  <a:cubicBezTo>
                    <a:pt x="15648" y="31741"/>
                    <a:pt x="12841" y="31001"/>
                    <a:pt x="10308" y="29448"/>
                  </a:cubicBezTo>
                  <a:cubicBezTo>
                    <a:pt x="2992" y="24959"/>
                    <a:pt x="692" y="15355"/>
                    <a:pt x="5181" y="8040"/>
                  </a:cubicBezTo>
                  <a:cubicBezTo>
                    <a:pt x="7355" y="4495"/>
                    <a:pt x="10780" y="2010"/>
                    <a:pt x="14823" y="1042"/>
                  </a:cubicBezTo>
                  <a:cubicBezTo>
                    <a:pt x="16020" y="754"/>
                    <a:pt x="17247" y="608"/>
                    <a:pt x="18479" y="607"/>
                  </a:cubicBezTo>
                  <a:close/>
                  <a:moveTo>
                    <a:pt x="18480" y="0"/>
                  </a:moveTo>
                  <a:cubicBezTo>
                    <a:pt x="17216" y="0"/>
                    <a:pt x="15943" y="150"/>
                    <a:pt x="14682" y="452"/>
                  </a:cubicBezTo>
                  <a:cubicBezTo>
                    <a:pt x="10481" y="1458"/>
                    <a:pt x="6924" y="4041"/>
                    <a:pt x="4665" y="7722"/>
                  </a:cubicBezTo>
                  <a:cubicBezTo>
                    <a:pt x="1" y="15324"/>
                    <a:pt x="2390" y="25300"/>
                    <a:pt x="9992" y="29964"/>
                  </a:cubicBezTo>
                  <a:cubicBezTo>
                    <a:pt x="12523" y="31521"/>
                    <a:pt x="15436" y="32347"/>
                    <a:pt x="18409" y="32347"/>
                  </a:cubicBezTo>
                  <a:cubicBezTo>
                    <a:pt x="18413" y="32347"/>
                    <a:pt x="18418" y="32347"/>
                    <a:pt x="18423" y="32347"/>
                  </a:cubicBezTo>
                  <a:cubicBezTo>
                    <a:pt x="23865" y="32347"/>
                    <a:pt x="29186" y="29606"/>
                    <a:pt x="32235" y="24636"/>
                  </a:cubicBezTo>
                  <a:cubicBezTo>
                    <a:pt x="36898" y="17035"/>
                    <a:pt x="34508" y="7058"/>
                    <a:pt x="26907" y="2395"/>
                  </a:cubicBezTo>
                  <a:cubicBezTo>
                    <a:pt x="24329" y="813"/>
                    <a:pt x="21429" y="0"/>
                    <a:pt x="18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2"/>
            <p:cNvSpPr/>
            <p:nvPr/>
          </p:nvSpPr>
          <p:spPr>
            <a:xfrm>
              <a:off x="6052050" y="3763475"/>
              <a:ext cx="793475" cy="793475"/>
            </a:xfrm>
            <a:custGeom>
              <a:avLst/>
              <a:gdLst/>
              <a:ahLst/>
              <a:cxnLst/>
              <a:rect l="l" t="t" r="r" b="b"/>
              <a:pathLst>
                <a:path w="31739" h="31739" extrusionOk="0">
                  <a:moveTo>
                    <a:pt x="15869" y="0"/>
                  </a:moveTo>
                  <a:cubicBezTo>
                    <a:pt x="11661" y="0"/>
                    <a:pt x="7624" y="1672"/>
                    <a:pt x="4648" y="4648"/>
                  </a:cubicBezTo>
                  <a:cubicBezTo>
                    <a:pt x="1671" y="7625"/>
                    <a:pt x="0" y="11661"/>
                    <a:pt x="0" y="15869"/>
                  </a:cubicBezTo>
                  <a:cubicBezTo>
                    <a:pt x="0" y="20078"/>
                    <a:pt x="1671" y="24114"/>
                    <a:pt x="4648" y="27091"/>
                  </a:cubicBezTo>
                  <a:cubicBezTo>
                    <a:pt x="7624" y="30067"/>
                    <a:pt x="11661" y="31739"/>
                    <a:pt x="15869" y="31739"/>
                  </a:cubicBezTo>
                  <a:cubicBezTo>
                    <a:pt x="20078" y="31739"/>
                    <a:pt x="24115" y="30067"/>
                    <a:pt x="27090" y="27091"/>
                  </a:cubicBezTo>
                  <a:cubicBezTo>
                    <a:pt x="30066" y="24114"/>
                    <a:pt x="31738" y="20078"/>
                    <a:pt x="31738" y="15869"/>
                  </a:cubicBezTo>
                  <a:cubicBezTo>
                    <a:pt x="31738" y="11661"/>
                    <a:pt x="30066" y="7625"/>
                    <a:pt x="27090" y="4648"/>
                  </a:cubicBezTo>
                  <a:cubicBezTo>
                    <a:pt x="24115" y="1672"/>
                    <a:pt x="20078" y="0"/>
                    <a:pt x="158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2"/>
            <p:cNvSpPr/>
            <p:nvPr/>
          </p:nvSpPr>
          <p:spPr>
            <a:xfrm>
              <a:off x="6000750" y="3755825"/>
              <a:ext cx="896075" cy="808875"/>
            </a:xfrm>
            <a:custGeom>
              <a:avLst/>
              <a:gdLst/>
              <a:ahLst/>
              <a:cxnLst/>
              <a:rect l="l" t="t" r="r" b="b"/>
              <a:pathLst>
                <a:path w="35843" h="32355" extrusionOk="0">
                  <a:moveTo>
                    <a:pt x="17919" y="607"/>
                  </a:moveTo>
                  <a:cubicBezTo>
                    <a:pt x="24802" y="607"/>
                    <a:pt x="31114" y="5214"/>
                    <a:pt x="32965" y="12175"/>
                  </a:cubicBezTo>
                  <a:cubicBezTo>
                    <a:pt x="35171" y="20469"/>
                    <a:pt x="30218" y="29013"/>
                    <a:pt x="21923" y="31219"/>
                  </a:cubicBezTo>
                  <a:cubicBezTo>
                    <a:pt x="20590" y="31573"/>
                    <a:pt x="19239" y="31749"/>
                    <a:pt x="17896" y="31749"/>
                  </a:cubicBezTo>
                  <a:cubicBezTo>
                    <a:pt x="15189" y="31749"/>
                    <a:pt x="12518" y="31037"/>
                    <a:pt x="10114" y="29642"/>
                  </a:cubicBezTo>
                  <a:cubicBezTo>
                    <a:pt x="6515" y="27556"/>
                    <a:pt x="3946" y="24195"/>
                    <a:pt x="2878" y="20176"/>
                  </a:cubicBezTo>
                  <a:cubicBezTo>
                    <a:pt x="672" y="11882"/>
                    <a:pt x="5625" y="3339"/>
                    <a:pt x="13920" y="1133"/>
                  </a:cubicBezTo>
                  <a:cubicBezTo>
                    <a:pt x="15225" y="784"/>
                    <a:pt x="16569" y="608"/>
                    <a:pt x="17919" y="607"/>
                  </a:cubicBezTo>
                  <a:close/>
                  <a:moveTo>
                    <a:pt x="17920" y="0"/>
                  </a:moveTo>
                  <a:cubicBezTo>
                    <a:pt x="16547" y="0"/>
                    <a:pt x="15152" y="177"/>
                    <a:pt x="13764" y="547"/>
                  </a:cubicBezTo>
                  <a:cubicBezTo>
                    <a:pt x="5147" y="2839"/>
                    <a:pt x="0" y="11715"/>
                    <a:pt x="2292" y="20332"/>
                  </a:cubicBezTo>
                  <a:cubicBezTo>
                    <a:pt x="3403" y="24507"/>
                    <a:pt x="6073" y="27999"/>
                    <a:pt x="9809" y="30167"/>
                  </a:cubicBezTo>
                  <a:cubicBezTo>
                    <a:pt x="12308" y="31615"/>
                    <a:pt x="15082" y="32355"/>
                    <a:pt x="17895" y="32355"/>
                  </a:cubicBezTo>
                  <a:cubicBezTo>
                    <a:pt x="19308" y="32354"/>
                    <a:pt x="20714" y="32169"/>
                    <a:pt x="22079" y="31804"/>
                  </a:cubicBezTo>
                  <a:cubicBezTo>
                    <a:pt x="30696" y="29512"/>
                    <a:pt x="35843" y="20637"/>
                    <a:pt x="33551" y="12019"/>
                  </a:cubicBezTo>
                  <a:cubicBezTo>
                    <a:pt x="31627" y="4790"/>
                    <a:pt x="25071" y="0"/>
                    <a:pt x="179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2"/>
            <p:cNvSpPr/>
            <p:nvPr/>
          </p:nvSpPr>
          <p:spPr>
            <a:xfrm>
              <a:off x="6111525" y="3822975"/>
              <a:ext cx="674500" cy="674475"/>
            </a:xfrm>
            <a:custGeom>
              <a:avLst/>
              <a:gdLst/>
              <a:ahLst/>
              <a:cxnLst/>
              <a:rect l="l" t="t" r="r" b="b"/>
              <a:pathLst>
                <a:path w="26980" h="26979" extrusionOk="0">
                  <a:moveTo>
                    <a:pt x="13490" y="1"/>
                  </a:moveTo>
                  <a:cubicBezTo>
                    <a:pt x="9912" y="1"/>
                    <a:pt x="6482" y="1421"/>
                    <a:pt x="3952" y="3952"/>
                  </a:cubicBezTo>
                  <a:cubicBezTo>
                    <a:pt x="1423" y="6481"/>
                    <a:pt x="1" y="9912"/>
                    <a:pt x="1" y="13489"/>
                  </a:cubicBezTo>
                  <a:cubicBezTo>
                    <a:pt x="1" y="17067"/>
                    <a:pt x="1423" y="20498"/>
                    <a:pt x="3952" y="23027"/>
                  </a:cubicBezTo>
                  <a:cubicBezTo>
                    <a:pt x="6482" y="25558"/>
                    <a:pt x="9912" y="26978"/>
                    <a:pt x="13490" y="26978"/>
                  </a:cubicBezTo>
                  <a:cubicBezTo>
                    <a:pt x="17068" y="26978"/>
                    <a:pt x="20499" y="25558"/>
                    <a:pt x="23029" y="23027"/>
                  </a:cubicBezTo>
                  <a:cubicBezTo>
                    <a:pt x="25558" y="20498"/>
                    <a:pt x="26980" y="17067"/>
                    <a:pt x="26980" y="13489"/>
                  </a:cubicBezTo>
                  <a:cubicBezTo>
                    <a:pt x="26980" y="9912"/>
                    <a:pt x="25558" y="6481"/>
                    <a:pt x="23029" y="3952"/>
                  </a:cubicBezTo>
                  <a:cubicBezTo>
                    <a:pt x="20499" y="1421"/>
                    <a:pt x="17068" y="1"/>
                    <a:pt x="13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6091875" y="3815250"/>
              <a:ext cx="713825" cy="689925"/>
            </a:xfrm>
            <a:custGeom>
              <a:avLst/>
              <a:gdLst/>
              <a:ahLst/>
              <a:cxnLst/>
              <a:rect l="l" t="t" r="r" b="b"/>
              <a:pathLst>
                <a:path w="28553" h="27597" extrusionOk="0">
                  <a:moveTo>
                    <a:pt x="14298" y="606"/>
                  </a:moveTo>
                  <a:cubicBezTo>
                    <a:pt x="16591" y="606"/>
                    <a:pt x="18854" y="1211"/>
                    <a:pt x="20890" y="2392"/>
                  </a:cubicBezTo>
                  <a:cubicBezTo>
                    <a:pt x="23937" y="4159"/>
                    <a:pt x="26115" y="7006"/>
                    <a:pt x="27020" y="10410"/>
                  </a:cubicBezTo>
                  <a:cubicBezTo>
                    <a:pt x="27925" y="13813"/>
                    <a:pt x="27451" y="17367"/>
                    <a:pt x="25684" y="20413"/>
                  </a:cubicBezTo>
                  <a:cubicBezTo>
                    <a:pt x="23916" y="23460"/>
                    <a:pt x="21070" y="25636"/>
                    <a:pt x="17665" y="26543"/>
                  </a:cubicBezTo>
                  <a:cubicBezTo>
                    <a:pt x="16536" y="26843"/>
                    <a:pt x="15391" y="26992"/>
                    <a:pt x="14253" y="26992"/>
                  </a:cubicBezTo>
                  <a:cubicBezTo>
                    <a:pt x="11960" y="26992"/>
                    <a:pt x="9698" y="26388"/>
                    <a:pt x="7661" y="25206"/>
                  </a:cubicBezTo>
                  <a:cubicBezTo>
                    <a:pt x="4615" y="23439"/>
                    <a:pt x="2439" y="20591"/>
                    <a:pt x="1533" y="17188"/>
                  </a:cubicBezTo>
                  <a:cubicBezTo>
                    <a:pt x="628" y="13785"/>
                    <a:pt x="1102" y="10233"/>
                    <a:pt x="2869" y="7186"/>
                  </a:cubicBezTo>
                  <a:cubicBezTo>
                    <a:pt x="4636" y="4138"/>
                    <a:pt x="7483" y="1961"/>
                    <a:pt x="10887" y="1056"/>
                  </a:cubicBezTo>
                  <a:cubicBezTo>
                    <a:pt x="11999" y="759"/>
                    <a:pt x="13147" y="608"/>
                    <a:pt x="14298" y="606"/>
                  </a:cubicBezTo>
                  <a:close/>
                  <a:moveTo>
                    <a:pt x="14299" y="1"/>
                  </a:moveTo>
                  <a:cubicBezTo>
                    <a:pt x="13109" y="1"/>
                    <a:pt x="11911" y="156"/>
                    <a:pt x="10731" y="470"/>
                  </a:cubicBezTo>
                  <a:cubicBezTo>
                    <a:pt x="7170" y="1416"/>
                    <a:pt x="4193" y="3693"/>
                    <a:pt x="2346" y="6881"/>
                  </a:cubicBezTo>
                  <a:cubicBezTo>
                    <a:pt x="498" y="10067"/>
                    <a:pt x="0" y="13784"/>
                    <a:pt x="948" y="17343"/>
                  </a:cubicBezTo>
                  <a:cubicBezTo>
                    <a:pt x="1895" y="20904"/>
                    <a:pt x="4171" y="23882"/>
                    <a:pt x="7358" y="25730"/>
                  </a:cubicBezTo>
                  <a:cubicBezTo>
                    <a:pt x="9489" y="26966"/>
                    <a:pt x="11855" y="27596"/>
                    <a:pt x="14254" y="27596"/>
                  </a:cubicBezTo>
                  <a:cubicBezTo>
                    <a:pt x="15458" y="27596"/>
                    <a:pt x="16658" y="27438"/>
                    <a:pt x="17822" y="27127"/>
                  </a:cubicBezTo>
                  <a:cubicBezTo>
                    <a:pt x="21381" y="26181"/>
                    <a:pt x="24359" y="23904"/>
                    <a:pt x="26208" y="20717"/>
                  </a:cubicBezTo>
                  <a:cubicBezTo>
                    <a:pt x="28056" y="17530"/>
                    <a:pt x="28552" y="13814"/>
                    <a:pt x="27604" y="10254"/>
                  </a:cubicBezTo>
                  <a:cubicBezTo>
                    <a:pt x="26658" y="6693"/>
                    <a:pt x="24381" y="3715"/>
                    <a:pt x="21195" y="1867"/>
                  </a:cubicBezTo>
                  <a:cubicBezTo>
                    <a:pt x="19064" y="632"/>
                    <a:pt x="16698" y="1"/>
                    <a:pt x="142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2"/>
            <p:cNvSpPr/>
            <p:nvPr/>
          </p:nvSpPr>
          <p:spPr>
            <a:xfrm>
              <a:off x="6271025" y="3916275"/>
              <a:ext cx="328225" cy="505750"/>
            </a:xfrm>
            <a:custGeom>
              <a:avLst/>
              <a:gdLst/>
              <a:ahLst/>
              <a:cxnLst/>
              <a:rect l="l" t="t" r="r" b="b"/>
              <a:pathLst>
                <a:path w="13129" h="20230" extrusionOk="0">
                  <a:moveTo>
                    <a:pt x="4134" y="1"/>
                  </a:moveTo>
                  <a:cubicBezTo>
                    <a:pt x="4062" y="1"/>
                    <a:pt x="3989" y="10"/>
                    <a:pt x="3916" y="27"/>
                  </a:cubicBezTo>
                  <a:cubicBezTo>
                    <a:pt x="3694" y="82"/>
                    <a:pt x="3511" y="213"/>
                    <a:pt x="3370" y="420"/>
                  </a:cubicBezTo>
                  <a:cubicBezTo>
                    <a:pt x="3228" y="627"/>
                    <a:pt x="3196" y="876"/>
                    <a:pt x="3273" y="1165"/>
                  </a:cubicBezTo>
                  <a:lnTo>
                    <a:pt x="3982" y="3833"/>
                  </a:lnTo>
                  <a:lnTo>
                    <a:pt x="3982" y="3833"/>
                  </a:lnTo>
                  <a:cubicBezTo>
                    <a:pt x="2783" y="4223"/>
                    <a:pt x="1848" y="4781"/>
                    <a:pt x="1177" y="5508"/>
                  </a:cubicBezTo>
                  <a:cubicBezTo>
                    <a:pt x="283" y="6478"/>
                    <a:pt x="1" y="7585"/>
                    <a:pt x="333" y="8833"/>
                  </a:cubicBezTo>
                  <a:cubicBezTo>
                    <a:pt x="469" y="9345"/>
                    <a:pt x="654" y="9774"/>
                    <a:pt x="887" y="10118"/>
                  </a:cubicBezTo>
                  <a:cubicBezTo>
                    <a:pt x="1121" y="10463"/>
                    <a:pt x="1380" y="10738"/>
                    <a:pt x="1662" y="10941"/>
                  </a:cubicBezTo>
                  <a:cubicBezTo>
                    <a:pt x="1945" y="11146"/>
                    <a:pt x="2320" y="11302"/>
                    <a:pt x="2787" y="11410"/>
                  </a:cubicBezTo>
                  <a:cubicBezTo>
                    <a:pt x="3235" y="11516"/>
                    <a:pt x="3690" y="11587"/>
                    <a:pt x="4148" y="11625"/>
                  </a:cubicBezTo>
                  <a:cubicBezTo>
                    <a:pt x="4586" y="11659"/>
                    <a:pt x="5164" y="11681"/>
                    <a:pt x="5880" y="11691"/>
                  </a:cubicBezTo>
                  <a:lnTo>
                    <a:pt x="7774" y="11695"/>
                  </a:lnTo>
                  <a:cubicBezTo>
                    <a:pt x="7806" y="11695"/>
                    <a:pt x="7838" y="11694"/>
                    <a:pt x="7870" y="11694"/>
                  </a:cubicBezTo>
                  <a:cubicBezTo>
                    <a:pt x="8344" y="11694"/>
                    <a:pt x="8732" y="11759"/>
                    <a:pt x="9033" y="11889"/>
                  </a:cubicBezTo>
                  <a:cubicBezTo>
                    <a:pt x="9353" y="12027"/>
                    <a:pt x="9544" y="12208"/>
                    <a:pt x="9602" y="12430"/>
                  </a:cubicBezTo>
                  <a:cubicBezTo>
                    <a:pt x="9678" y="12712"/>
                    <a:pt x="9649" y="12969"/>
                    <a:pt x="9519" y="13199"/>
                  </a:cubicBezTo>
                  <a:cubicBezTo>
                    <a:pt x="9389" y="13431"/>
                    <a:pt x="9200" y="13616"/>
                    <a:pt x="8954" y="13755"/>
                  </a:cubicBezTo>
                  <a:cubicBezTo>
                    <a:pt x="8691" y="13901"/>
                    <a:pt x="8417" y="14026"/>
                    <a:pt x="8135" y="14131"/>
                  </a:cubicBezTo>
                  <a:cubicBezTo>
                    <a:pt x="7857" y="14237"/>
                    <a:pt x="7568" y="14312"/>
                    <a:pt x="7274" y="14352"/>
                  </a:cubicBezTo>
                  <a:cubicBezTo>
                    <a:pt x="6893" y="14437"/>
                    <a:pt x="6505" y="14481"/>
                    <a:pt x="6116" y="14482"/>
                  </a:cubicBezTo>
                  <a:cubicBezTo>
                    <a:pt x="6093" y="14482"/>
                    <a:pt x="6071" y="14482"/>
                    <a:pt x="6049" y="14482"/>
                  </a:cubicBezTo>
                  <a:cubicBezTo>
                    <a:pt x="5697" y="14482"/>
                    <a:pt x="5420" y="14463"/>
                    <a:pt x="5216" y="14427"/>
                  </a:cubicBezTo>
                  <a:cubicBezTo>
                    <a:pt x="5000" y="14388"/>
                    <a:pt x="4743" y="14334"/>
                    <a:pt x="4445" y="14262"/>
                  </a:cubicBezTo>
                  <a:cubicBezTo>
                    <a:pt x="4147" y="14190"/>
                    <a:pt x="3965" y="14150"/>
                    <a:pt x="3898" y="14140"/>
                  </a:cubicBezTo>
                  <a:cubicBezTo>
                    <a:pt x="3750" y="14110"/>
                    <a:pt x="3609" y="14096"/>
                    <a:pt x="3477" y="14096"/>
                  </a:cubicBezTo>
                  <a:cubicBezTo>
                    <a:pt x="3292" y="14096"/>
                    <a:pt x="3123" y="14124"/>
                    <a:pt x="2970" y="14181"/>
                  </a:cubicBezTo>
                  <a:cubicBezTo>
                    <a:pt x="2708" y="14279"/>
                    <a:pt x="2514" y="14444"/>
                    <a:pt x="2389" y="14679"/>
                  </a:cubicBezTo>
                  <a:cubicBezTo>
                    <a:pt x="2267" y="14905"/>
                    <a:pt x="2195" y="15155"/>
                    <a:pt x="2181" y="15413"/>
                  </a:cubicBezTo>
                  <a:cubicBezTo>
                    <a:pt x="2165" y="15669"/>
                    <a:pt x="2230" y="15913"/>
                    <a:pt x="2376" y="16149"/>
                  </a:cubicBezTo>
                  <a:cubicBezTo>
                    <a:pt x="2520" y="16385"/>
                    <a:pt x="2731" y="16558"/>
                    <a:pt x="3008" y="16667"/>
                  </a:cubicBezTo>
                  <a:cubicBezTo>
                    <a:pt x="3963" y="17015"/>
                    <a:pt x="4959" y="17189"/>
                    <a:pt x="5996" y="17189"/>
                  </a:cubicBezTo>
                  <a:cubicBezTo>
                    <a:pt x="6569" y="17189"/>
                    <a:pt x="7155" y="17136"/>
                    <a:pt x="7753" y="17029"/>
                  </a:cubicBezTo>
                  <a:lnTo>
                    <a:pt x="7753" y="17029"/>
                  </a:lnTo>
                  <a:lnTo>
                    <a:pt x="8416" y="19521"/>
                  </a:lnTo>
                  <a:cubicBezTo>
                    <a:pt x="8519" y="19906"/>
                    <a:pt x="8736" y="20134"/>
                    <a:pt x="9071" y="20204"/>
                  </a:cubicBezTo>
                  <a:cubicBezTo>
                    <a:pt x="9148" y="20221"/>
                    <a:pt x="9224" y="20229"/>
                    <a:pt x="9297" y="20229"/>
                  </a:cubicBezTo>
                  <a:cubicBezTo>
                    <a:pt x="9540" y="20229"/>
                    <a:pt x="9761" y="20138"/>
                    <a:pt x="9958" y="19956"/>
                  </a:cubicBezTo>
                  <a:cubicBezTo>
                    <a:pt x="10214" y="19717"/>
                    <a:pt x="10294" y="19415"/>
                    <a:pt x="10196" y="19048"/>
                  </a:cubicBezTo>
                  <a:lnTo>
                    <a:pt x="9536" y="16565"/>
                  </a:lnTo>
                  <a:lnTo>
                    <a:pt x="9536" y="16565"/>
                  </a:lnTo>
                  <a:cubicBezTo>
                    <a:pt x="10126" y="16351"/>
                    <a:pt x="10655" y="16086"/>
                    <a:pt x="11122" y="15769"/>
                  </a:cubicBezTo>
                  <a:cubicBezTo>
                    <a:pt x="11896" y="15243"/>
                    <a:pt x="12446" y="14580"/>
                    <a:pt x="12773" y="13780"/>
                  </a:cubicBezTo>
                  <a:cubicBezTo>
                    <a:pt x="13100" y="12979"/>
                    <a:pt x="13129" y="12108"/>
                    <a:pt x="12859" y="11165"/>
                  </a:cubicBezTo>
                  <a:cubicBezTo>
                    <a:pt x="12695" y="10578"/>
                    <a:pt x="12457" y="10095"/>
                    <a:pt x="12146" y="9716"/>
                  </a:cubicBezTo>
                  <a:cubicBezTo>
                    <a:pt x="11833" y="9337"/>
                    <a:pt x="11442" y="9050"/>
                    <a:pt x="10970" y="8855"/>
                  </a:cubicBezTo>
                  <a:cubicBezTo>
                    <a:pt x="10486" y="8658"/>
                    <a:pt x="9979" y="8528"/>
                    <a:pt x="9460" y="8468"/>
                  </a:cubicBezTo>
                  <a:cubicBezTo>
                    <a:pt x="8949" y="8407"/>
                    <a:pt x="8328" y="8377"/>
                    <a:pt x="7601" y="8377"/>
                  </a:cubicBezTo>
                  <a:cubicBezTo>
                    <a:pt x="7571" y="8377"/>
                    <a:pt x="7540" y="8377"/>
                    <a:pt x="7509" y="8377"/>
                  </a:cubicBezTo>
                  <a:lnTo>
                    <a:pt x="5638" y="8408"/>
                  </a:lnTo>
                  <a:cubicBezTo>
                    <a:pt x="5557" y="8411"/>
                    <a:pt x="5478" y="8413"/>
                    <a:pt x="5403" y="8413"/>
                  </a:cubicBezTo>
                  <a:cubicBezTo>
                    <a:pt x="4967" y="8413"/>
                    <a:pt x="4633" y="8365"/>
                    <a:pt x="4401" y="8270"/>
                  </a:cubicBezTo>
                  <a:cubicBezTo>
                    <a:pt x="4130" y="8160"/>
                    <a:pt x="3953" y="7951"/>
                    <a:pt x="3871" y="7644"/>
                  </a:cubicBezTo>
                  <a:cubicBezTo>
                    <a:pt x="3803" y="7387"/>
                    <a:pt x="3889" y="7145"/>
                    <a:pt x="4130" y="6916"/>
                  </a:cubicBezTo>
                  <a:cubicBezTo>
                    <a:pt x="4371" y="6687"/>
                    <a:pt x="4663" y="6520"/>
                    <a:pt x="5005" y="6416"/>
                  </a:cubicBezTo>
                  <a:cubicBezTo>
                    <a:pt x="5348" y="6312"/>
                    <a:pt x="5675" y="6227"/>
                    <a:pt x="5987" y="6162"/>
                  </a:cubicBezTo>
                  <a:cubicBezTo>
                    <a:pt x="6549" y="6077"/>
                    <a:pt x="7115" y="6035"/>
                    <a:pt x="7682" y="6035"/>
                  </a:cubicBezTo>
                  <a:cubicBezTo>
                    <a:pt x="8039" y="6035"/>
                    <a:pt x="8395" y="6051"/>
                    <a:pt x="8751" y="6085"/>
                  </a:cubicBezTo>
                  <a:cubicBezTo>
                    <a:pt x="8805" y="6089"/>
                    <a:pt x="8858" y="6090"/>
                    <a:pt x="8910" y="6090"/>
                  </a:cubicBezTo>
                  <a:cubicBezTo>
                    <a:pt x="9205" y="6090"/>
                    <a:pt x="9459" y="6034"/>
                    <a:pt x="9675" y="5922"/>
                  </a:cubicBezTo>
                  <a:cubicBezTo>
                    <a:pt x="9928" y="5791"/>
                    <a:pt x="10092" y="5599"/>
                    <a:pt x="10166" y="5345"/>
                  </a:cubicBezTo>
                  <a:cubicBezTo>
                    <a:pt x="10239" y="5102"/>
                    <a:pt x="10257" y="4843"/>
                    <a:pt x="10219" y="4591"/>
                  </a:cubicBezTo>
                  <a:cubicBezTo>
                    <a:pt x="10180" y="4340"/>
                    <a:pt x="10052" y="4107"/>
                    <a:pt x="9834" y="3891"/>
                  </a:cubicBezTo>
                  <a:cubicBezTo>
                    <a:pt x="9617" y="3675"/>
                    <a:pt x="9339" y="3538"/>
                    <a:pt x="9004" y="3481"/>
                  </a:cubicBezTo>
                  <a:cubicBezTo>
                    <a:pt x="8572" y="3404"/>
                    <a:pt x="8221" y="3350"/>
                    <a:pt x="7947" y="3323"/>
                  </a:cubicBezTo>
                  <a:cubicBezTo>
                    <a:pt x="7778" y="3305"/>
                    <a:pt x="7566" y="3296"/>
                    <a:pt x="7311" y="3296"/>
                  </a:cubicBezTo>
                  <a:cubicBezTo>
                    <a:pt x="7156" y="3296"/>
                    <a:pt x="6985" y="3300"/>
                    <a:pt x="6798" y="3306"/>
                  </a:cubicBezTo>
                  <a:cubicBezTo>
                    <a:pt x="6451" y="3320"/>
                    <a:pt x="6105" y="3354"/>
                    <a:pt x="5763" y="3408"/>
                  </a:cubicBezTo>
                  <a:lnTo>
                    <a:pt x="5763" y="3408"/>
                  </a:lnTo>
                  <a:lnTo>
                    <a:pt x="5040" y="695"/>
                  </a:lnTo>
                  <a:cubicBezTo>
                    <a:pt x="4969" y="422"/>
                    <a:pt x="4819" y="229"/>
                    <a:pt x="4591" y="115"/>
                  </a:cubicBezTo>
                  <a:cubicBezTo>
                    <a:pt x="4438" y="39"/>
                    <a:pt x="4286" y="1"/>
                    <a:pt x="4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2"/>
            <p:cNvSpPr/>
            <p:nvPr/>
          </p:nvSpPr>
          <p:spPr>
            <a:xfrm>
              <a:off x="6113125" y="4374575"/>
              <a:ext cx="15400" cy="65575"/>
            </a:xfrm>
            <a:custGeom>
              <a:avLst/>
              <a:gdLst/>
              <a:ahLst/>
              <a:cxnLst/>
              <a:rect l="l" t="t" r="r" b="b"/>
              <a:pathLst>
                <a:path w="616" h="2623" extrusionOk="0">
                  <a:moveTo>
                    <a:pt x="308" y="1"/>
                  </a:moveTo>
                  <a:cubicBezTo>
                    <a:pt x="137" y="1"/>
                    <a:pt x="1" y="140"/>
                    <a:pt x="6" y="311"/>
                  </a:cubicBezTo>
                  <a:lnTo>
                    <a:pt x="6" y="2320"/>
                  </a:lnTo>
                  <a:cubicBezTo>
                    <a:pt x="4" y="2487"/>
                    <a:pt x="141" y="2622"/>
                    <a:pt x="308" y="2622"/>
                  </a:cubicBezTo>
                  <a:cubicBezTo>
                    <a:pt x="475" y="2622"/>
                    <a:pt x="611" y="2487"/>
                    <a:pt x="611" y="2320"/>
                  </a:cubicBezTo>
                  <a:lnTo>
                    <a:pt x="611" y="311"/>
                  </a:lnTo>
                  <a:cubicBezTo>
                    <a:pt x="615" y="140"/>
                    <a:pt x="478" y="1"/>
                    <a:pt x="3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2"/>
            <p:cNvSpPr/>
            <p:nvPr/>
          </p:nvSpPr>
          <p:spPr>
            <a:xfrm>
              <a:off x="6148625" y="4424800"/>
              <a:ext cx="15350" cy="68525"/>
            </a:xfrm>
            <a:custGeom>
              <a:avLst/>
              <a:gdLst/>
              <a:ahLst/>
              <a:cxnLst/>
              <a:rect l="l" t="t" r="r" b="b"/>
              <a:pathLst>
                <a:path w="614" h="2741" extrusionOk="0">
                  <a:moveTo>
                    <a:pt x="306" y="0"/>
                  </a:moveTo>
                  <a:cubicBezTo>
                    <a:pt x="137" y="0"/>
                    <a:pt x="0" y="141"/>
                    <a:pt x="4" y="310"/>
                  </a:cubicBezTo>
                  <a:lnTo>
                    <a:pt x="4" y="2437"/>
                  </a:lnTo>
                  <a:cubicBezTo>
                    <a:pt x="4" y="2605"/>
                    <a:pt x="139" y="2740"/>
                    <a:pt x="306" y="2740"/>
                  </a:cubicBezTo>
                  <a:cubicBezTo>
                    <a:pt x="474" y="2740"/>
                    <a:pt x="609" y="2605"/>
                    <a:pt x="609" y="2437"/>
                  </a:cubicBezTo>
                  <a:lnTo>
                    <a:pt x="609" y="310"/>
                  </a:lnTo>
                  <a:cubicBezTo>
                    <a:pt x="613" y="141"/>
                    <a:pt x="477" y="0"/>
                    <a:pt x="3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2"/>
            <p:cNvSpPr/>
            <p:nvPr/>
          </p:nvSpPr>
          <p:spPr>
            <a:xfrm>
              <a:off x="6219500" y="4483875"/>
              <a:ext cx="15375" cy="65575"/>
            </a:xfrm>
            <a:custGeom>
              <a:avLst/>
              <a:gdLst/>
              <a:ahLst/>
              <a:cxnLst/>
              <a:rect l="l" t="t" r="r" b="b"/>
              <a:pathLst>
                <a:path w="615" h="2623" extrusionOk="0">
                  <a:moveTo>
                    <a:pt x="307" y="1"/>
                  </a:moveTo>
                  <a:cubicBezTo>
                    <a:pt x="137" y="1"/>
                    <a:pt x="0" y="141"/>
                    <a:pt x="4" y="311"/>
                  </a:cubicBezTo>
                  <a:lnTo>
                    <a:pt x="4" y="2319"/>
                  </a:lnTo>
                  <a:cubicBezTo>
                    <a:pt x="4" y="2487"/>
                    <a:pt x="139" y="2622"/>
                    <a:pt x="307" y="2622"/>
                  </a:cubicBezTo>
                  <a:cubicBezTo>
                    <a:pt x="474" y="2622"/>
                    <a:pt x="611" y="2487"/>
                    <a:pt x="611" y="2319"/>
                  </a:cubicBezTo>
                  <a:lnTo>
                    <a:pt x="611" y="311"/>
                  </a:lnTo>
                  <a:cubicBezTo>
                    <a:pt x="615" y="141"/>
                    <a:pt x="478" y="1"/>
                    <a:pt x="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2"/>
            <p:cNvSpPr/>
            <p:nvPr/>
          </p:nvSpPr>
          <p:spPr>
            <a:xfrm>
              <a:off x="6319950" y="4534075"/>
              <a:ext cx="15375" cy="59675"/>
            </a:xfrm>
            <a:custGeom>
              <a:avLst/>
              <a:gdLst/>
              <a:ahLst/>
              <a:cxnLst/>
              <a:rect l="l" t="t" r="r" b="b"/>
              <a:pathLst>
                <a:path w="615" h="2387" extrusionOk="0">
                  <a:moveTo>
                    <a:pt x="307" y="1"/>
                  </a:moveTo>
                  <a:cubicBezTo>
                    <a:pt x="138" y="1"/>
                    <a:pt x="1" y="141"/>
                    <a:pt x="5" y="311"/>
                  </a:cubicBezTo>
                  <a:lnTo>
                    <a:pt x="5" y="2084"/>
                  </a:lnTo>
                  <a:cubicBezTo>
                    <a:pt x="5" y="2251"/>
                    <a:pt x="140" y="2387"/>
                    <a:pt x="307" y="2387"/>
                  </a:cubicBezTo>
                  <a:cubicBezTo>
                    <a:pt x="475" y="2387"/>
                    <a:pt x="610" y="2251"/>
                    <a:pt x="610" y="2084"/>
                  </a:cubicBezTo>
                  <a:lnTo>
                    <a:pt x="610" y="311"/>
                  </a:lnTo>
                  <a:cubicBezTo>
                    <a:pt x="614" y="141"/>
                    <a:pt x="478" y="1"/>
                    <a:pt x="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2"/>
            <p:cNvSpPr/>
            <p:nvPr/>
          </p:nvSpPr>
          <p:spPr>
            <a:xfrm>
              <a:off x="6429225" y="4554800"/>
              <a:ext cx="15375" cy="36025"/>
            </a:xfrm>
            <a:custGeom>
              <a:avLst/>
              <a:gdLst/>
              <a:ahLst/>
              <a:cxnLst/>
              <a:rect l="l" t="t" r="r" b="b"/>
              <a:pathLst>
                <a:path w="615" h="1441" extrusionOk="0">
                  <a:moveTo>
                    <a:pt x="308" y="0"/>
                  </a:moveTo>
                  <a:cubicBezTo>
                    <a:pt x="137" y="0"/>
                    <a:pt x="0" y="139"/>
                    <a:pt x="6" y="310"/>
                  </a:cubicBezTo>
                  <a:lnTo>
                    <a:pt x="6" y="1137"/>
                  </a:lnTo>
                  <a:cubicBezTo>
                    <a:pt x="4" y="1304"/>
                    <a:pt x="141" y="1440"/>
                    <a:pt x="308" y="1440"/>
                  </a:cubicBezTo>
                  <a:cubicBezTo>
                    <a:pt x="476" y="1440"/>
                    <a:pt x="611" y="1304"/>
                    <a:pt x="611" y="1137"/>
                  </a:cubicBezTo>
                  <a:lnTo>
                    <a:pt x="611" y="310"/>
                  </a:lnTo>
                  <a:cubicBezTo>
                    <a:pt x="615" y="139"/>
                    <a:pt x="478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2"/>
            <p:cNvSpPr/>
            <p:nvPr/>
          </p:nvSpPr>
          <p:spPr>
            <a:xfrm>
              <a:off x="6644875" y="4513450"/>
              <a:ext cx="15350" cy="47850"/>
            </a:xfrm>
            <a:custGeom>
              <a:avLst/>
              <a:gdLst/>
              <a:ahLst/>
              <a:cxnLst/>
              <a:rect l="l" t="t" r="r" b="b"/>
              <a:pathLst>
                <a:path w="614" h="1914" extrusionOk="0">
                  <a:moveTo>
                    <a:pt x="308" y="0"/>
                  </a:moveTo>
                  <a:cubicBezTo>
                    <a:pt x="137" y="0"/>
                    <a:pt x="1" y="139"/>
                    <a:pt x="4" y="310"/>
                  </a:cubicBezTo>
                  <a:lnTo>
                    <a:pt x="4" y="1610"/>
                  </a:lnTo>
                  <a:cubicBezTo>
                    <a:pt x="4" y="1776"/>
                    <a:pt x="140" y="1913"/>
                    <a:pt x="308" y="1913"/>
                  </a:cubicBezTo>
                  <a:cubicBezTo>
                    <a:pt x="475" y="1913"/>
                    <a:pt x="611" y="1776"/>
                    <a:pt x="610" y="1610"/>
                  </a:cubicBezTo>
                  <a:lnTo>
                    <a:pt x="610" y="310"/>
                  </a:lnTo>
                  <a:cubicBezTo>
                    <a:pt x="614" y="139"/>
                    <a:pt x="477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2"/>
            <p:cNvSpPr/>
            <p:nvPr/>
          </p:nvSpPr>
          <p:spPr>
            <a:xfrm>
              <a:off x="6692250" y="4463375"/>
              <a:ext cx="15150" cy="65400"/>
            </a:xfrm>
            <a:custGeom>
              <a:avLst/>
              <a:gdLst/>
              <a:ahLst/>
              <a:cxnLst/>
              <a:rect l="l" t="t" r="r" b="b"/>
              <a:pathLst>
                <a:path w="606" h="2616" extrusionOk="0">
                  <a:moveTo>
                    <a:pt x="304" y="0"/>
                  </a:moveTo>
                  <a:cubicBezTo>
                    <a:pt x="136" y="0"/>
                    <a:pt x="0" y="136"/>
                    <a:pt x="0" y="304"/>
                  </a:cubicBezTo>
                  <a:lnTo>
                    <a:pt x="0" y="2312"/>
                  </a:lnTo>
                  <a:cubicBezTo>
                    <a:pt x="0" y="2480"/>
                    <a:pt x="136" y="2615"/>
                    <a:pt x="304" y="2615"/>
                  </a:cubicBezTo>
                  <a:cubicBezTo>
                    <a:pt x="470" y="2615"/>
                    <a:pt x="606" y="2480"/>
                    <a:pt x="606" y="2312"/>
                  </a:cubicBezTo>
                  <a:lnTo>
                    <a:pt x="606" y="304"/>
                  </a:lnTo>
                  <a:cubicBezTo>
                    <a:pt x="606" y="136"/>
                    <a:pt x="470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2"/>
            <p:cNvSpPr/>
            <p:nvPr/>
          </p:nvSpPr>
          <p:spPr>
            <a:xfrm>
              <a:off x="5996025" y="3741750"/>
              <a:ext cx="905525" cy="793600"/>
            </a:xfrm>
            <a:custGeom>
              <a:avLst/>
              <a:gdLst/>
              <a:ahLst/>
              <a:cxnLst/>
              <a:rect l="l" t="t" r="r" b="b"/>
              <a:pathLst>
                <a:path w="36221" h="31744" extrusionOk="0">
                  <a:moveTo>
                    <a:pt x="18126" y="0"/>
                  </a:moveTo>
                  <a:cubicBezTo>
                    <a:pt x="12790" y="0"/>
                    <a:pt x="7579" y="2692"/>
                    <a:pt x="4584" y="7573"/>
                  </a:cubicBezTo>
                  <a:cubicBezTo>
                    <a:pt x="0" y="15044"/>
                    <a:pt x="2340" y="24815"/>
                    <a:pt x="9812" y="29399"/>
                  </a:cubicBezTo>
                  <a:cubicBezTo>
                    <a:pt x="12400" y="30987"/>
                    <a:pt x="15265" y="31744"/>
                    <a:pt x="18095" y="31744"/>
                  </a:cubicBezTo>
                  <a:cubicBezTo>
                    <a:pt x="23431" y="31744"/>
                    <a:pt x="28642" y="29053"/>
                    <a:pt x="31636" y="24171"/>
                  </a:cubicBezTo>
                  <a:cubicBezTo>
                    <a:pt x="36220" y="16701"/>
                    <a:pt x="33880" y="6928"/>
                    <a:pt x="26409" y="2346"/>
                  </a:cubicBezTo>
                  <a:cubicBezTo>
                    <a:pt x="23821" y="757"/>
                    <a:pt x="20955" y="0"/>
                    <a:pt x="18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2"/>
            <p:cNvSpPr/>
            <p:nvPr/>
          </p:nvSpPr>
          <p:spPr>
            <a:xfrm>
              <a:off x="5987575" y="3734050"/>
              <a:ext cx="922425" cy="808725"/>
            </a:xfrm>
            <a:custGeom>
              <a:avLst/>
              <a:gdLst/>
              <a:ahLst/>
              <a:cxnLst/>
              <a:rect l="l" t="t" r="r" b="b"/>
              <a:pathLst>
                <a:path w="36897" h="32349" extrusionOk="0">
                  <a:moveTo>
                    <a:pt x="18476" y="608"/>
                  </a:moveTo>
                  <a:cubicBezTo>
                    <a:pt x="21315" y="608"/>
                    <a:pt x="24107" y="1389"/>
                    <a:pt x="26588" y="2912"/>
                  </a:cubicBezTo>
                  <a:cubicBezTo>
                    <a:pt x="33904" y="7401"/>
                    <a:pt x="36205" y="17005"/>
                    <a:pt x="31717" y="24321"/>
                  </a:cubicBezTo>
                  <a:cubicBezTo>
                    <a:pt x="28782" y="29103"/>
                    <a:pt x="23661" y="31743"/>
                    <a:pt x="18422" y="31743"/>
                  </a:cubicBezTo>
                  <a:cubicBezTo>
                    <a:pt x="15648" y="31743"/>
                    <a:pt x="12840" y="31003"/>
                    <a:pt x="10307" y="29448"/>
                  </a:cubicBezTo>
                  <a:cubicBezTo>
                    <a:pt x="2991" y="24959"/>
                    <a:pt x="691" y="15355"/>
                    <a:pt x="5180" y="8040"/>
                  </a:cubicBezTo>
                  <a:cubicBezTo>
                    <a:pt x="7354" y="4495"/>
                    <a:pt x="10779" y="2010"/>
                    <a:pt x="14822" y="1042"/>
                  </a:cubicBezTo>
                  <a:cubicBezTo>
                    <a:pt x="16019" y="754"/>
                    <a:pt x="17246" y="608"/>
                    <a:pt x="18476" y="608"/>
                  </a:cubicBezTo>
                  <a:close/>
                  <a:moveTo>
                    <a:pt x="18478" y="1"/>
                  </a:moveTo>
                  <a:cubicBezTo>
                    <a:pt x="17214" y="1"/>
                    <a:pt x="15942" y="150"/>
                    <a:pt x="14681" y="452"/>
                  </a:cubicBezTo>
                  <a:cubicBezTo>
                    <a:pt x="10480" y="1458"/>
                    <a:pt x="6923" y="4041"/>
                    <a:pt x="4664" y="7722"/>
                  </a:cubicBezTo>
                  <a:cubicBezTo>
                    <a:pt x="1" y="15324"/>
                    <a:pt x="2391" y="25302"/>
                    <a:pt x="9991" y="29965"/>
                  </a:cubicBezTo>
                  <a:cubicBezTo>
                    <a:pt x="12524" y="31523"/>
                    <a:pt x="15440" y="32348"/>
                    <a:pt x="18415" y="32348"/>
                  </a:cubicBezTo>
                  <a:cubicBezTo>
                    <a:pt x="18417" y="32348"/>
                    <a:pt x="18419" y="32348"/>
                    <a:pt x="18422" y="32348"/>
                  </a:cubicBezTo>
                  <a:cubicBezTo>
                    <a:pt x="23864" y="32348"/>
                    <a:pt x="29185" y="29607"/>
                    <a:pt x="32234" y="24637"/>
                  </a:cubicBezTo>
                  <a:cubicBezTo>
                    <a:pt x="36897" y="17036"/>
                    <a:pt x="34506" y="7058"/>
                    <a:pt x="26906" y="2396"/>
                  </a:cubicBezTo>
                  <a:cubicBezTo>
                    <a:pt x="24328" y="813"/>
                    <a:pt x="21427" y="1"/>
                    <a:pt x="18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2"/>
            <p:cNvSpPr/>
            <p:nvPr/>
          </p:nvSpPr>
          <p:spPr>
            <a:xfrm>
              <a:off x="6052050" y="3688750"/>
              <a:ext cx="793475" cy="793450"/>
            </a:xfrm>
            <a:custGeom>
              <a:avLst/>
              <a:gdLst/>
              <a:ahLst/>
              <a:cxnLst/>
              <a:rect l="l" t="t" r="r" b="b"/>
              <a:pathLst>
                <a:path w="31739" h="31738" extrusionOk="0">
                  <a:moveTo>
                    <a:pt x="15870" y="0"/>
                  </a:moveTo>
                  <a:cubicBezTo>
                    <a:pt x="11661" y="0"/>
                    <a:pt x="7624" y="1671"/>
                    <a:pt x="4648" y="4648"/>
                  </a:cubicBezTo>
                  <a:cubicBezTo>
                    <a:pt x="1673" y="7624"/>
                    <a:pt x="0" y="11661"/>
                    <a:pt x="0" y="15868"/>
                  </a:cubicBezTo>
                  <a:cubicBezTo>
                    <a:pt x="0" y="20077"/>
                    <a:pt x="1673" y="24114"/>
                    <a:pt x="4648" y="27090"/>
                  </a:cubicBezTo>
                  <a:cubicBezTo>
                    <a:pt x="7624" y="30066"/>
                    <a:pt x="11661" y="31738"/>
                    <a:pt x="15870" y="31738"/>
                  </a:cubicBezTo>
                  <a:cubicBezTo>
                    <a:pt x="20078" y="31738"/>
                    <a:pt x="24115" y="30066"/>
                    <a:pt x="27090" y="27090"/>
                  </a:cubicBezTo>
                  <a:cubicBezTo>
                    <a:pt x="30067" y="24114"/>
                    <a:pt x="31738" y="20077"/>
                    <a:pt x="31738" y="15868"/>
                  </a:cubicBezTo>
                  <a:cubicBezTo>
                    <a:pt x="31738" y="11661"/>
                    <a:pt x="30067" y="7624"/>
                    <a:pt x="27090" y="4648"/>
                  </a:cubicBezTo>
                  <a:cubicBezTo>
                    <a:pt x="24115" y="1671"/>
                    <a:pt x="20078" y="0"/>
                    <a:pt x="15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2"/>
            <p:cNvSpPr/>
            <p:nvPr/>
          </p:nvSpPr>
          <p:spPr>
            <a:xfrm>
              <a:off x="6000750" y="3681150"/>
              <a:ext cx="866550" cy="808800"/>
            </a:xfrm>
            <a:custGeom>
              <a:avLst/>
              <a:gdLst/>
              <a:ahLst/>
              <a:cxnLst/>
              <a:rect l="l" t="t" r="r" b="b"/>
              <a:pathLst>
                <a:path w="34662" h="32352" extrusionOk="0">
                  <a:moveTo>
                    <a:pt x="17918" y="605"/>
                  </a:moveTo>
                  <a:cubicBezTo>
                    <a:pt x="24801" y="605"/>
                    <a:pt x="31114" y="5213"/>
                    <a:pt x="32965" y="12172"/>
                  </a:cubicBezTo>
                  <a:cubicBezTo>
                    <a:pt x="34034" y="16191"/>
                    <a:pt x="33472" y="20384"/>
                    <a:pt x="31387" y="23981"/>
                  </a:cubicBezTo>
                  <a:cubicBezTo>
                    <a:pt x="29303" y="27579"/>
                    <a:pt x="25941" y="30148"/>
                    <a:pt x="21923" y="31216"/>
                  </a:cubicBezTo>
                  <a:cubicBezTo>
                    <a:pt x="20587" y="31572"/>
                    <a:pt x="19245" y="31742"/>
                    <a:pt x="17924" y="31742"/>
                  </a:cubicBezTo>
                  <a:cubicBezTo>
                    <a:pt x="11042" y="31742"/>
                    <a:pt x="4729" y="27133"/>
                    <a:pt x="2878" y="20174"/>
                  </a:cubicBezTo>
                  <a:cubicBezTo>
                    <a:pt x="672" y="11879"/>
                    <a:pt x="5625" y="3336"/>
                    <a:pt x="13920" y="1130"/>
                  </a:cubicBezTo>
                  <a:cubicBezTo>
                    <a:pt x="15224" y="782"/>
                    <a:pt x="16568" y="605"/>
                    <a:pt x="17918" y="605"/>
                  </a:cubicBezTo>
                  <a:close/>
                  <a:moveTo>
                    <a:pt x="17914" y="0"/>
                  </a:moveTo>
                  <a:cubicBezTo>
                    <a:pt x="16543" y="0"/>
                    <a:pt x="15150" y="176"/>
                    <a:pt x="13764" y="544"/>
                  </a:cubicBezTo>
                  <a:cubicBezTo>
                    <a:pt x="5147" y="2836"/>
                    <a:pt x="0" y="11712"/>
                    <a:pt x="2292" y="20331"/>
                  </a:cubicBezTo>
                  <a:cubicBezTo>
                    <a:pt x="3403" y="24504"/>
                    <a:pt x="6073" y="27997"/>
                    <a:pt x="9809" y="30164"/>
                  </a:cubicBezTo>
                  <a:cubicBezTo>
                    <a:pt x="12308" y="31612"/>
                    <a:pt x="15083" y="32352"/>
                    <a:pt x="17895" y="32352"/>
                  </a:cubicBezTo>
                  <a:cubicBezTo>
                    <a:pt x="19308" y="32352"/>
                    <a:pt x="20714" y="32167"/>
                    <a:pt x="22079" y="31802"/>
                  </a:cubicBezTo>
                  <a:cubicBezTo>
                    <a:pt x="26253" y="30692"/>
                    <a:pt x="29745" y="28023"/>
                    <a:pt x="31912" y="24286"/>
                  </a:cubicBezTo>
                  <a:cubicBezTo>
                    <a:pt x="34079" y="20548"/>
                    <a:pt x="34661" y="16191"/>
                    <a:pt x="33551" y="12016"/>
                  </a:cubicBezTo>
                  <a:cubicBezTo>
                    <a:pt x="31626" y="4785"/>
                    <a:pt x="25068" y="0"/>
                    <a:pt x="179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2"/>
            <p:cNvSpPr/>
            <p:nvPr/>
          </p:nvSpPr>
          <p:spPr>
            <a:xfrm>
              <a:off x="6647425" y="3812950"/>
              <a:ext cx="147300" cy="413175"/>
            </a:xfrm>
            <a:custGeom>
              <a:avLst/>
              <a:gdLst/>
              <a:ahLst/>
              <a:cxnLst/>
              <a:rect l="l" t="t" r="r" b="b"/>
              <a:pathLst>
                <a:path w="5892" h="16527" extrusionOk="0">
                  <a:moveTo>
                    <a:pt x="0" y="0"/>
                  </a:moveTo>
                  <a:lnTo>
                    <a:pt x="4316" y="16526"/>
                  </a:lnTo>
                  <a:cubicBezTo>
                    <a:pt x="5613" y="13696"/>
                    <a:pt x="5892" y="10505"/>
                    <a:pt x="5106" y="7492"/>
                  </a:cubicBezTo>
                  <a:cubicBezTo>
                    <a:pt x="4320" y="4482"/>
                    <a:pt x="2516" y="183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2"/>
            <p:cNvSpPr/>
            <p:nvPr/>
          </p:nvSpPr>
          <p:spPr>
            <a:xfrm>
              <a:off x="6638825" y="3805375"/>
              <a:ext cx="163750" cy="428300"/>
            </a:xfrm>
            <a:custGeom>
              <a:avLst/>
              <a:gdLst/>
              <a:ahLst/>
              <a:cxnLst/>
              <a:rect l="l" t="t" r="r" b="b"/>
              <a:pathLst>
                <a:path w="6550" h="17132" extrusionOk="0">
                  <a:moveTo>
                    <a:pt x="344" y="0"/>
                  </a:moveTo>
                  <a:cubicBezTo>
                    <a:pt x="250" y="0"/>
                    <a:pt x="158" y="44"/>
                    <a:pt x="99" y="125"/>
                  </a:cubicBezTo>
                  <a:cubicBezTo>
                    <a:pt x="0" y="260"/>
                    <a:pt x="30" y="449"/>
                    <a:pt x="166" y="548"/>
                  </a:cubicBezTo>
                  <a:cubicBezTo>
                    <a:pt x="2598" y="2319"/>
                    <a:pt x="4366" y="4900"/>
                    <a:pt x="5142" y="7815"/>
                  </a:cubicBezTo>
                  <a:cubicBezTo>
                    <a:pt x="5928" y="10775"/>
                    <a:pt x="5660" y="13917"/>
                    <a:pt x="4384" y="16702"/>
                  </a:cubicBezTo>
                  <a:cubicBezTo>
                    <a:pt x="4291" y="16902"/>
                    <a:pt x="4438" y="17131"/>
                    <a:pt x="4660" y="17131"/>
                  </a:cubicBezTo>
                  <a:cubicBezTo>
                    <a:pt x="4777" y="17131"/>
                    <a:pt x="4885" y="17062"/>
                    <a:pt x="4935" y="16956"/>
                  </a:cubicBezTo>
                  <a:cubicBezTo>
                    <a:pt x="6269" y="14042"/>
                    <a:pt x="6549" y="10755"/>
                    <a:pt x="5726" y="7659"/>
                  </a:cubicBezTo>
                  <a:cubicBezTo>
                    <a:pt x="4916" y="4610"/>
                    <a:pt x="3067" y="1910"/>
                    <a:pt x="523" y="59"/>
                  </a:cubicBezTo>
                  <a:cubicBezTo>
                    <a:pt x="469" y="19"/>
                    <a:pt x="406" y="0"/>
                    <a:pt x="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2"/>
            <p:cNvSpPr/>
            <p:nvPr/>
          </p:nvSpPr>
          <p:spPr>
            <a:xfrm>
              <a:off x="6075000" y="3748150"/>
              <a:ext cx="656725" cy="674650"/>
            </a:xfrm>
            <a:custGeom>
              <a:avLst/>
              <a:gdLst/>
              <a:ahLst/>
              <a:cxnLst/>
              <a:rect l="l" t="t" r="r" b="b"/>
              <a:pathLst>
                <a:path w="26269" h="26986" extrusionOk="0">
                  <a:moveTo>
                    <a:pt x="14959" y="1"/>
                  </a:moveTo>
                  <a:cubicBezTo>
                    <a:pt x="13793" y="1"/>
                    <a:pt x="12625" y="153"/>
                    <a:pt x="11484" y="458"/>
                  </a:cubicBezTo>
                  <a:cubicBezTo>
                    <a:pt x="4285" y="2372"/>
                    <a:pt x="1" y="9761"/>
                    <a:pt x="1915" y="16960"/>
                  </a:cubicBezTo>
                  <a:cubicBezTo>
                    <a:pt x="3522" y="22998"/>
                    <a:pt x="8978" y="26986"/>
                    <a:pt x="14944" y="26986"/>
                  </a:cubicBezTo>
                  <a:cubicBezTo>
                    <a:pt x="16091" y="26986"/>
                    <a:pt x="17257" y="26838"/>
                    <a:pt x="18419" y="26530"/>
                  </a:cubicBezTo>
                  <a:cubicBezTo>
                    <a:pt x="21784" y="25634"/>
                    <a:pt x="24512" y="23542"/>
                    <a:pt x="26269" y="20833"/>
                  </a:cubicBezTo>
                  <a:lnTo>
                    <a:pt x="20123" y="1034"/>
                  </a:lnTo>
                  <a:cubicBezTo>
                    <a:pt x="18476" y="347"/>
                    <a:pt x="16721" y="1"/>
                    <a:pt x="149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2"/>
            <p:cNvSpPr/>
            <p:nvPr/>
          </p:nvSpPr>
          <p:spPr>
            <a:xfrm>
              <a:off x="6066675" y="3740500"/>
              <a:ext cx="673775" cy="689825"/>
            </a:xfrm>
            <a:custGeom>
              <a:avLst/>
              <a:gdLst/>
              <a:ahLst/>
              <a:cxnLst/>
              <a:rect l="l" t="t" r="r" b="b"/>
              <a:pathLst>
                <a:path w="26951" h="27593" extrusionOk="0">
                  <a:moveTo>
                    <a:pt x="15304" y="0"/>
                  </a:moveTo>
                  <a:cubicBezTo>
                    <a:pt x="14114" y="0"/>
                    <a:pt x="12918" y="157"/>
                    <a:pt x="11739" y="471"/>
                  </a:cubicBezTo>
                  <a:cubicBezTo>
                    <a:pt x="4389" y="2426"/>
                    <a:pt x="0" y="9996"/>
                    <a:pt x="1955" y="17345"/>
                  </a:cubicBezTo>
                  <a:cubicBezTo>
                    <a:pt x="3596" y="23510"/>
                    <a:pt x="9187" y="27592"/>
                    <a:pt x="15286" y="27592"/>
                  </a:cubicBezTo>
                  <a:lnTo>
                    <a:pt x="15286" y="27592"/>
                  </a:lnTo>
                  <a:cubicBezTo>
                    <a:pt x="19959" y="27588"/>
                    <a:pt x="24311" y="25222"/>
                    <a:pt x="26856" y="21303"/>
                  </a:cubicBezTo>
                  <a:cubicBezTo>
                    <a:pt x="26951" y="21163"/>
                    <a:pt x="26912" y="20971"/>
                    <a:pt x="26768" y="20879"/>
                  </a:cubicBezTo>
                  <a:cubicBezTo>
                    <a:pt x="26718" y="20846"/>
                    <a:pt x="26661" y="20830"/>
                    <a:pt x="26605" y="20830"/>
                  </a:cubicBezTo>
                  <a:cubicBezTo>
                    <a:pt x="26503" y="20830"/>
                    <a:pt x="26403" y="20881"/>
                    <a:pt x="26346" y="20975"/>
                  </a:cubicBezTo>
                  <a:cubicBezTo>
                    <a:pt x="24569" y="23719"/>
                    <a:pt x="21834" y="25704"/>
                    <a:pt x="18673" y="26543"/>
                  </a:cubicBezTo>
                  <a:cubicBezTo>
                    <a:pt x="17542" y="26844"/>
                    <a:pt x="16406" y="26987"/>
                    <a:pt x="15287" y="26987"/>
                  </a:cubicBezTo>
                  <a:cubicBezTo>
                    <a:pt x="9456" y="26987"/>
                    <a:pt x="4109" y="23083"/>
                    <a:pt x="2541" y="17188"/>
                  </a:cubicBezTo>
                  <a:cubicBezTo>
                    <a:pt x="672" y="10163"/>
                    <a:pt x="4868" y="2925"/>
                    <a:pt x="11895" y="1056"/>
                  </a:cubicBezTo>
                  <a:cubicBezTo>
                    <a:pt x="13023" y="756"/>
                    <a:pt x="14166" y="606"/>
                    <a:pt x="15303" y="606"/>
                  </a:cubicBezTo>
                  <a:cubicBezTo>
                    <a:pt x="17017" y="606"/>
                    <a:pt x="18719" y="946"/>
                    <a:pt x="20339" y="1620"/>
                  </a:cubicBezTo>
                  <a:cubicBezTo>
                    <a:pt x="20377" y="1635"/>
                    <a:pt x="20415" y="1643"/>
                    <a:pt x="20454" y="1643"/>
                  </a:cubicBezTo>
                  <a:cubicBezTo>
                    <a:pt x="20572" y="1643"/>
                    <a:pt x="20685" y="1572"/>
                    <a:pt x="20734" y="1456"/>
                  </a:cubicBezTo>
                  <a:cubicBezTo>
                    <a:pt x="20797" y="1302"/>
                    <a:pt x="20726" y="1125"/>
                    <a:pt x="20572" y="1061"/>
                  </a:cubicBezTo>
                  <a:cubicBezTo>
                    <a:pt x="18877" y="356"/>
                    <a:pt x="17097" y="0"/>
                    <a:pt x="15304" y="0"/>
                  </a:cubicBezTo>
                  <a:close/>
                  <a:moveTo>
                    <a:pt x="15286" y="27592"/>
                  </a:moveTo>
                  <a:cubicBezTo>
                    <a:pt x="15286" y="27592"/>
                    <a:pt x="15286" y="27592"/>
                    <a:pt x="15286" y="27592"/>
                  </a:cubicBezTo>
                  <a:lnTo>
                    <a:pt x="15288" y="27592"/>
                  </a:lnTo>
                  <a:cubicBezTo>
                    <a:pt x="15287" y="27592"/>
                    <a:pt x="15287" y="27592"/>
                    <a:pt x="15286" y="275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2"/>
            <p:cNvSpPr/>
            <p:nvPr/>
          </p:nvSpPr>
          <p:spPr>
            <a:xfrm>
              <a:off x="6271025" y="3841550"/>
              <a:ext cx="328225" cy="505750"/>
            </a:xfrm>
            <a:custGeom>
              <a:avLst/>
              <a:gdLst/>
              <a:ahLst/>
              <a:cxnLst/>
              <a:rect l="l" t="t" r="r" b="b"/>
              <a:pathLst>
                <a:path w="13129" h="20230" extrusionOk="0">
                  <a:moveTo>
                    <a:pt x="4134" y="1"/>
                  </a:moveTo>
                  <a:cubicBezTo>
                    <a:pt x="4062" y="1"/>
                    <a:pt x="3989" y="9"/>
                    <a:pt x="3916" y="27"/>
                  </a:cubicBezTo>
                  <a:cubicBezTo>
                    <a:pt x="3694" y="82"/>
                    <a:pt x="3511" y="213"/>
                    <a:pt x="3370" y="420"/>
                  </a:cubicBezTo>
                  <a:cubicBezTo>
                    <a:pt x="3228" y="626"/>
                    <a:pt x="3196" y="875"/>
                    <a:pt x="3273" y="1165"/>
                  </a:cubicBezTo>
                  <a:lnTo>
                    <a:pt x="3982" y="3834"/>
                  </a:lnTo>
                  <a:lnTo>
                    <a:pt x="3982" y="3834"/>
                  </a:lnTo>
                  <a:cubicBezTo>
                    <a:pt x="2783" y="4222"/>
                    <a:pt x="1848" y="4780"/>
                    <a:pt x="1177" y="5508"/>
                  </a:cubicBezTo>
                  <a:cubicBezTo>
                    <a:pt x="283" y="6477"/>
                    <a:pt x="1" y="7586"/>
                    <a:pt x="333" y="8833"/>
                  </a:cubicBezTo>
                  <a:cubicBezTo>
                    <a:pt x="469" y="9345"/>
                    <a:pt x="654" y="9773"/>
                    <a:pt x="887" y="10119"/>
                  </a:cubicBezTo>
                  <a:cubicBezTo>
                    <a:pt x="1121" y="10464"/>
                    <a:pt x="1380" y="10737"/>
                    <a:pt x="1662" y="10942"/>
                  </a:cubicBezTo>
                  <a:cubicBezTo>
                    <a:pt x="1945" y="11145"/>
                    <a:pt x="2320" y="11301"/>
                    <a:pt x="2787" y="11410"/>
                  </a:cubicBezTo>
                  <a:cubicBezTo>
                    <a:pt x="3235" y="11516"/>
                    <a:pt x="3690" y="11587"/>
                    <a:pt x="4148" y="11624"/>
                  </a:cubicBezTo>
                  <a:cubicBezTo>
                    <a:pt x="4586" y="11658"/>
                    <a:pt x="5164" y="11681"/>
                    <a:pt x="5880" y="11692"/>
                  </a:cubicBezTo>
                  <a:lnTo>
                    <a:pt x="7774" y="11696"/>
                  </a:lnTo>
                  <a:cubicBezTo>
                    <a:pt x="7810" y="11695"/>
                    <a:pt x="7845" y="11694"/>
                    <a:pt x="7880" y="11694"/>
                  </a:cubicBezTo>
                  <a:cubicBezTo>
                    <a:pt x="8350" y="11694"/>
                    <a:pt x="8734" y="11760"/>
                    <a:pt x="9033" y="11888"/>
                  </a:cubicBezTo>
                  <a:cubicBezTo>
                    <a:pt x="9353" y="12028"/>
                    <a:pt x="9544" y="12209"/>
                    <a:pt x="9602" y="12430"/>
                  </a:cubicBezTo>
                  <a:cubicBezTo>
                    <a:pt x="9678" y="12711"/>
                    <a:pt x="9649" y="12968"/>
                    <a:pt x="9519" y="13200"/>
                  </a:cubicBezTo>
                  <a:cubicBezTo>
                    <a:pt x="9389" y="13431"/>
                    <a:pt x="9200" y="13616"/>
                    <a:pt x="8954" y="13754"/>
                  </a:cubicBezTo>
                  <a:cubicBezTo>
                    <a:pt x="8691" y="13902"/>
                    <a:pt x="8417" y="14027"/>
                    <a:pt x="8135" y="14131"/>
                  </a:cubicBezTo>
                  <a:cubicBezTo>
                    <a:pt x="7857" y="14236"/>
                    <a:pt x="7568" y="14311"/>
                    <a:pt x="7274" y="14352"/>
                  </a:cubicBezTo>
                  <a:cubicBezTo>
                    <a:pt x="6893" y="14437"/>
                    <a:pt x="6505" y="14480"/>
                    <a:pt x="6116" y="14482"/>
                  </a:cubicBezTo>
                  <a:cubicBezTo>
                    <a:pt x="6103" y="14482"/>
                    <a:pt x="6091" y="14482"/>
                    <a:pt x="6078" y="14482"/>
                  </a:cubicBezTo>
                  <a:cubicBezTo>
                    <a:pt x="5712" y="14482"/>
                    <a:pt x="5425" y="14464"/>
                    <a:pt x="5216" y="14426"/>
                  </a:cubicBezTo>
                  <a:cubicBezTo>
                    <a:pt x="5000" y="14389"/>
                    <a:pt x="4743" y="14333"/>
                    <a:pt x="4445" y="14261"/>
                  </a:cubicBezTo>
                  <a:cubicBezTo>
                    <a:pt x="4147" y="14189"/>
                    <a:pt x="3965" y="14149"/>
                    <a:pt x="3898" y="14140"/>
                  </a:cubicBezTo>
                  <a:cubicBezTo>
                    <a:pt x="3749" y="14111"/>
                    <a:pt x="3608" y="14096"/>
                    <a:pt x="3476" y="14096"/>
                  </a:cubicBezTo>
                  <a:cubicBezTo>
                    <a:pt x="3291" y="14096"/>
                    <a:pt x="3123" y="14124"/>
                    <a:pt x="2970" y="14180"/>
                  </a:cubicBezTo>
                  <a:cubicBezTo>
                    <a:pt x="2708" y="14278"/>
                    <a:pt x="2514" y="14443"/>
                    <a:pt x="2389" y="14678"/>
                  </a:cubicBezTo>
                  <a:cubicBezTo>
                    <a:pt x="2267" y="14904"/>
                    <a:pt x="2195" y="15156"/>
                    <a:pt x="2181" y="15412"/>
                  </a:cubicBezTo>
                  <a:cubicBezTo>
                    <a:pt x="2165" y="15667"/>
                    <a:pt x="2230" y="15914"/>
                    <a:pt x="2376" y="16149"/>
                  </a:cubicBezTo>
                  <a:cubicBezTo>
                    <a:pt x="2520" y="16385"/>
                    <a:pt x="2731" y="16558"/>
                    <a:pt x="3008" y="16668"/>
                  </a:cubicBezTo>
                  <a:cubicBezTo>
                    <a:pt x="3963" y="17015"/>
                    <a:pt x="4959" y="17189"/>
                    <a:pt x="5996" y="17189"/>
                  </a:cubicBezTo>
                  <a:cubicBezTo>
                    <a:pt x="6569" y="17189"/>
                    <a:pt x="7155" y="17136"/>
                    <a:pt x="7753" y="17030"/>
                  </a:cubicBezTo>
                  <a:lnTo>
                    <a:pt x="7753" y="17030"/>
                  </a:lnTo>
                  <a:lnTo>
                    <a:pt x="8416" y="19521"/>
                  </a:lnTo>
                  <a:cubicBezTo>
                    <a:pt x="8519" y="19905"/>
                    <a:pt x="8736" y="20133"/>
                    <a:pt x="9071" y="20205"/>
                  </a:cubicBezTo>
                  <a:cubicBezTo>
                    <a:pt x="9148" y="20221"/>
                    <a:pt x="9223" y="20229"/>
                    <a:pt x="9297" y="20229"/>
                  </a:cubicBezTo>
                  <a:cubicBezTo>
                    <a:pt x="9540" y="20229"/>
                    <a:pt x="9760" y="20138"/>
                    <a:pt x="9958" y="19955"/>
                  </a:cubicBezTo>
                  <a:cubicBezTo>
                    <a:pt x="10214" y="19718"/>
                    <a:pt x="10294" y="19415"/>
                    <a:pt x="10196" y="19048"/>
                  </a:cubicBezTo>
                  <a:lnTo>
                    <a:pt x="9536" y="16566"/>
                  </a:lnTo>
                  <a:lnTo>
                    <a:pt x="9536" y="16566"/>
                  </a:lnTo>
                  <a:cubicBezTo>
                    <a:pt x="10126" y="16352"/>
                    <a:pt x="10655" y="16086"/>
                    <a:pt x="11122" y="15769"/>
                  </a:cubicBezTo>
                  <a:cubicBezTo>
                    <a:pt x="11896" y="15243"/>
                    <a:pt x="12446" y="14580"/>
                    <a:pt x="12773" y="13781"/>
                  </a:cubicBezTo>
                  <a:cubicBezTo>
                    <a:pt x="13100" y="12980"/>
                    <a:pt x="13129" y="12108"/>
                    <a:pt x="12859" y="11164"/>
                  </a:cubicBezTo>
                  <a:cubicBezTo>
                    <a:pt x="12695" y="10578"/>
                    <a:pt x="12457" y="10095"/>
                    <a:pt x="12146" y="9716"/>
                  </a:cubicBezTo>
                  <a:cubicBezTo>
                    <a:pt x="11833" y="9337"/>
                    <a:pt x="11442" y="9051"/>
                    <a:pt x="10970" y="8855"/>
                  </a:cubicBezTo>
                  <a:cubicBezTo>
                    <a:pt x="10486" y="8659"/>
                    <a:pt x="9979" y="8528"/>
                    <a:pt x="9460" y="8469"/>
                  </a:cubicBezTo>
                  <a:cubicBezTo>
                    <a:pt x="8957" y="8408"/>
                    <a:pt x="8349" y="8377"/>
                    <a:pt x="7636" y="8377"/>
                  </a:cubicBezTo>
                  <a:cubicBezTo>
                    <a:pt x="7595" y="8377"/>
                    <a:pt x="7552" y="8377"/>
                    <a:pt x="7509" y="8377"/>
                  </a:cubicBezTo>
                  <a:lnTo>
                    <a:pt x="5638" y="8409"/>
                  </a:lnTo>
                  <a:cubicBezTo>
                    <a:pt x="5559" y="8411"/>
                    <a:pt x="5483" y="8413"/>
                    <a:pt x="5410" y="8413"/>
                  </a:cubicBezTo>
                  <a:cubicBezTo>
                    <a:pt x="4971" y="8413"/>
                    <a:pt x="4634" y="8365"/>
                    <a:pt x="4401" y="8271"/>
                  </a:cubicBezTo>
                  <a:cubicBezTo>
                    <a:pt x="4130" y="8160"/>
                    <a:pt x="3953" y="7952"/>
                    <a:pt x="3871" y="7644"/>
                  </a:cubicBezTo>
                  <a:cubicBezTo>
                    <a:pt x="3803" y="7388"/>
                    <a:pt x="3889" y="7145"/>
                    <a:pt x="4130" y="6916"/>
                  </a:cubicBezTo>
                  <a:cubicBezTo>
                    <a:pt x="4371" y="6687"/>
                    <a:pt x="4663" y="6520"/>
                    <a:pt x="5005" y="6416"/>
                  </a:cubicBezTo>
                  <a:cubicBezTo>
                    <a:pt x="5348" y="6312"/>
                    <a:pt x="5675" y="6227"/>
                    <a:pt x="5987" y="6162"/>
                  </a:cubicBezTo>
                  <a:cubicBezTo>
                    <a:pt x="6549" y="6077"/>
                    <a:pt x="7115" y="6035"/>
                    <a:pt x="7682" y="6035"/>
                  </a:cubicBezTo>
                  <a:cubicBezTo>
                    <a:pt x="8039" y="6035"/>
                    <a:pt x="8395" y="6052"/>
                    <a:pt x="8751" y="6085"/>
                  </a:cubicBezTo>
                  <a:cubicBezTo>
                    <a:pt x="8804" y="6089"/>
                    <a:pt x="8856" y="6090"/>
                    <a:pt x="8906" y="6090"/>
                  </a:cubicBezTo>
                  <a:cubicBezTo>
                    <a:pt x="9203" y="6090"/>
                    <a:pt x="9458" y="6035"/>
                    <a:pt x="9675" y="5923"/>
                  </a:cubicBezTo>
                  <a:cubicBezTo>
                    <a:pt x="9928" y="5791"/>
                    <a:pt x="10092" y="5598"/>
                    <a:pt x="10166" y="5346"/>
                  </a:cubicBezTo>
                  <a:cubicBezTo>
                    <a:pt x="10239" y="5101"/>
                    <a:pt x="10257" y="4843"/>
                    <a:pt x="10219" y="4592"/>
                  </a:cubicBezTo>
                  <a:cubicBezTo>
                    <a:pt x="10180" y="4340"/>
                    <a:pt x="10052" y="4107"/>
                    <a:pt x="9834" y="3891"/>
                  </a:cubicBezTo>
                  <a:cubicBezTo>
                    <a:pt x="9617" y="3675"/>
                    <a:pt x="9339" y="3538"/>
                    <a:pt x="9004" y="3481"/>
                  </a:cubicBezTo>
                  <a:cubicBezTo>
                    <a:pt x="8572" y="3403"/>
                    <a:pt x="8221" y="3351"/>
                    <a:pt x="7947" y="3323"/>
                  </a:cubicBezTo>
                  <a:cubicBezTo>
                    <a:pt x="7778" y="3305"/>
                    <a:pt x="7566" y="3297"/>
                    <a:pt x="7311" y="3297"/>
                  </a:cubicBezTo>
                  <a:cubicBezTo>
                    <a:pt x="7156" y="3297"/>
                    <a:pt x="6985" y="3300"/>
                    <a:pt x="6798" y="3306"/>
                  </a:cubicBezTo>
                  <a:cubicBezTo>
                    <a:pt x="6451" y="3319"/>
                    <a:pt x="6105" y="3354"/>
                    <a:pt x="5763" y="3408"/>
                  </a:cubicBezTo>
                  <a:lnTo>
                    <a:pt x="5763" y="3408"/>
                  </a:lnTo>
                  <a:lnTo>
                    <a:pt x="5040" y="695"/>
                  </a:lnTo>
                  <a:cubicBezTo>
                    <a:pt x="4969" y="422"/>
                    <a:pt x="4819" y="228"/>
                    <a:pt x="4591" y="116"/>
                  </a:cubicBezTo>
                  <a:cubicBezTo>
                    <a:pt x="4438" y="39"/>
                    <a:pt x="4286" y="1"/>
                    <a:pt x="41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2"/>
            <p:cNvSpPr/>
            <p:nvPr/>
          </p:nvSpPr>
          <p:spPr>
            <a:xfrm>
              <a:off x="6113225" y="4300200"/>
              <a:ext cx="15200" cy="65200"/>
            </a:xfrm>
            <a:custGeom>
              <a:avLst/>
              <a:gdLst/>
              <a:ahLst/>
              <a:cxnLst/>
              <a:rect l="l" t="t" r="r" b="b"/>
              <a:pathLst>
                <a:path w="608" h="2608" extrusionOk="0">
                  <a:moveTo>
                    <a:pt x="304" y="0"/>
                  </a:moveTo>
                  <a:cubicBezTo>
                    <a:pt x="140" y="0"/>
                    <a:pt x="4" y="132"/>
                    <a:pt x="2" y="296"/>
                  </a:cubicBezTo>
                  <a:lnTo>
                    <a:pt x="2" y="2305"/>
                  </a:lnTo>
                  <a:cubicBezTo>
                    <a:pt x="0" y="2472"/>
                    <a:pt x="137" y="2607"/>
                    <a:pt x="304" y="2607"/>
                  </a:cubicBezTo>
                  <a:cubicBezTo>
                    <a:pt x="471" y="2607"/>
                    <a:pt x="607" y="2472"/>
                    <a:pt x="607" y="2305"/>
                  </a:cubicBezTo>
                  <a:lnTo>
                    <a:pt x="607" y="296"/>
                  </a:lnTo>
                  <a:cubicBezTo>
                    <a:pt x="603" y="132"/>
                    <a:pt x="468" y="0"/>
                    <a:pt x="3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2"/>
            <p:cNvSpPr/>
            <p:nvPr/>
          </p:nvSpPr>
          <p:spPr>
            <a:xfrm>
              <a:off x="6148625" y="4350075"/>
              <a:ext cx="15350" cy="68525"/>
            </a:xfrm>
            <a:custGeom>
              <a:avLst/>
              <a:gdLst/>
              <a:ahLst/>
              <a:cxnLst/>
              <a:rect l="l" t="t" r="r" b="b"/>
              <a:pathLst>
                <a:path w="614" h="2741" extrusionOk="0">
                  <a:moveTo>
                    <a:pt x="306" y="0"/>
                  </a:moveTo>
                  <a:cubicBezTo>
                    <a:pt x="137" y="0"/>
                    <a:pt x="0" y="140"/>
                    <a:pt x="4" y="310"/>
                  </a:cubicBezTo>
                  <a:lnTo>
                    <a:pt x="4" y="2437"/>
                  </a:lnTo>
                  <a:cubicBezTo>
                    <a:pt x="3" y="2605"/>
                    <a:pt x="139" y="2740"/>
                    <a:pt x="306" y="2740"/>
                  </a:cubicBezTo>
                  <a:cubicBezTo>
                    <a:pt x="474" y="2740"/>
                    <a:pt x="609" y="2605"/>
                    <a:pt x="609" y="2437"/>
                  </a:cubicBezTo>
                  <a:lnTo>
                    <a:pt x="609" y="310"/>
                  </a:lnTo>
                  <a:cubicBezTo>
                    <a:pt x="613" y="140"/>
                    <a:pt x="477" y="0"/>
                    <a:pt x="3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2"/>
            <p:cNvSpPr/>
            <p:nvPr/>
          </p:nvSpPr>
          <p:spPr>
            <a:xfrm>
              <a:off x="6219575" y="4409475"/>
              <a:ext cx="15200" cy="65250"/>
            </a:xfrm>
            <a:custGeom>
              <a:avLst/>
              <a:gdLst/>
              <a:ahLst/>
              <a:cxnLst/>
              <a:rect l="l" t="t" r="r" b="b"/>
              <a:pathLst>
                <a:path w="608" h="2610" extrusionOk="0">
                  <a:moveTo>
                    <a:pt x="304" y="1"/>
                  </a:moveTo>
                  <a:cubicBezTo>
                    <a:pt x="140" y="1"/>
                    <a:pt x="5" y="133"/>
                    <a:pt x="1" y="297"/>
                  </a:cubicBezTo>
                  <a:lnTo>
                    <a:pt x="1" y="2306"/>
                  </a:lnTo>
                  <a:cubicBezTo>
                    <a:pt x="1" y="2473"/>
                    <a:pt x="136" y="2609"/>
                    <a:pt x="304" y="2609"/>
                  </a:cubicBezTo>
                  <a:cubicBezTo>
                    <a:pt x="471" y="2609"/>
                    <a:pt x="608" y="2474"/>
                    <a:pt x="608" y="2306"/>
                  </a:cubicBezTo>
                  <a:lnTo>
                    <a:pt x="608" y="297"/>
                  </a:lnTo>
                  <a:cubicBezTo>
                    <a:pt x="604" y="133"/>
                    <a:pt x="468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2"/>
            <p:cNvSpPr/>
            <p:nvPr/>
          </p:nvSpPr>
          <p:spPr>
            <a:xfrm>
              <a:off x="6320050" y="4459725"/>
              <a:ext cx="15175" cy="59300"/>
            </a:xfrm>
            <a:custGeom>
              <a:avLst/>
              <a:gdLst/>
              <a:ahLst/>
              <a:cxnLst/>
              <a:rect l="l" t="t" r="r" b="b"/>
              <a:pathLst>
                <a:path w="607" h="2372" extrusionOk="0">
                  <a:moveTo>
                    <a:pt x="303" y="0"/>
                  </a:moveTo>
                  <a:cubicBezTo>
                    <a:pt x="139" y="0"/>
                    <a:pt x="5" y="132"/>
                    <a:pt x="1" y="296"/>
                  </a:cubicBezTo>
                  <a:lnTo>
                    <a:pt x="1" y="2068"/>
                  </a:lnTo>
                  <a:cubicBezTo>
                    <a:pt x="1" y="2235"/>
                    <a:pt x="136" y="2372"/>
                    <a:pt x="303" y="2372"/>
                  </a:cubicBezTo>
                  <a:cubicBezTo>
                    <a:pt x="471" y="2372"/>
                    <a:pt x="606" y="2235"/>
                    <a:pt x="606" y="2068"/>
                  </a:cubicBezTo>
                  <a:lnTo>
                    <a:pt x="606" y="296"/>
                  </a:lnTo>
                  <a:cubicBezTo>
                    <a:pt x="602" y="132"/>
                    <a:pt x="468" y="0"/>
                    <a:pt x="3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2"/>
            <p:cNvSpPr/>
            <p:nvPr/>
          </p:nvSpPr>
          <p:spPr>
            <a:xfrm>
              <a:off x="6429225" y="4480050"/>
              <a:ext cx="15375" cy="36025"/>
            </a:xfrm>
            <a:custGeom>
              <a:avLst/>
              <a:gdLst/>
              <a:ahLst/>
              <a:cxnLst/>
              <a:rect l="l" t="t" r="r" b="b"/>
              <a:pathLst>
                <a:path w="615" h="1441" extrusionOk="0">
                  <a:moveTo>
                    <a:pt x="308" y="0"/>
                  </a:moveTo>
                  <a:cubicBezTo>
                    <a:pt x="137" y="0"/>
                    <a:pt x="0" y="141"/>
                    <a:pt x="6" y="310"/>
                  </a:cubicBezTo>
                  <a:lnTo>
                    <a:pt x="6" y="1138"/>
                  </a:lnTo>
                  <a:cubicBezTo>
                    <a:pt x="4" y="1305"/>
                    <a:pt x="141" y="1440"/>
                    <a:pt x="308" y="1440"/>
                  </a:cubicBezTo>
                  <a:cubicBezTo>
                    <a:pt x="474" y="1440"/>
                    <a:pt x="611" y="1305"/>
                    <a:pt x="611" y="1138"/>
                  </a:cubicBezTo>
                  <a:lnTo>
                    <a:pt x="611" y="310"/>
                  </a:lnTo>
                  <a:cubicBezTo>
                    <a:pt x="615" y="141"/>
                    <a:pt x="478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2"/>
            <p:cNvSpPr/>
            <p:nvPr/>
          </p:nvSpPr>
          <p:spPr>
            <a:xfrm>
              <a:off x="6644975" y="4439050"/>
              <a:ext cx="15150" cy="47500"/>
            </a:xfrm>
            <a:custGeom>
              <a:avLst/>
              <a:gdLst/>
              <a:ahLst/>
              <a:cxnLst/>
              <a:rect l="l" t="t" r="r" b="b"/>
              <a:pathLst>
                <a:path w="606" h="1900" extrusionOk="0">
                  <a:moveTo>
                    <a:pt x="304" y="0"/>
                  </a:moveTo>
                  <a:cubicBezTo>
                    <a:pt x="139" y="0"/>
                    <a:pt x="4" y="132"/>
                    <a:pt x="0" y="296"/>
                  </a:cubicBezTo>
                  <a:lnTo>
                    <a:pt x="0" y="1596"/>
                  </a:lnTo>
                  <a:cubicBezTo>
                    <a:pt x="0" y="1764"/>
                    <a:pt x="136" y="1899"/>
                    <a:pt x="304" y="1899"/>
                  </a:cubicBezTo>
                  <a:cubicBezTo>
                    <a:pt x="471" y="1899"/>
                    <a:pt x="606" y="1762"/>
                    <a:pt x="606" y="1596"/>
                  </a:cubicBezTo>
                  <a:lnTo>
                    <a:pt x="606" y="296"/>
                  </a:lnTo>
                  <a:cubicBezTo>
                    <a:pt x="602" y="132"/>
                    <a:pt x="468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2"/>
            <p:cNvSpPr/>
            <p:nvPr/>
          </p:nvSpPr>
          <p:spPr>
            <a:xfrm>
              <a:off x="6692250" y="4388650"/>
              <a:ext cx="15150" cy="65400"/>
            </a:xfrm>
            <a:custGeom>
              <a:avLst/>
              <a:gdLst/>
              <a:ahLst/>
              <a:cxnLst/>
              <a:rect l="l" t="t" r="r" b="b"/>
              <a:pathLst>
                <a:path w="606" h="2616" extrusionOk="0">
                  <a:moveTo>
                    <a:pt x="304" y="1"/>
                  </a:moveTo>
                  <a:cubicBezTo>
                    <a:pt x="136" y="1"/>
                    <a:pt x="0" y="136"/>
                    <a:pt x="0" y="303"/>
                  </a:cubicBezTo>
                  <a:lnTo>
                    <a:pt x="0" y="2312"/>
                  </a:lnTo>
                  <a:cubicBezTo>
                    <a:pt x="0" y="2480"/>
                    <a:pt x="136" y="2616"/>
                    <a:pt x="304" y="2616"/>
                  </a:cubicBezTo>
                  <a:cubicBezTo>
                    <a:pt x="470" y="2616"/>
                    <a:pt x="606" y="2480"/>
                    <a:pt x="606" y="2312"/>
                  </a:cubicBezTo>
                  <a:lnTo>
                    <a:pt x="606" y="303"/>
                  </a:lnTo>
                  <a:cubicBezTo>
                    <a:pt x="606" y="136"/>
                    <a:pt x="470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2"/>
            <p:cNvSpPr/>
            <p:nvPr/>
          </p:nvSpPr>
          <p:spPr>
            <a:xfrm>
              <a:off x="5411225" y="403037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0"/>
                  </a:moveTo>
                  <a:cubicBezTo>
                    <a:pt x="11661" y="0"/>
                    <a:pt x="7624" y="1671"/>
                    <a:pt x="4649" y="4648"/>
                  </a:cubicBezTo>
                  <a:cubicBezTo>
                    <a:pt x="1673" y="7624"/>
                    <a:pt x="1" y="11661"/>
                    <a:pt x="1" y="15870"/>
                  </a:cubicBezTo>
                  <a:cubicBezTo>
                    <a:pt x="1" y="20078"/>
                    <a:pt x="1673" y="24114"/>
                    <a:pt x="4649" y="27090"/>
                  </a:cubicBezTo>
                  <a:cubicBezTo>
                    <a:pt x="7624" y="30067"/>
                    <a:pt x="11661" y="31739"/>
                    <a:pt x="15870" y="31739"/>
                  </a:cubicBezTo>
                  <a:cubicBezTo>
                    <a:pt x="20079" y="31739"/>
                    <a:pt x="24115" y="30067"/>
                    <a:pt x="27092" y="27090"/>
                  </a:cubicBezTo>
                  <a:cubicBezTo>
                    <a:pt x="30068" y="24114"/>
                    <a:pt x="31740" y="20078"/>
                    <a:pt x="31740" y="15870"/>
                  </a:cubicBezTo>
                  <a:cubicBezTo>
                    <a:pt x="31740" y="11661"/>
                    <a:pt x="30068" y="7624"/>
                    <a:pt x="27092" y="4648"/>
                  </a:cubicBezTo>
                  <a:cubicBezTo>
                    <a:pt x="24115" y="1671"/>
                    <a:pt x="20079" y="0"/>
                    <a:pt x="15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2"/>
            <p:cNvSpPr/>
            <p:nvPr/>
          </p:nvSpPr>
          <p:spPr>
            <a:xfrm>
              <a:off x="5389625" y="4022600"/>
              <a:ext cx="879575" cy="808975"/>
            </a:xfrm>
            <a:custGeom>
              <a:avLst/>
              <a:gdLst/>
              <a:ahLst/>
              <a:cxnLst/>
              <a:rect l="l" t="t" r="r" b="b"/>
              <a:pathLst>
                <a:path w="35183" h="32359" extrusionOk="0">
                  <a:moveTo>
                    <a:pt x="16763" y="607"/>
                  </a:moveTo>
                  <a:cubicBezTo>
                    <a:pt x="19602" y="607"/>
                    <a:pt x="22395" y="1389"/>
                    <a:pt x="24875" y="2912"/>
                  </a:cubicBezTo>
                  <a:cubicBezTo>
                    <a:pt x="32191" y="7401"/>
                    <a:pt x="34491" y="17005"/>
                    <a:pt x="30003" y="24320"/>
                  </a:cubicBezTo>
                  <a:cubicBezTo>
                    <a:pt x="27828" y="27865"/>
                    <a:pt x="24405" y="30348"/>
                    <a:pt x="20360" y="31318"/>
                  </a:cubicBezTo>
                  <a:cubicBezTo>
                    <a:pt x="19146" y="31609"/>
                    <a:pt x="17921" y="31753"/>
                    <a:pt x="16704" y="31753"/>
                  </a:cubicBezTo>
                  <a:cubicBezTo>
                    <a:pt x="13866" y="31753"/>
                    <a:pt x="11075" y="30971"/>
                    <a:pt x="8594" y="29449"/>
                  </a:cubicBezTo>
                  <a:cubicBezTo>
                    <a:pt x="5049" y="27275"/>
                    <a:pt x="2564" y="23850"/>
                    <a:pt x="1595" y="19806"/>
                  </a:cubicBezTo>
                  <a:cubicBezTo>
                    <a:pt x="627" y="15762"/>
                    <a:pt x="1291" y="11585"/>
                    <a:pt x="3465" y="8040"/>
                  </a:cubicBezTo>
                  <a:cubicBezTo>
                    <a:pt x="5640" y="4495"/>
                    <a:pt x="9065" y="2010"/>
                    <a:pt x="13108" y="1042"/>
                  </a:cubicBezTo>
                  <a:cubicBezTo>
                    <a:pt x="14304" y="754"/>
                    <a:pt x="15532" y="608"/>
                    <a:pt x="16763" y="607"/>
                  </a:cubicBezTo>
                  <a:close/>
                  <a:moveTo>
                    <a:pt x="16766" y="0"/>
                  </a:moveTo>
                  <a:cubicBezTo>
                    <a:pt x="15501" y="0"/>
                    <a:pt x="14228" y="150"/>
                    <a:pt x="12967" y="452"/>
                  </a:cubicBezTo>
                  <a:cubicBezTo>
                    <a:pt x="8766" y="1458"/>
                    <a:pt x="5209" y="4039"/>
                    <a:pt x="2950" y="7722"/>
                  </a:cubicBezTo>
                  <a:cubicBezTo>
                    <a:pt x="690" y="11405"/>
                    <a:pt x="0" y="15747"/>
                    <a:pt x="1007" y="19948"/>
                  </a:cubicBezTo>
                  <a:cubicBezTo>
                    <a:pt x="2012" y="24148"/>
                    <a:pt x="4595" y="27706"/>
                    <a:pt x="8276" y="29965"/>
                  </a:cubicBezTo>
                  <a:cubicBezTo>
                    <a:pt x="10855" y="31546"/>
                    <a:pt x="13755" y="32359"/>
                    <a:pt x="16704" y="32359"/>
                  </a:cubicBezTo>
                  <a:cubicBezTo>
                    <a:pt x="17983" y="32357"/>
                    <a:pt x="19258" y="32206"/>
                    <a:pt x="20502" y="31907"/>
                  </a:cubicBezTo>
                  <a:cubicBezTo>
                    <a:pt x="24703" y="30900"/>
                    <a:pt x="28261" y="28319"/>
                    <a:pt x="30519" y="24636"/>
                  </a:cubicBezTo>
                  <a:cubicBezTo>
                    <a:pt x="35182" y="17036"/>
                    <a:pt x="32793" y="7058"/>
                    <a:pt x="25193" y="2395"/>
                  </a:cubicBezTo>
                  <a:cubicBezTo>
                    <a:pt x="22615" y="812"/>
                    <a:pt x="19715" y="0"/>
                    <a:pt x="167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2"/>
            <p:cNvSpPr/>
            <p:nvPr/>
          </p:nvSpPr>
          <p:spPr>
            <a:xfrm>
              <a:off x="5411225" y="3977300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0"/>
                  </a:moveTo>
                  <a:cubicBezTo>
                    <a:pt x="11661" y="0"/>
                    <a:pt x="7624" y="1672"/>
                    <a:pt x="4649" y="4648"/>
                  </a:cubicBezTo>
                  <a:cubicBezTo>
                    <a:pt x="1673" y="7624"/>
                    <a:pt x="1" y="11661"/>
                    <a:pt x="1" y="15870"/>
                  </a:cubicBezTo>
                  <a:cubicBezTo>
                    <a:pt x="1" y="20079"/>
                    <a:pt x="1673" y="24115"/>
                    <a:pt x="4649" y="27090"/>
                  </a:cubicBezTo>
                  <a:cubicBezTo>
                    <a:pt x="7624" y="30067"/>
                    <a:pt x="11661" y="31739"/>
                    <a:pt x="15870" y="31739"/>
                  </a:cubicBezTo>
                  <a:cubicBezTo>
                    <a:pt x="20079" y="31739"/>
                    <a:pt x="24115" y="30067"/>
                    <a:pt x="27092" y="27090"/>
                  </a:cubicBezTo>
                  <a:cubicBezTo>
                    <a:pt x="30068" y="24115"/>
                    <a:pt x="31740" y="20079"/>
                    <a:pt x="31740" y="15870"/>
                  </a:cubicBezTo>
                  <a:cubicBezTo>
                    <a:pt x="31740" y="11661"/>
                    <a:pt x="30068" y="7624"/>
                    <a:pt x="27092" y="4648"/>
                  </a:cubicBezTo>
                  <a:cubicBezTo>
                    <a:pt x="24115" y="1672"/>
                    <a:pt x="20079" y="0"/>
                    <a:pt x="15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2"/>
            <p:cNvSpPr/>
            <p:nvPr/>
          </p:nvSpPr>
          <p:spPr>
            <a:xfrm>
              <a:off x="5389625" y="3969800"/>
              <a:ext cx="879575" cy="808700"/>
            </a:xfrm>
            <a:custGeom>
              <a:avLst/>
              <a:gdLst/>
              <a:ahLst/>
              <a:cxnLst/>
              <a:rect l="l" t="t" r="r" b="b"/>
              <a:pathLst>
                <a:path w="35183" h="32348" extrusionOk="0">
                  <a:moveTo>
                    <a:pt x="16759" y="606"/>
                  </a:moveTo>
                  <a:cubicBezTo>
                    <a:pt x="19625" y="606"/>
                    <a:pt x="22434" y="1401"/>
                    <a:pt x="24875" y="2901"/>
                  </a:cubicBezTo>
                  <a:cubicBezTo>
                    <a:pt x="32191" y="7391"/>
                    <a:pt x="34491" y="16994"/>
                    <a:pt x="30003" y="24310"/>
                  </a:cubicBezTo>
                  <a:cubicBezTo>
                    <a:pt x="27828" y="27855"/>
                    <a:pt x="24405" y="30340"/>
                    <a:pt x="20360" y="31309"/>
                  </a:cubicBezTo>
                  <a:cubicBezTo>
                    <a:pt x="19146" y="31599"/>
                    <a:pt x="17921" y="31743"/>
                    <a:pt x="16704" y="31743"/>
                  </a:cubicBezTo>
                  <a:cubicBezTo>
                    <a:pt x="13866" y="31743"/>
                    <a:pt x="11075" y="30961"/>
                    <a:pt x="8594" y="29439"/>
                  </a:cubicBezTo>
                  <a:cubicBezTo>
                    <a:pt x="5049" y="27264"/>
                    <a:pt x="2564" y="23840"/>
                    <a:pt x="1595" y="19797"/>
                  </a:cubicBezTo>
                  <a:cubicBezTo>
                    <a:pt x="628" y="15753"/>
                    <a:pt x="1292" y="11574"/>
                    <a:pt x="3465" y="8029"/>
                  </a:cubicBezTo>
                  <a:cubicBezTo>
                    <a:pt x="6401" y="3246"/>
                    <a:pt x="11521" y="606"/>
                    <a:pt x="16759" y="606"/>
                  </a:cubicBezTo>
                  <a:close/>
                  <a:moveTo>
                    <a:pt x="16761" y="0"/>
                  </a:moveTo>
                  <a:cubicBezTo>
                    <a:pt x="11319" y="0"/>
                    <a:pt x="5999" y="2742"/>
                    <a:pt x="2950" y="7712"/>
                  </a:cubicBezTo>
                  <a:cubicBezTo>
                    <a:pt x="690" y="11394"/>
                    <a:pt x="0" y="15735"/>
                    <a:pt x="1007" y="19936"/>
                  </a:cubicBezTo>
                  <a:cubicBezTo>
                    <a:pt x="2012" y="24137"/>
                    <a:pt x="4595" y="27695"/>
                    <a:pt x="8276" y="29954"/>
                  </a:cubicBezTo>
                  <a:cubicBezTo>
                    <a:pt x="10855" y="31535"/>
                    <a:pt x="13755" y="32348"/>
                    <a:pt x="16704" y="32348"/>
                  </a:cubicBezTo>
                  <a:cubicBezTo>
                    <a:pt x="17983" y="32347"/>
                    <a:pt x="19258" y="32196"/>
                    <a:pt x="20502" y="31896"/>
                  </a:cubicBezTo>
                  <a:cubicBezTo>
                    <a:pt x="24703" y="30891"/>
                    <a:pt x="28259" y="28308"/>
                    <a:pt x="30519" y="24627"/>
                  </a:cubicBezTo>
                  <a:cubicBezTo>
                    <a:pt x="35182" y="17025"/>
                    <a:pt x="32791" y="7047"/>
                    <a:pt x="25191" y="2384"/>
                  </a:cubicBezTo>
                  <a:cubicBezTo>
                    <a:pt x="22560" y="769"/>
                    <a:pt x="19643" y="0"/>
                    <a:pt x="16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2"/>
            <p:cNvSpPr/>
            <p:nvPr/>
          </p:nvSpPr>
          <p:spPr>
            <a:xfrm>
              <a:off x="5951900" y="4069050"/>
              <a:ext cx="240925" cy="604575"/>
            </a:xfrm>
            <a:custGeom>
              <a:avLst/>
              <a:gdLst/>
              <a:ahLst/>
              <a:cxnLst/>
              <a:rect l="l" t="t" r="r" b="b"/>
              <a:pathLst>
                <a:path w="9637" h="24183" extrusionOk="0">
                  <a:moveTo>
                    <a:pt x="1" y="0"/>
                  </a:moveTo>
                  <a:lnTo>
                    <a:pt x="443" y="24182"/>
                  </a:lnTo>
                  <a:cubicBezTo>
                    <a:pt x="2627" y="23054"/>
                    <a:pt x="4460" y="21350"/>
                    <a:pt x="5741" y="19254"/>
                  </a:cubicBezTo>
                  <a:cubicBezTo>
                    <a:pt x="9636" y="12903"/>
                    <a:pt x="7648" y="4597"/>
                    <a:pt x="1296" y="702"/>
                  </a:cubicBezTo>
                  <a:cubicBezTo>
                    <a:pt x="877" y="444"/>
                    <a:pt x="445" y="21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2"/>
            <p:cNvSpPr/>
            <p:nvPr/>
          </p:nvSpPr>
          <p:spPr>
            <a:xfrm>
              <a:off x="5943275" y="4061450"/>
              <a:ext cx="221475" cy="619725"/>
            </a:xfrm>
            <a:custGeom>
              <a:avLst/>
              <a:gdLst/>
              <a:ahLst/>
              <a:cxnLst/>
              <a:rect l="l" t="t" r="r" b="b"/>
              <a:pathLst>
                <a:path w="8859" h="24789" extrusionOk="0">
                  <a:moveTo>
                    <a:pt x="346" y="0"/>
                  </a:moveTo>
                  <a:cubicBezTo>
                    <a:pt x="233" y="0"/>
                    <a:pt x="124" y="65"/>
                    <a:pt x="72" y="174"/>
                  </a:cubicBezTo>
                  <a:cubicBezTo>
                    <a:pt x="1" y="325"/>
                    <a:pt x="64" y="506"/>
                    <a:pt x="217" y="576"/>
                  </a:cubicBezTo>
                  <a:cubicBezTo>
                    <a:pt x="650" y="783"/>
                    <a:pt x="1074" y="1013"/>
                    <a:pt x="1484" y="1264"/>
                  </a:cubicBezTo>
                  <a:cubicBezTo>
                    <a:pt x="4486" y="3105"/>
                    <a:pt x="6591" y="6007"/>
                    <a:pt x="7412" y="9432"/>
                  </a:cubicBezTo>
                  <a:cubicBezTo>
                    <a:pt x="8232" y="12857"/>
                    <a:pt x="7670" y="16396"/>
                    <a:pt x="5828" y="19399"/>
                  </a:cubicBezTo>
                  <a:cubicBezTo>
                    <a:pt x="4573" y="21447"/>
                    <a:pt x="2782" y="23112"/>
                    <a:pt x="650" y="24216"/>
                  </a:cubicBezTo>
                  <a:cubicBezTo>
                    <a:pt x="525" y="24280"/>
                    <a:pt x="462" y="24421"/>
                    <a:pt x="494" y="24556"/>
                  </a:cubicBezTo>
                  <a:cubicBezTo>
                    <a:pt x="527" y="24693"/>
                    <a:pt x="649" y="24788"/>
                    <a:pt x="788" y="24788"/>
                  </a:cubicBezTo>
                  <a:cubicBezTo>
                    <a:pt x="837" y="24788"/>
                    <a:pt x="885" y="24776"/>
                    <a:pt x="928" y="24754"/>
                  </a:cubicBezTo>
                  <a:cubicBezTo>
                    <a:pt x="3159" y="23600"/>
                    <a:pt x="5031" y="21858"/>
                    <a:pt x="6344" y="19716"/>
                  </a:cubicBezTo>
                  <a:cubicBezTo>
                    <a:pt x="8270" y="16576"/>
                    <a:pt x="8859" y="12872"/>
                    <a:pt x="8000" y="9291"/>
                  </a:cubicBezTo>
                  <a:cubicBezTo>
                    <a:pt x="7142" y="5709"/>
                    <a:pt x="4941" y="2674"/>
                    <a:pt x="1800" y="748"/>
                  </a:cubicBezTo>
                  <a:cubicBezTo>
                    <a:pt x="1372" y="485"/>
                    <a:pt x="929" y="244"/>
                    <a:pt x="476" y="29"/>
                  </a:cubicBezTo>
                  <a:cubicBezTo>
                    <a:pt x="434" y="10"/>
                    <a:pt x="390" y="0"/>
                    <a:pt x="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2"/>
            <p:cNvSpPr/>
            <p:nvPr/>
          </p:nvSpPr>
          <p:spPr>
            <a:xfrm>
              <a:off x="5804475" y="4695475"/>
              <a:ext cx="105525" cy="15850"/>
            </a:xfrm>
            <a:custGeom>
              <a:avLst/>
              <a:gdLst/>
              <a:ahLst/>
              <a:cxnLst/>
              <a:rect l="l" t="t" r="r" b="b"/>
              <a:pathLst>
                <a:path w="4221" h="634" extrusionOk="0">
                  <a:moveTo>
                    <a:pt x="4220" y="0"/>
                  </a:moveTo>
                  <a:lnTo>
                    <a:pt x="1" y="633"/>
                  </a:lnTo>
                  <a:cubicBezTo>
                    <a:pt x="42" y="633"/>
                    <a:pt x="83" y="634"/>
                    <a:pt x="124" y="634"/>
                  </a:cubicBezTo>
                  <a:cubicBezTo>
                    <a:pt x="1514" y="634"/>
                    <a:pt x="2895" y="420"/>
                    <a:pt x="4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2"/>
            <p:cNvSpPr/>
            <p:nvPr/>
          </p:nvSpPr>
          <p:spPr>
            <a:xfrm>
              <a:off x="5797025" y="4687900"/>
              <a:ext cx="121475" cy="31000"/>
            </a:xfrm>
            <a:custGeom>
              <a:avLst/>
              <a:gdLst/>
              <a:ahLst/>
              <a:cxnLst/>
              <a:rect l="l" t="t" r="r" b="b"/>
              <a:pathLst>
                <a:path w="4859" h="1240" extrusionOk="0">
                  <a:moveTo>
                    <a:pt x="4519" y="1"/>
                  </a:moveTo>
                  <a:cubicBezTo>
                    <a:pt x="4489" y="1"/>
                    <a:pt x="4458" y="6"/>
                    <a:pt x="4427" y="15"/>
                  </a:cubicBezTo>
                  <a:cubicBezTo>
                    <a:pt x="3134" y="426"/>
                    <a:pt x="1785" y="634"/>
                    <a:pt x="428" y="634"/>
                  </a:cubicBezTo>
                  <a:lnTo>
                    <a:pt x="299" y="634"/>
                  </a:lnTo>
                  <a:cubicBezTo>
                    <a:pt x="134" y="637"/>
                    <a:pt x="2" y="771"/>
                    <a:pt x="1" y="935"/>
                  </a:cubicBezTo>
                  <a:cubicBezTo>
                    <a:pt x="1" y="1100"/>
                    <a:pt x="131" y="1234"/>
                    <a:pt x="295" y="1239"/>
                  </a:cubicBezTo>
                  <a:lnTo>
                    <a:pt x="428" y="1239"/>
                  </a:lnTo>
                  <a:cubicBezTo>
                    <a:pt x="1846" y="1239"/>
                    <a:pt x="3258" y="1022"/>
                    <a:pt x="4611" y="592"/>
                  </a:cubicBezTo>
                  <a:cubicBezTo>
                    <a:pt x="4770" y="541"/>
                    <a:pt x="4858" y="371"/>
                    <a:pt x="4807" y="212"/>
                  </a:cubicBezTo>
                  <a:cubicBezTo>
                    <a:pt x="4766" y="83"/>
                    <a:pt x="4647" y="1"/>
                    <a:pt x="4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2"/>
            <p:cNvSpPr/>
            <p:nvPr/>
          </p:nvSpPr>
          <p:spPr>
            <a:xfrm>
              <a:off x="5631600" y="4661475"/>
              <a:ext cx="124425" cy="45875"/>
            </a:xfrm>
            <a:custGeom>
              <a:avLst/>
              <a:gdLst/>
              <a:ahLst/>
              <a:cxnLst/>
              <a:rect l="l" t="t" r="r" b="b"/>
              <a:pathLst>
                <a:path w="4977" h="1835" extrusionOk="0">
                  <a:moveTo>
                    <a:pt x="1" y="1"/>
                  </a:moveTo>
                  <a:lnTo>
                    <a:pt x="1" y="1"/>
                  </a:lnTo>
                  <a:cubicBezTo>
                    <a:pt x="1522" y="936"/>
                    <a:pt x="3212" y="1559"/>
                    <a:pt x="4977" y="18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2"/>
            <p:cNvSpPr/>
            <p:nvPr/>
          </p:nvSpPr>
          <p:spPr>
            <a:xfrm>
              <a:off x="5623050" y="4653925"/>
              <a:ext cx="140825" cy="61000"/>
            </a:xfrm>
            <a:custGeom>
              <a:avLst/>
              <a:gdLst/>
              <a:ahLst/>
              <a:cxnLst/>
              <a:rect l="l" t="t" r="r" b="b"/>
              <a:pathLst>
                <a:path w="5633" h="2440" extrusionOk="0">
                  <a:moveTo>
                    <a:pt x="344" y="1"/>
                  </a:moveTo>
                  <a:cubicBezTo>
                    <a:pt x="243" y="1"/>
                    <a:pt x="144" y="52"/>
                    <a:pt x="88" y="145"/>
                  </a:cubicBezTo>
                  <a:cubicBezTo>
                    <a:pt x="0" y="287"/>
                    <a:pt x="43" y="472"/>
                    <a:pt x="184" y="560"/>
                  </a:cubicBezTo>
                  <a:cubicBezTo>
                    <a:pt x="1739" y="1518"/>
                    <a:pt x="3468" y="2154"/>
                    <a:pt x="5272" y="2436"/>
                  </a:cubicBezTo>
                  <a:cubicBezTo>
                    <a:pt x="5288" y="2438"/>
                    <a:pt x="5303" y="2440"/>
                    <a:pt x="5320" y="2440"/>
                  </a:cubicBezTo>
                  <a:cubicBezTo>
                    <a:pt x="5478" y="2438"/>
                    <a:pt x="5609" y="2317"/>
                    <a:pt x="5621" y="2160"/>
                  </a:cubicBezTo>
                  <a:cubicBezTo>
                    <a:pt x="5633" y="2002"/>
                    <a:pt x="5522" y="1861"/>
                    <a:pt x="5366" y="1837"/>
                  </a:cubicBezTo>
                  <a:cubicBezTo>
                    <a:pt x="3642" y="1568"/>
                    <a:pt x="1988" y="959"/>
                    <a:pt x="502" y="45"/>
                  </a:cubicBezTo>
                  <a:cubicBezTo>
                    <a:pt x="452" y="15"/>
                    <a:pt x="398" y="1"/>
                    <a:pt x="3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2"/>
            <p:cNvSpPr/>
            <p:nvPr/>
          </p:nvSpPr>
          <p:spPr>
            <a:xfrm>
              <a:off x="5442950" y="4036750"/>
              <a:ext cx="459775" cy="552975"/>
            </a:xfrm>
            <a:custGeom>
              <a:avLst/>
              <a:gdLst/>
              <a:ahLst/>
              <a:cxnLst/>
              <a:rect l="l" t="t" r="r" b="b"/>
              <a:pathLst>
                <a:path w="18391" h="22119" extrusionOk="0">
                  <a:moveTo>
                    <a:pt x="14614" y="0"/>
                  </a:moveTo>
                  <a:cubicBezTo>
                    <a:pt x="10078" y="0"/>
                    <a:pt x="5649" y="2288"/>
                    <a:pt x="3104" y="6437"/>
                  </a:cubicBezTo>
                  <a:cubicBezTo>
                    <a:pt x="0" y="11495"/>
                    <a:pt x="632" y="17796"/>
                    <a:pt x="4226" y="22118"/>
                  </a:cubicBezTo>
                  <a:lnTo>
                    <a:pt x="18391" y="542"/>
                  </a:lnTo>
                  <a:cubicBezTo>
                    <a:pt x="17149" y="178"/>
                    <a:pt x="15877" y="0"/>
                    <a:pt x="146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2"/>
            <p:cNvSpPr/>
            <p:nvPr/>
          </p:nvSpPr>
          <p:spPr>
            <a:xfrm>
              <a:off x="5436700" y="4029175"/>
              <a:ext cx="474300" cy="568125"/>
            </a:xfrm>
            <a:custGeom>
              <a:avLst/>
              <a:gdLst/>
              <a:ahLst/>
              <a:cxnLst/>
              <a:rect l="l" t="t" r="r" b="b"/>
              <a:pathLst>
                <a:path w="18972" h="22725" extrusionOk="0">
                  <a:moveTo>
                    <a:pt x="14869" y="0"/>
                  </a:moveTo>
                  <a:cubicBezTo>
                    <a:pt x="10164" y="0"/>
                    <a:pt x="5647" y="2421"/>
                    <a:pt x="3096" y="6582"/>
                  </a:cubicBezTo>
                  <a:cubicBezTo>
                    <a:pt x="0" y="11627"/>
                    <a:pt x="463" y="18069"/>
                    <a:pt x="4243" y="22615"/>
                  </a:cubicBezTo>
                  <a:cubicBezTo>
                    <a:pt x="4300" y="22684"/>
                    <a:pt x="4386" y="22725"/>
                    <a:pt x="4476" y="22725"/>
                  </a:cubicBezTo>
                  <a:lnTo>
                    <a:pt x="4477" y="22725"/>
                  </a:lnTo>
                  <a:cubicBezTo>
                    <a:pt x="4734" y="22725"/>
                    <a:pt x="4875" y="22425"/>
                    <a:pt x="4711" y="22228"/>
                  </a:cubicBezTo>
                  <a:cubicBezTo>
                    <a:pt x="1095" y="17881"/>
                    <a:pt x="654" y="11722"/>
                    <a:pt x="3611" y="6899"/>
                  </a:cubicBezTo>
                  <a:cubicBezTo>
                    <a:pt x="6052" y="2921"/>
                    <a:pt x="10370" y="605"/>
                    <a:pt x="14869" y="605"/>
                  </a:cubicBezTo>
                  <a:cubicBezTo>
                    <a:pt x="16095" y="605"/>
                    <a:pt x="17336" y="778"/>
                    <a:pt x="18555" y="1135"/>
                  </a:cubicBezTo>
                  <a:cubicBezTo>
                    <a:pt x="18582" y="1143"/>
                    <a:pt x="18609" y="1147"/>
                    <a:pt x="18636" y="1147"/>
                  </a:cubicBezTo>
                  <a:cubicBezTo>
                    <a:pt x="18767" y="1147"/>
                    <a:pt x="18887" y="1060"/>
                    <a:pt x="18926" y="928"/>
                  </a:cubicBezTo>
                  <a:cubicBezTo>
                    <a:pt x="18972" y="771"/>
                    <a:pt x="18883" y="604"/>
                    <a:pt x="18726" y="555"/>
                  </a:cubicBezTo>
                  <a:cubicBezTo>
                    <a:pt x="17450" y="180"/>
                    <a:pt x="16152" y="0"/>
                    <a:pt x="148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2"/>
            <p:cNvSpPr/>
            <p:nvPr/>
          </p:nvSpPr>
          <p:spPr>
            <a:xfrm>
              <a:off x="5608850" y="4144975"/>
              <a:ext cx="352525" cy="456450"/>
            </a:xfrm>
            <a:custGeom>
              <a:avLst/>
              <a:gdLst/>
              <a:ahLst/>
              <a:cxnLst/>
              <a:rect l="l" t="t" r="r" b="b"/>
              <a:pathLst>
                <a:path w="14101" h="18258" extrusionOk="0">
                  <a:moveTo>
                    <a:pt x="12328" y="1"/>
                  </a:moveTo>
                  <a:cubicBezTo>
                    <a:pt x="12271" y="1"/>
                    <a:pt x="12212" y="6"/>
                    <a:pt x="12152" y="16"/>
                  </a:cubicBezTo>
                  <a:cubicBezTo>
                    <a:pt x="11905" y="56"/>
                    <a:pt x="11702" y="204"/>
                    <a:pt x="11545" y="460"/>
                  </a:cubicBezTo>
                  <a:lnTo>
                    <a:pt x="10101" y="2812"/>
                  </a:lnTo>
                  <a:lnTo>
                    <a:pt x="10101" y="2812"/>
                  </a:lnTo>
                  <a:cubicBezTo>
                    <a:pt x="9021" y="2227"/>
                    <a:pt x="7998" y="1935"/>
                    <a:pt x="7030" y="1935"/>
                  </a:cubicBezTo>
                  <a:cubicBezTo>
                    <a:pt x="7005" y="1935"/>
                    <a:pt x="6980" y="1935"/>
                    <a:pt x="6955" y="1935"/>
                  </a:cubicBezTo>
                  <a:cubicBezTo>
                    <a:pt x="5637" y="1955"/>
                    <a:pt x="4639" y="2515"/>
                    <a:pt x="3965" y="3615"/>
                  </a:cubicBezTo>
                  <a:cubicBezTo>
                    <a:pt x="3687" y="4067"/>
                    <a:pt x="3505" y="4497"/>
                    <a:pt x="3415" y="4903"/>
                  </a:cubicBezTo>
                  <a:cubicBezTo>
                    <a:pt x="3327" y="5309"/>
                    <a:pt x="3306" y="5686"/>
                    <a:pt x="3354" y="6031"/>
                  </a:cubicBezTo>
                  <a:cubicBezTo>
                    <a:pt x="3401" y="6377"/>
                    <a:pt x="3547" y="6756"/>
                    <a:pt x="3790" y="7170"/>
                  </a:cubicBezTo>
                  <a:cubicBezTo>
                    <a:pt x="4021" y="7568"/>
                    <a:pt x="4283" y="7947"/>
                    <a:pt x="4572" y="8303"/>
                  </a:cubicBezTo>
                  <a:cubicBezTo>
                    <a:pt x="4849" y="8646"/>
                    <a:pt x="5231" y="9079"/>
                    <a:pt x="5716" y="9606"/>
                  </a:cubicBezTo>
                  <a:lnTo>
                    <a:pt x="7019" y="10981"/>
                  </a:lnTo>
                  <a:cubicBezTo>
                    <a:pt x="7383" y="11349"/>
                    <a:pt x="7627" y="11697"/>
                    <a:pt x="7747" y="12025"/>
                  </a:cubicBezTo>
                  <a:cubicBezTo>
                    <a:pt x="7866" y="12353"/>
                    <a:pt x="7866" y="12615"/>
                    <a:pt x="7747" y="12810"/>
                  </a:cubicBezTo>
                  <a:cubicBezTo>
                    <a:pt x="7594" y="13059"/>
                    <a:pt x="7390" y="13217"/>
                    <a:pt x="7132" y="13281"/>
                  </a:cubicBezTo>
                  <a:cubicBezTo>
                    <a:pt x="7019" y="13309"/>
                    <a:pt x="6904" y="13323"/>
                    <a:pt x="6789" y="13323"/>
                  </a:cubicBezTo>
                  <a:cubicBezTo>
                    <a:pt x="6641" y="13323"/>
                    <a:pt x="6491" y="13300"/>
                    <a:pt x="6340" y="13253"/>
                  </a:cubicBezTo>
                  <a:cubicBezTo>
                    <a:pt x="6052" y="13165"/>
                    <a:pt x="5772" y="13053"/>
                    <a:pt x="5503" y="12920"/>
                  </a:cubicBezTo>
                  <a:cubicBezTo>
                    <a:pt x="5234" y="12792"/>
                    <a:pt x="4982" y="12635"/>
                    <a:pt x="4750" y="12450"/>
                  </a:cubicBezTo>
                  <a:cubicBezTo>
                    <a:pt x="4426" y="12232"/>
                    <a:pt x="4126" y="11981"/>
                    <a:pt x="3857" y="11700"/>
                  </a:cubicBezTo>
                  <a:cubicBezTo>
                    <a:pt x="3591" y="11422"/>
                    <a:pt x="3398" y="11193"/>
                    <a:pt x="3277" y="11009"/>
                  </a:cubicBezTo>
                  <a:cubicBezTo>
                    <a:pt x="3156" y="10826"/>
                    <a:pt x="3018" y="10602"/>
                    <a:pt x="2866" y="10337"/>
                  </a:cubicBezTo>
                  <a:cubicBezTo>
                    <a:pt x="2712" y="10072"/>
                    <a:pt x="2616" y="9912"/>
                    <a:pt x="2577" y="9857"/>
                  </a:cubicBezTo>
                  <a:cubicBezTo>
                    <a:pt x="2381" y="9550"/>
                    <a:pt x="2159" y="9336"/>
                    <a:pt x="1907" y="9212"/>
                  </a:cubicBezTo>
                  <a:cubicBezTo>
                    <a:pt x="1748" y="9135"/>
                    <a:pt x="1587" y="9096"/>
                    <a:pt x="1425" y="9096"/>
                  </a:cubicBezTo>
                  <a:cubicBezTo>
                    <a:pt x="1332" y="9096"/>
                    <a:pt x="1239" y="9109"/>
                    <a:pt x="1145" y="9134"/>
                  </a:cubicBezTo>
                  <a:cubicBezTo>
                    <a:pt x="897" y="9202"/>
                    <a:pt x="666" y="9323"/>
                    <a:pt x="469" y="9490"/>
                  </a:cubicBezTo>
                  <a:cubicBezTo>
                    <a:pt x="274" y="9655"/>
                    <a:pt x="141" y="9871"/>
                    <a:pt x="71" y="10140"/>
                  </a:cubicBezTo>
                  <a:cubicBezTo>
                    <a:pt x="1" y="10406"/>
                    <a:pt x="20" y="10677"/>
                    <a:pt x="131" y="10953"/>
                  </a:cubicBezTo>
                  <a:cubicBezTo>
                    <a:pt x="762" y="12400"/>
                    <a:pt x="1766" y="13630"/>
                    <a:pt x="3141" y="14641"/>
                  </a:cubicBezTo>
                  <a:lnTo>
                    <a:pt x="3141" y="14641"/>
                  </a:lnTo>
                  <a:lnTo>
                    <a:pt x="1791" y="16840"/>
                  </a:lnTo>
                  <a:cubicBezTo>
                    <a:pt x="1584" y="17178"/>
                    <a:pt x="1569" y="17493"/>
                    <a:pt x="1748" y="17784"/>
                  </a:cubicBezTo>
                  <a:cubicBezTo>
                    <a:pt x="1927" y="18076"/>
                    <a:pt x="2191" y="18232"/>
                    <a:pt x="2540" y="18255"/>
                  </a:cubicBezTo>
                  <a:cubicBezTo>
                    <a:pt x="2562" y="18257"/>
                    <a:pt x="2584" y="18257"/>
                    <a:pt x="2606" y="18257"/>
                  </a:cubicBezTo>
                  <a:cubicBezTo>
                    <a:pt x="2924" y="18257"/>
                    <a:pt x="3177" y="18106"/>
                    <a:pt x="3362" y="17802"/>
                  </a:cubicBezTo>
                  <a:lnTo>
                    <a:pt x="4705" y="15613"/>
                  </a:lnTo>
                  <a:lnTo>
                    <a:pt x="4705" y="15613"/>
                  </a:lnTo>
                  <a:cubicBezTo>
                    <a:pt x="5268" y="15893"/>
                    <a:pt x="5824" y="16093"/>
                    <a:pt x="6375" y="16213"/>
                  </a:cubicBezTo>
                  <a:cubicBezTo>
                    <a:pt x="6729" y="16290"/>
                    <a:pt x="7074" y="16328"/>
                    <a:pt x="7411" y="16328"/>
                  </a:cubicBezTo>
                  <a:cubicBezTo>
                    <a:pt x="7947" y="16328"/>
                    <a:pt x="8462" y="16231"/>
                    <a:pt x="8955" y="16039"/>
                  </a:cubicBezTo>
                  <a:cubicBezTo>
                    <a:pt x="9760" y="15724"/>
                    <a:pt x="10411" y="15143"/>
                    <a:pt x="10908" y="14298"/>
                  </a:cubicBezTo>
                  <a:cubicBezTo>
                    <a:pt x="11221" y="13774"/>
                    <a:pt x="11406" y="13269"/>
                    <a:pt x="11466" y="12782"/>
                  </a:cubicBezTo>
                  <a:cubicBezTo>
                    <a:pt x="11526" y="12295"/>
                    <a:pt x="11463" y="11813"/>
                    <a:pt x="11280" y="11338"/>
                  </a:cubicBezTo>
                  <a:cubicBezTo>
                    <a:pt x="11089" y="10852"/>
                    <a:pt x="10834" y="10393"/>
                    <a:pt x="10520" y="9977"/>
                  </a:cubicBezTo>
                  <a:cubicBezTo>
                    <a:pt x="10197" y="9546"/>
                    <a:pt x="9772" y="9053"/>
                    <a:pt x="9242" y="8500"/>
                  </a:cubicBezTo>
                  <a:lnTo>
                    <a:pt x="7929" y="7166"/>
                  </a:lnTo>
                  <a:cubicBezTo>
                    <a:pt x="7534" y="6778"/>
                    <a:pt x="7283" y="6449"/>
                    <a:pt x="7176" y="6175"/>
                  </a:cubicBezTo>
                  <a:cubicBezTo>
                    <a:pt x="7068" y="5903"/>
                    <a:pt x="7098" y="5631"/>
                    <a:pt x="7265" y="5359"/>
                  </a:cubicBezTo>
                  <a:cubicBezTo>
                    <a:pt x="7393" y="5149"/>
                    <a:pt x="7606" y="5045"/>
                    <a:pt x="7902" y="5045"/>
                  </a:cubicBezTo>
                  <a:cubicBezTo>
                    <a:pt x="7925" y="5045"/>
                    <a:pt x="7947" y="5045"/>
                    <a:pt x="7971" y="5046"/>
                  </a:cubicBezTo>
                  <a:cubicBezTo>
                    <a:pt x="8301" y="5063"/>
                    <a:pt x="8624" y="5160"/>
                    <a:pt x="8936" y="5335"/>
                  </a:cubicBezTo>
                  <a:cubicBezTo>
                    <a:pt x="9248" y="5511"/>
                    <a:pt x="9535" y="5690"/>
                    <a:pt x="9796" y="5871"/>
                  </a:cubicBezTo>
                  <a:cubicBezTo>
                    <a:pt x="10527" y="6438"/>
                    <a:pt x="11186" y="7094"/>
                    <a:pt x="11758" y="7820"/>
                  </a:cubicBezTo>
                  <a:cubicBezTo>
                    <a:pt x="11991" y="8099"/>
                    <a:pt x="12242" y="8284"/>
                    <a:pt x="12513" y="8378"/>
                  </a:cubicBezTo>
                  <a:cubicBezTo>
                    <a:pt x="12630" y="8418"/>
                    <a:pt x="12743" y="8438"/>
                    <a:pt x="12854" y="8438"/>
                  </a:cubicBezTo>
                  <a:cubicBezTo>
                    <a:pt x="12997" y="8438"/>
                    <a:pt x="13136" y="8404"/>
                    <a:pt x="13268" y="8336"/>
                  </a:cubicBezTo>
                  <a:cubicBezTo>
                    <a:pt x="13496" y="8220"/>
                    <a:pt x="13695" y="8056"/>
                    <a:pt x="13852" y="7854"/>
                  </a:cubicBezTo>
                  <a:cubicBezTo>
                    <a:pt x="14007" y="7652"/>
                    <a:pt x="14087" y="7400"/>
                    <a:pt x="14094" y="7092"/>
                  </a:cubicBezTo>
                  <a:cubicBezTo>
                    <a:pt x="14100" y="6785"/>
                    <a:pt x="14009" y="6491"/>
                    <a:pt x="13819" y="6208"/>
                  </a:cubicBezTo>
                  <a:cubicBezTo>
                    <a:pt x="13577" y="5842"/>
                    <a:pt x="13372" y="5550"/>
                    <a:pt x="13206" y="5334"/>
                  </a:cubicBezTo>
                  <a:cubicBezTo>
                    <a:pt x="13038" y="5117"/>
                    <a:pt x="12777" y="4835"/>
                    <a:pt x="12424" y="4489"/>
                  </a:cubicBezTo>
                  <a:cubicBezTo>
                    <a:pt x="12175" y="4247"/>
                    <a:pt x="11912" y="4020"/>
                    <a:pt x="11636" y="3809"/>
                  </a:cubicBezTo>
                  <a:lnTo>
                    <a:pt x="11636" y="3809"/>
                  </a:lnTo>
                  <a:lnTo>
                    <a:pt x="13104" y="1417"/>
                  </a:lnTo>
                  <a:cubicBezTo>
                    <a:pt x="13251" y="1176"/>
                    <a:pt x="13289" y="934"/>
                    <a:pt x="13215" y="692"/>
                  </a:cubicBezTo>
                  <a:cubicBezTo>
                    <a:pt x="13141" y="449"/>
                    <a:pt x="13006" y="266"/>
                    <a:pt x="12814" y="142"/>
                  </a:cubicBezTo>
                  <a:cubicBezTo>
                    <a:pt x="12667" y="48"/>
                    <a:pt x="12505" y="1"/>
                    <a:pt x="123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2"/>
            <p:cNvSpPr/>
            <p:nvPr/>
          </p:nvSpPr>
          <p:spPr>
            <a:xfrm>
              <a:off x="5472350" y="4588375"/>
              <a:ext cx="15350" cy="65600"/>
            </a:xfrm>
            <a:custGeom>
              <a:avLst/>
              <a:gdLst/>
              <a:ahLst/>
              <a:cxnLst/>
              <a:rect l="l" t="t" r="r" b="b"/>
              <a:pathLst>
                <a:path w="614" h="2624" extrusionOk="0">
                  <a:moveTo>
                    <a:pt x="308" y="1"/>
                  </a:moveTo>
                  <a:cubicBezTo>
                    <a:pt x="137" y="1"/>
                    <a:pt x="0" y="142"/>
                    <a:pt x="4" y="311"/>
                  </a:cubicBezTo>
                  <a:lnTo>
                    <a:pt x="4" y="2320"/>
                  </a:lnTo>
                  <a:cubicBezTo>
                    <a:pt x="4" y="2487"/>
                    <a:pt x="140" y="2624"/>
                    <a:pt x="308" y="2624"/>
                  </a:cubicBezTo>
                  <a:cubicBezTo>
                    <a:pt x="474" y="2624"/>
                    <a:pt x="610" y="2487"/>
                    <a:pt x="610" y="2320"/>
                  </a:cubicBezTo>
                  <a:lnTo>
                    <a:pt x="610" y="311"/>
                  </a:lnTo>
                  <a:cubicBezTo>
                    <a:pt x="614" y="142"/>
                    <a:pt x="477" y="1"/>
                    <a:pt x="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2"/>
            <p:cNvSpPr/>
            <p:nvPr/>
          </p:nvSpPr>
          <p:spPr>
            <a:xfrm>
              <a:off x="5507800" y="4638625"/>
              <a:ext cx="15350" cy="68525"/>
            </a:xfrm>
            <a:custGeom>
              <a:avLst/>
              <a:gdLst/>
              <a:ahLst/>
              <a:cxnLst/>
              <a:rect l="l" t="t" r="r" b="b"/>
              <a:pathLst>
                <a:path w="614" h="2741" extrusionOk="0">
                  <a:moveTo>
                    <a:pt x="308" y="0"/>
                  </a:moveTo>
                  <a:cubicBezTo>
                    <a:pt x="137" y="0"/>
                    <a:pt x="0" y="140"/>
                    <a:pt x="4" y="310"/>
                  </a:cubicBezTo>
                  <a:lnTo>
                    <a:pt x="4" y="2437"/>
                  </a:lnTo>
                  <a:cubicBezTo>
                    <a:pt x="4" y="2605"/>
                    <a:pt x="140" y="2740"/>
                    <a:pt x="308" y="2740"/>
                  </a:cubicBezTo>
                  <a:cubicBezTo>
                    <a:pt x="474" y="2740"/>
                    <a:pt x="610" y="2604"/>
                    <a:pt x="610" y="2437"/>
                  </a:cubicBezTo>
                  <a:lnTo>
                    <a:pt x="610" y="310"/>
                  </a:lnTo>
                  <a:cubicBezTo>
                    <a:pt x="614" y="140"/>
                    <a:pt x="477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2"/>
            <p:cNvSpPr/>
            <p:nvPr/>
          </p:nvSpPr>
          <p:spPr>
            <a:xfrm>
              <a:off x="5578700" y="4697725"/>
              <a:ext cx="15375" cy="65550"/>
            </a:xfrm>
            <a:custGeom>
              <a:avLst/>
              <a:gdLst/>
              <a:ahLst/>
              <a:cxnLst/>
              <a:rect l="l" t="t" r="r" b="b"/>
              <a:pathLst>
                <a:path w="615" h="2622" extrusionOk="0">
                  <a:moveTo>
                    <a:pt x="307" y="0"/>
                  </a:moveTo>
                  <a:cubicBezTo>
                    <a:pt x="137" y="0"/>
                    <a:pt x="1" y="139"/>
                    <a:pt x="5" y="310"/>
                  </a:cubicBezTo>
                  <a:lnTo>
                    <a:pt x="5" y="2318"/>
                  </a:lnTo>
                  <a:cubicBezTo>
                    <a:pt x="5" y="2486"/>
                    <a:pt x="140" y="2621"/>
                    <a:pt x="307" y="2621"/>
                  </a:cubicBezTo>
                  <a:cubicBezTo>
                    <a:pt x="475" y="2621"/>
                    <a:pt x="610" y="2486"/>
                    <a:pt x="610" y="2318"/>
                  </a:cubicBezTo>
                  <a:lnTo>
                    <a:pt x="610" y="310"/>
                  </a:lnTo>
                  <a:cubicBezTo>
                    <a:pt x="614" y="139"/>
                    <a:pt x="477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2"/>
            <p:cNvSpPr/>
            <p:nvPr/>
          </p:nvSpPr>
          <p:spPr>
            <a:xfrm>
              <a:off x="5679150" y="4747925"/>
              <a:ext cx="15350" cy="59650"/>
            </a:xfrm>
            <a:custGeom>
              <a:avLst/>
              <a:gdLst/>
              <a:ahLst/>
              <a:cxnLst/>
              <a:rect l="l" t="t" r="r" b="b"/>
              <a:pathLst>
                <a:path w="614" h="2386" extrusionOk="0">
                  <a:moveTo>
                    <a:pt x="306" y="0"/>
                  </a:moveTo>
                  <a:cubicBezTo>
                    <a:pt x="137" y="0"/>
                    <a:pt x="0" y="141"/>
                    <a:pt x="4" y="310"/>
                  </a:cubicBezTo>
                  <a:lnTo>
                    <a:pt x="4" y="2082"/>
                  </a:lnTo>
                  <a:cubicBezTo>
                    <a:pt x="4" y="2250"/>
                    <a:pt x="140" y="2386"/>
                    <a:pt x="306" y="2386"/>
                  </a:cubicBezTo>
                  <a:cubicBezTo>
                    <a:pt x="474" y="2386"/>
                    <a:pt x="610" y="2250"/>
                    <a:pt x="610" y="2082"/>
                  </a:cubicBezTo>
                  <a:lnTo>
                    <a:pt x="610" y="310"/>
                  </a:lnTo>
                  <a:cubicBezTo>
                    <a:pt x="614" y="141"/>
                    <a:pt x="477" y="0"/>
                    <a:pt x="3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2"/>
            <p:cNvSpPr/>
            <p:nvPr/>
          </p:nvSpPr>
          <p:spPr>
            <a:xfrm>
              <a:off x="5788525" y="4768775"/>
              <a:ext cx="15175" cy="35875"/>
            </a:xfrm>
            <a:custGeom>
              <a:avLst/>
              <a:gdLst/>
              <a:ahLst/>
              <a:cxnLst/>
              <a:rect l="l" t="t" r="r" b="b"/>
              <a:pathLst>
                <a:path w="607" h="1435" extrusionOk="0">
                  <a:moveTo>
                    <a:pt x="304" y="1"/>
                  </a:moveTo>
                  <a:cubicBezTo>
                    <a:pt x="136" y="1"/>
                    <a:pt x="1" y="136"/>
                    <a:pt x="1" y="304"/>
                  </a:cubicBezTo>
                  <a:lnTo>
                    <a:pt x="1" y="1131"/>
                  </a:lnTo>
                  <a:cubicBezTo>
                    <a:pt x="1" y="1298"/>
                    <a:pt x="136" y="1435"/>
                    <a:pt x="304" y="1435"/>
                  </a:cubicBezTo>
                  <a:cubicBezTo>
                    <a:pt x="471" y="1435"/>
                    <a:pt x="606" y="1298"/>
                    <a:pt x="606" y="1131"/>
                  </a:cubicBezTo>
                  <a:lnTo>
                    <a:pt x="606" y="304"/>
                  </a:lnTo>
                  <a:cubicBezTo>
                    <a:pt x="606" y="136"/>
                    <a:pt x="471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2"/>
            <p:cNvSpPr/>
            <p:nvPr/>
          </p:nvSpPr>
          <p:spPr>
            <a:xfrm>
              <a:off x="6004150" y="4727400"/>
              <a:ext cx="15200" cy="47700"/>
            </a:xfrm>
            <a:custGeom>
              <a:avLst/>
              <a:gdLst/>
              <a:ahLst/>
              <a:cxnLst/>
              <a:rect l="l" t="t" r="r" b="b"/>
              <a:pathLst>
                <a:path w="608" h="1908" extrusionOk="0">
                  <a:moveTo>
                    <a:pt x="304" y="1"/>
                  </a:moveTo>
                  <a:cubicBezTo>
                    <a:pt x="138" y="1"/>
                    <a:pt x="1" y="136"/>
                    <a:pt x="1" y="304"/>
                  </a:cubicBezTo>
                  <a:lnTo>
                    <a:pt x="1" y="1604"/>
                  </a:lnTo>
                  <a:cubicBezTo>
                    <a:pt x="1" y="1772"/>
                    <a:pt x="136" y="1907"/>
                    <a:pt x="304" y="1907"/>
                  </a:cubicBezTo>
                  <a:cubicBezTo>
                    <a:pt x="472" y="1907"/>
                    <a:pt x="608" y="1772"/>
                    <a:pt x="608" y="1604"/>
                  </a:cubicBezTo>
                  <a:lnTo>
                    <a:pt x="608" y="304"/>
                  </a:lnTo>
                  <a:cubicBezTo>
                    <a:pt x="608" y="136"/>
                    <a:pt x="471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2"/>
            <p:cNvSpPr/>
            <p:nvPr/>
          </p:nvSpPr>
          <p:spPr>
            <a:xfrm>
              <a:off x="6051425" y="4677375"/>
              <a:ext cx="15175" cy="65200"/>
            </a:xfrm>
            <a:custGeom>
              <a:avLst/>
              <a:gdLst/>
              <a:ahLst/>
              <a:cxnLst/>
              <a:rect l="l" t="t" r="r" b="b"/>
              <a:pathLst>
                <a:path w="607" h="2608" extrusionOk="0">
                  <a:moveTo>
                    <a:pt x="304" y="0"/>
                  </a:moveTo>
                  <a:cubicBezTo>
                    <a:pt x="139" y="0"/>
                    <a:pt x="5" y="132"/>
                    <a:pt x="1" y="297"/>
                  </a:cubicBezTo>
                  <a:lnTo>
                    <a:pt x="1" y="2305"/>
                  </a:lnTo>
                  <a:cubicBezTo>
                    <a:pt x="1" y="2472"/>
                    <a:pt x="136" y="2607"/>
                    <a:pt x="304" y="2607"/>
                  </a:cubicBezTo>
                  <a:cubicBezTo>
                    <a:pt x="305" y="2607"/>
                    <a:pt x="306" y="2607"/>
                    <a:pt x="307" y="2607"/>
                  </a:cubicBezTo>
                  <a:cubicBezTo>
                    <a:pt x="472" y="2607"/>
                    <a:pt x="606" y="2471"/>
                    <a:pt x="606" y="2305"/>
                  </a:cubicBezTo>
                  <a:lnTo>
                    <a:pt x="606" y="297"/>
                  </a:lnTo>
                  <a:cubicBezTo>
                    <a:pt x="602" y="132"/>
                    <a:pt x="468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6" name="Google Shape;696;p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33"/>
          <p:cNvSpPr txBox="1">
            <a:spLocks noGrp="1"/>
          </p:cNvSpPr>
          <p:nvPr>
            <p:ph type="body" idx="1"/>
          </p:nvPr>
        </p:nvSpPr>
        <p:spPr>
          <a:xfrm>
            <a:off x="626625" y="895750"/>
            <a:ext cx="7980600" cy="5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/>
              <a:t>Técnica criptográfica que utiliza duas chaves distintas: </a:t>
            </a:r>
            <a:endParaRPr sz="72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sp>
        <p:nvSpPr>
          <p:cNvPr id="702" name="Google Shape;702;p33"/>
          <p:cNvSpPr txBox="1">
            <a:spLocks noGrp="1"/>
          </p:cNvSpPr>
          <p:nvPr>
            <p:ph type="body" idx="1"/>
          </p:nvPr>
        </p:nvSpPr>
        <p:spPr>
          <a:xfrm>
            <a:off x="650175" y="1802750"/>
            <a:ext cx="3873900" cy="23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/>
              <a:t>Chave Pública</a:t>
            </a:r>
            <a:endParaRPr sz="1800" b="1"/>
          </a:p>
          <a:p>
            <a:pPr marL="457200" lvl="0" indent="-323850" algn="just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1F1C51"/>
              </a:buClr>
              <a:buSzPts val="1500"/>
              <a:buChar char="●"/>
            </a:pPr>
            <a:r>
              <a:rPr lang="pt-BR" sz="1500">
                <a:solidFill>
                  <a:srgbClr val="1F1C51"/>
                </a:solidFill>
              </a:rPr>
              <a:t>É de conhecimento de todos que possam estar na rede</a:t>
            </a:r>
            <a:endParaRPr sz="1500">
              <a:solidFill>
                <a:srgbClr val="1F1C51"/>
              </a:solidFill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500"/>
              <a:buChar char="●"/>
            </a:pPr>
            <a:r>
              <a:rPr lang="pt-BR" sz="1500"/>
              <a:t>Utilizada apenas para </a:t>
            </a:r>
            <a:r>
              <a:rPr lang="pt-BR" sz="1500" b="1">
                <a:solidFill>
                  <a:schemeClr val="accent1"/>
                </a:solidFill>
              </a:rPr>
              <a:t>encriptar</a:t>
            </a:r>
            <a:r>
              <a:rPr lang="pt-BR" sz="1500"/>
              <a:t> a mensagem</a:t>
            </a:r>
            <a:endParaRPr sz="1500"/>
          </a:p>
        </p:txBody>
      </p:sp>
      <p:cxnSp>
        <p:nvCxnSpPr>
          <p:cNvPr id="703" name="Google Shape;703;p33"/>
          <p:cNvCxnSpPr/>
          <p:nvPr/>
        </p:nvCxnSpPr>
        <p:spPr>
          <a:xfrm>
            <a:off x="4527975" y="1818275"/>
            <a:ext cx="300" cy="2129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04" name="Google Shape;704;p33"/>
          <p:cNvSpPr txBox="1">
            <a:spLocks noGrp="1"/>
          </p:cNvSpPr>
          <p:nvPr>
            <p:ph type="title"/>
          </p:nvPr>
        </p:nvSpPr>
        <p:spPr>
          <a:xfrm>
            <a:off x="626625" y="249250"/>
            <a:ext cx="79806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Criptografia Assimétrica</a:t>
            </a:r>
            <a:endParaRPr sz="3000"/>
          </a:p>
        </p:txBody>
      </p:sp>
      <p:sp>
        <p:nvSpPr>
          <p:cNvPr id="705" name="Google Shape;705;p33"/>
          <p:cNvSpPr txBox="1">
            <a:spLocks noGrp="1"/>
          </p:cNvSpPr>
          <p:nvPr>
            <p:ph type="body" idx="1"/>
          </p:nvPr>
        </p:nvSpPr>
        <p:spPr>
          <a:xfrm>
            <a:off x="4524150" y="1802750"/>
            <a:ext cx="4083000" cy="23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/>
              <a:t>Chave Privada</a:t>
            </a:r>
            <a:endParaRPr sz="1800" b="1"/>
          </a:p>
          <a:p>
            <a:pPr marL="457200" lvl="0" indent="-323850" algn="just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Cada integrante da rede possui a sua</a:t>
            </a:r>
            <a:endParaRPr sz="1500"/>
          </a:p>
          <a:p>
            <a:pPr marL="457200" lvl="0" indent="-323850" algn="just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500"/>
              <a:buChar char="●"/>
            </a:pPr>
            <a:r>
              <a:rPr lang="pt-BR" sz="1500"/>
              <a:t>Na criptografia assimétrica, é utilizada apenas para </a:t>
            </a:r>
            <a:r>
              <a:rPr lang="pt-BR" sz="1500" b="1">
                <a:solidFill>
                  <a:schemeClr val="accent1"/>
                </a:solidFill>
              </a:rPr>
              <a:t>decriptar</a:t>
            </a:r>
            <a:r>
              <a:rPr lang="pt-BR" sz="1500"/>
              <a:t> a mensagem</a:t>
            </a:r>
            <a:endParaRPr sz="1500"/>
          </a:p>
        </p:txBody>
      </p:sp>
      <p:cxnSp>
        <p:nvCxnSpPr>
          <p:cNvPr id="706" name="Google Shape;706;p33"/>
          <p:cNvCxnSpPr/>
          <p:nvPr/>
        </p:nvCxnSpPr>
        <p:spPr>
          <a:xfrm>
            <a:off x="650175" y="2252250"/>
            <a:ext cx="7933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07" name="Google Shape;707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34"/>
          <p:cNvSpPr txBox="1">
            <a:spLocks noGrp="1"/>
          </p:cNvSpPr>
          <p:nvPr>
            <p:ph type="body" idx="1"/>
          </p:nvPr>
        </p:nvSpPr>
        <p:spPr>
          <a:xfrm>
            <a:off x="626625" y="895750"/>
            <a:ext cx="79806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As chaves são geradas de tal forma que a chave pública </a:t>
            </a:r>
            <a:r>
              <a:rPr lang="pt-BR" sz="1800" b="1"/>
              <a:t>deriva</a:t>
            </a:r>
            <a:r>
              <a:rPr lang="pt-BR" sz="1800"/>
              <a:t> da chave privada, formando um par de chaves.</a:t>
            </a:r>
            <a:endParaRPr sz="1800"/>
          </a:p>
        </p:txBody>
      </p:sp>
      <p:sp>
        <p:nvSpPr>
          <p:cNvPr id="713" name="Google Shape;713;p34"/>
          <p:cNvSpPr txBox="1">
            <a:spLocks noGrp="1"/>
          </p:cNvSpPr>
          <p:nvPr>
            <p:ph type="title"/>
          </p:nvPr>
        </p:nvSpPr>
        <p:spPr>
          <a:xfrm>
            <a:off x="626625" y="249250"/>
            <a:ext cx="79806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Criptografia Assimétrica</a:t>
            </a:r>
            <a:endParaRPr sz="3000"/>
          </a:p>
        </p:txBody>
      </p:sp>
      <p:pic>
        <p:nvPicPr>
          <p:cNvPr id="714" name="Google Shape;71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7350" y="2168500"/>
            <a:ext cx="2869300" cy="1909200"/>
          </a:xfrm>
          <a:prstGeom prst="rect">
            <a:avLst/>
          </a:prstGeom>
          <a:noFill/>
          <a:ln>
            <a:noFill/>
          </a:ln>
        </p:spPr>
      </p:pic>
      <p:sp>
        <p:nvSpPr>
          <p:cNvPr id="715" name="Google Shape;715;p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35"/>
          <p:cNvSpPr txBox="1">
            <a:spLocks noGrp="1"/>
          </p:cNvSpPr>
          <p:nvPr>
            <p:ph type="body" idx="1"/>
          </p:nvPr>
        </p:nvSpPr>
        <p:spPr>
          <a:xfrm>
            <a:off x="626625" y="895750"/>
            <a:ext cx="7980600" cy="16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Sempre que se desejar enviar uma mensagem, deve-se criptografá-la utilizando a chave pública do </a:t>
            </a:r>
            <a:r>
              <a:rPr lang="pt-BR" sz="1600" b="1"/>
              <a:t>destinatário</a:t>
            </a:r>
            <a:r>
              <a:rPr lang="pt-BR" sz="1600"/>
              <a:t>.</a:t>
            </a:r>
            <a:endParaRPr sz="1600"/>
          </a:p>
          <a:p>
            <a:pPr marL="457200" lvl="0" indent="-330200" algn="just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pt-BR" sz="1600"/>
              <a:t>A mensagem apenas pode ser descriptografada usando a chave privada do destinatário.</a:t>
            </a:r>
            <a:endParaRPr sz="1600"/>
          </a:p>
        </p:txBody>
      </p:sp>
      <p:sp>
        <p:nvSpPr>
          <p:cNvPr id="721" name="Google Shape;721;p35"/>
          <p:cNvSpPr txBox="1">
            <a:spLocks noGrp="1"/>
          </p:cNvSpPr>
          <p:nvPr>
            <p:ph type="title"/>
          </p:nvPr>
        </p:nvSpPr>
        <p:spPr>
          <a:xfrm>
            <a:off x="626625" y="249250"/>
            <a:ext cx="79806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Criptografia Assimétrica</a:t>
            </a:r>
            <a:endParaRPr sz="3000"/>
          </a:p>
        </p:txBody>
      </p:sp>
      <p:pic>
        <p:nvPicPr>
          <p:cNvPr id="722" name="Google Shape;72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3775" y="2353750"/>
            <a:ext cx="5093450" cy="2483700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998</Words>
  <Application>Microsoft Office PowerPoint</Application>
  <PresentationFormat>Apresentação na tela (16:9)</PresentationFormat>
  <Paragraphs>126</Paragraphs>
  <Slides>34</Slides>
  <Notes>34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8" baseType="lpstr">
      <vt:lpstr>Arial</vt:lpstr>
      <vt:lpstr>DM Sans</vt:lpstr>
      <vt:lpstr>Viga</vt:lpstr>
      <vt:lpstr>Cyber Security Business Plan</vt:lpstr>
      <vt:lpstr>Algoritmo RSA</vt:lpstr>
      <vt:lpstr>01</vt:lpstr>
      <vt:lpstr>INTRODUÇÃO</vt:lpstr>
      <vt:lpstr>O que é Criptografia?</vt:lpstr>
      <vt:lpstr>Importância para a Computação!</vt:lpstr>
      <vt:lpstr>CRIPTOGRAFIA ASSIMÉTRICA</vt:lpstr>
      <vt:lpstr>Criptografia Assimétrica</vt:lpstr>
      <vt:lpstr>Criptografia Assimétrica</vt:lpstr>
      <vt:lpstr>Criptografia Assimétrica</vt:lpstr>
      <vt:lpstr>O ALGORITMO RSA</vt:lpstr>
      <vt:lpstr>Pseudocódigo</vt:lpstr>
      <vt:lpstr>APLICAÇÕES NA ÁREA DA COMPUTAÇÃO</vt:lpstr>
      <vt:lpstr>Aplicações na Área da Computação</vt:lpstr>
      <vt:lpstr>Aplicações na Área da Computação: Assinatura Digital</vt:lpstr>
      <vt:lpstr>Aplicações na Área da Computação</vt:lpstr>
      <vt:lpstr>IMPLEMENTAÇÃO</vt:lpstr>
      <vt:lpstr>Python: biblioteca “random” e func. totiente</vt:lpstr>
      <vt:lpstr>Python: verificar se o número é primo</vt:lpstr>
      <vt:lpstr>Python: geração do número “E”</vt:lpstr>
      <vt:lpstr>Python: gerar num. aleatório e func. modular</vt:lpstr>
      <vt:lpstr>Python: criptografar um texto</vt:lpstr>
      <vt:lpstr>Python: descriptografar um texto</vt:lpstr>
      <vt:lpstr>Python: cálculo da chave privada “D”</vt:lpstr>
      <vt:lpstr>Python: Main</vt:lpstr>
      <vt:lpstr>C++: biblioteca, range MAX e potência</vt:lpstr>
      <vt:lpstr>C++: GCD Estendido e Busca do Coprimo</vt:lpstr>
      <vt:lpstr>C++: Crivo de Eratóstenes (Primos até MAX)</vt:lpstr>
      <vt:lpstr>C++: Main</vt:lpstr>
      <vt:lpstr>C++: Main</vt:lpstr>
      <vt:lpstr>C++: Main</vt:lpstr>
      <vt:lpstr>C++: Main</vt:lpstr>
      <vt:lpstr>REFERÊNCIAS</vt:lpstr>
      <vt:lpstr>REFERÊNCIAS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 RSA</dc:title>
  <cp:lastModifiedBy>Davi Augusto</cp:lastModifiedBy>
  <cp:revision>1</cp:revision>
  <dcterms:modified xsi:type="dcterms:W3CDTF">2022-06-30T02:26:47Z</dcterms:modified>
</cp:coreProperties>
</file>