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ab25f1826_1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ab25f1826_1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seninha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fator de carga de 0,7 ou mais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ab25f1826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ab25f1826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pedro gostoso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pedroooo gostosooo</a:t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b25f1826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ab25f1826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pedro gostoso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resistencia a pré-imagem e resistencia a segunda pré-imagem -&gt; h(x1) = h(x2)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resistencia a colisão h(qlqDadoDoMundo) = h(x1) -&gt; mais facil de ser quebrada pq estamos lidando com um conjunto de dados mt grande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31c649c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31c649c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ab25f1826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ab25f1826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pedro gostoso</a:t>
            </a: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b25f1826_1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b25f1826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pedro gostoso</a:t>
            </a:r>
            <a:endParaRPr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ab25f1826_1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ab25f1826_1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pedro gostoso</a:t>
            </a:r>
            <a:endParaRPr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b25f1826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ab25f1826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31c649c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031c649c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31c649c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31c649c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seninha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031c649c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031c649c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seninha</a:t>
            </a:r>
            <a:br>
              <a:rPr lang="pt-BR"/>
            </a:br>
            <a:r>
              <a:rPr lang="pt-BR"/>
              <a:t>hashs fortes geram menos colisões, enquanto hash fracos geram mais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31c649c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31c649c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ab25f1826_1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ab25f1826_1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31c649c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31c649c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Tunas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31c649c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31c649c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b25f182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b25f182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seninha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b25f1826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ab25f1826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seninha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fator de carga de 0,7 ou mais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cervolima.com/aplicacoes-de-hashing/" TargetMode="External"/><Relationship Id="rId4" Type="http://schemas.openxmlformats.org/officeDocument/2006/relationships/hyperlink" Target="https://www.youtube.com/watch?v=nUAWSGy4_2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 Hash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0" y="3238450"/>
            <a:ext cx="2835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Modena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Vieira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Caldato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Rafael Ragozoni Conrado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5658020" y="3238450"/>
            <a:ext cx="2835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181025485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151021911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191026026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181022745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colisões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 sz="17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Outros</a:t>
            </a:r>
            <a:endParaRPr b="1" sz="17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Hash misturado -&gt; aberto e fechado</a:t>
            </a:r>
            <a:endParaRPr b="1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Cuco hashing -&gt; Função hash “reserva”</a:t>
            </a:r>
            <a:endParaRPr b="1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Hopscotch hashing -&gt; cuco + sondagem(</a:t>
            </a:r>
            <a:r>
              <a:rPr b="1" i="1" lang="pt-BR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Vizinhanças de baldes)</a:t>
            </a:r>
            <a:r>
              <a:rPr b="1" lang="pt-BR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Robin Hood hashing -&gt; novas entradas “roubam” posições</a:t>
            </a:r>
            <a:endParaRPr b="1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Hashing de 2 opções -&gt; duas funções e duas tabelas</a:t>
            </a:r>
            <a:endParaRPr b="1"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SHA-512 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0" y="1160725"/>
            <a:ext cx="4063976" cy="33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481950" y="1294775"/>
            <a:ext cx="42399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Adição de bits de padding e do tamanho do bloco;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Inicialização de um buffer que armazenará os resultados;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Processamento dos n blocos (1024 bits);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A função f (função de compressão) produzirá 8 blocos de 64 bits (totalizando 512 bits) - aplicação de deslocamentos circulares (AND, OR, XOR) para “embaralhar” o dado;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Saída do estágio N é o hash da mensagem 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Ataques - esforço computacional</a:t>
            </a:r>
            <a:r>
              <a:rPr lang="pt-BR"/>
              <a:t>	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Dado uma função Hash H(M) = 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Onde H é a função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 é o tamanho do bloco de entrada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 é o tamanho do bloco de saída (dado criptografado)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esforço computacional exigido para “quebrar” a criptografia é: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825" y="3177800"/>
            <a:ext cx="4104499" cy="1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Armazenamento de senhas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Rabin-Karp, usado para encontrar conjuntos de padrões em strings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Segurança de banco de dados tanto para os desenvolvedores, quanto na questão de acesso de diversos usuários a esse </a:t>
            </a:r>
            <a:r>
              <a:rPr lang="pt-BR"/>
              <a:t>banco</a:t>
            </a:r>
            <a:r>
              <a:rPr lang="pt-BR"/>
              <a:t> de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50" y="1259351"/>
            <a:ext cx="5750475" cy="33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pic>
        <p:nvPicPr>
          <p:cNvPr descr="HashOnClick &gt; Using HashOnClick"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465850"/>
            <a:ext cx="65341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2506575" y="106565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Identificação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única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de arquivos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2506575" y="106565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Segurança interna de banco de dados com informação sensíveis em hash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98225"/>
            <a:ext cx="6495024" cy="30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 em principais linguagens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50"/>
              <a:t>Python - hashlib  lib - </a:t>
            </a:r>
            <a:r>
              <a:rPr lang="pt-BR" sz="4000"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sha3_256', 'sha256', 'sha3_224', 'sha224', 'blake2s', 'sha3_512', 'shake_128', 'sha512', 'sha3_384', 'shake_256', 'md5', 'blake2b', 'sha384', 'sha1';</a:t>
            </a:r>
            <a:endParaRPr sz="4000"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750"/>
              <a:t>Php </a:t>
            </a:r>
            <a:r>
              <a:rPr lang="pt-BR" sz="4750"/>
              <a:t>- hash class - </a:t>
            </a:r>
            <a:r>
              <a:rPr lang="pt-BR" sz="4000"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md2; md4; md5; sha1; sha224; sha256; sha384; sha512/224; sha512/256; sha512; sha3-224; sha3-256; sha3-384; sha3-512; ripemd128; ripemd160; ripemd256; ripemd320; whirlpool; tiger128,3; tiger160,3; tiger192,3; tiger128,4; tiger160,4; tiger192,4; snefru; snefru256; gost; gost-crypto; adler32; crc32; crc32b; crc32c; fnv132; fnv1a32; fnv164; fnv1a64; joaat; murmur3a; murmur3c; murmur3f; xxh32; xxh64; xxh3; xxh128; haval128,3; haval160,3; haval192,3; haval224,3; haval256,3; haval128,4; haval160,4; haval192,4; haval224,4; haval256,4; haval128,5; haval160,5; haval192,5; haval224,5; haval256,5; </a:t>
            </a:r>
            <a:endParaRPr sz="4000"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pt-BR" sz="4750"/>
              <a:t>Java</a:t>
            </a:r>
            <a:r>
              <a:rPr lang="pt-BR" sz="4750"/>
              <a:t>- MessageDigest class - </a:t>
            </a:r>
            <a:r>
              <a:rPr lang="pt-BR" sz="4000"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sha3_256', 'sha256', `md5`</a:t>
            </a:r>
            <a:endParaRPr sz="4000"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t/>
            </a:r>
            <a:endParaRPr sz="1050"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2400262" y="15788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https://acervolima.com/aplicacoes-de-hashing/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https://stringfixer.com/pt/Hash_table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https://www.youtube.com/watch?v=nUAWSGy4_2E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https://www.delftstack.com/pt/howto/python/python-md5/#:~:text=m%C3%B3dulo%20Python%20hashlib%20.-,O%20que%20%C3%A9%20Hash%3F,chamada%20de%20tabela%20de%20hash.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Funções </a:t>
            </a:r>
            <a:r>
              <a:rPr i="1" lang="pt-BR"/>
              <a:t>Hash</a:t>
            </a:r>
            <a:r>
              <a:rPr lang="pt-BR"/>
              <a:t> são classificadas como algoritmos que mapeiam dados de tamanhos variáveis para dados de tamanho fixo e únicos, de forma irreversível. Por isso também podem ser chamadas de funções de resumo.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A forma mapeada dos dados mapeados é obtida por processos que variam muito os dados finais, portanto é usado para garantir a integridade dos dados visto que qualquer pequena alteração no original acarreta em um resultado completamente diferente. Podemos chamar o resultado de resumo</a:t>
            </a:r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646013"/>
            <a:ext cx="2105312" cy="274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10100" y="1367200"/>
            <a:ext cx="63216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várias funções </a:t>
            </a:r>
            <a:r>
              <a:rPr i="1" lang="pt-BR"/>
              <a:t>Hash</a:t>
            </a:r>
            <a:r>
              <a:rPr lang="pt-BR"/>
              <a:t> existentes, mas as propriedades que todas apresentam em comum e que as definem como tal são: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Serem unidimensionais, ou seja, não inversíveis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Diferentes entradas de dados podem gerar um mesmo resumo, isso é chamado de colisão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Recorrência, mesma entrada deve resultar sempre no mesmo resumo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Resumos maiores (512 bits) e uso de chaves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5" y="2249550"/>
            <a:ext cx="2095450" cy="23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	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Para garantir a integridade de documentos eletrônicos, funções </a:t>
            </a:r>
            <a:r>
              <a:rPr i="1" lang="pt-BR"/>
              <a:t>Hash </a:t>
            </a:r>
            <a:r>
              <a:rPr lang="pt-BR"/>
              <a:t>transformam o documento original em uma cadeia de caracteres de tamanho fixo.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Busca de um algoritmo O(1) para o hash.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Costumam ser usados resumos de tamanhos de até 512 bits para que existam mais possibilidades de resultados dificultando a obtenção de resumos iguais aos de acesso.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 ser usadas chaves para geração de resumo onde apenas o remetente e destinatário teriam a chave para gerar o resumo.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3573775"/>
            <a:ext cx="28384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1384975"/>
            <a:ext cx="50292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Utilidades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baixar, armazenar e enviar dados confidenciais(nuvem)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buscar elementos em base de dados (índices)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verificação de integridade comparando o resultado </a:t>
            </a:r>
            <a:r>
              <a:rPr i="1" lang="pt-BR"/>
              <a:t>hash</a:t>
            </a:r>
            <a:r>
              <a:rPr lang="pt-BR"/>
              <a:t> do dado antes do envio e após o recebimento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verificação de senhas, sendo salvo no servidor a versão </a:t>
            </a:r>
            <a:r>
              <a:rPr i="1" lang="pt-BR"/>
              <a:t>hash</a:t>
            </a:r>
            <a:r>
              <a:rPr lang="pt-BR"/>
              <a:t> da senha, possibilitando conferir os dados de entrada sem comprometer a confidencialidade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Operação do compilador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Vinculando o nome e o caminho do arquivo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Tabela Hash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SHA (Secure Hash)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MD5 (Message Digest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PBKDF2 (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Password-Based Key Derivation Function)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Argon2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 1953, </a:t>
            </a:r>
            <a:r>
              <a:rPr lang="pt-BR"/>
              <a:t>H. P. Luhn na IBM ou inventores de compiladores na década de 1960.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Estrutura de dados para mapear valores armazenados em índices obtidos por funções </a:t>
            </a:r>
            <a:r>
              <a:rPr i="1" lang="pt-BR"/>
              <a:t>hash</a:t>
            </a:r>
            <a:r>
              <a:rPr lang="pt-BR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Buscas eficientes e aplicações em indexação e busca de dados em matrizes, bds, jogos, caches e linguagens de programação.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Segurança dos dados (</a:t>
            </a:r>
            <a:r>
              <a:rPr i="1" lang="pt-BR"/>
              <a:t>hash </a:t>
            </a:r>
            <a:r>
              <a:rPr lang="pt-BR"/>
              <a:t>criptográfico)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Fator de carga = n/k (posições ocupadas/n° posições)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Redimensionamento dinâmico (</a:t>
            </a:r>
            <a:r>
              <a:rPr i="1" lang="pt-BR"/>
              <a:t>rehashing</a:t>
            </a:r>
            <a:r>
              <a:rPr lang="pt-BR"/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Colisões</a:t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Hash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colisões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Encadeamento Interno (Sondagem)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79" lvl="0" marL="45720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ct val="147619"/>
              <a:buFont typeface="Arial"/>
              <a:buChar char="●"/>
            </a:pPr>
            <a:r>
              <a:rPr b="1" lang="pt-BR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Sondagem linear -&gt; h(k,i) = [ h(k) + i ] mod n</a:t>
            </a:r>
            <a:endParaRPr b="1"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79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47619"/>
              <a:buFont typeface="Arial"/>
              <a:buChar char="●"/>
            </a:pPr>
            <a:r>
              <a:rPr b="1" lang="pt-BR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Sondagem quadr</a:t>
            </a:r>
            <a:r>
              <a:rPr b="1" lang="pt-BR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ática -&gt; h(k,i) = [ h(k) + i² ] mod n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79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47619"/>
              <a:buFont typeface="Arial"/>
              <a:buChar char="●"/>
            </a:pPr>
            <a:r>
              <a:rPr b="1" lang="pt-BR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Duplo Hash -&gt; h(k,i) = [ h(k) + i * h'(k) ] mod n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42857"/>
              <a:buFont typeface="Arial"/>
              <a:buChar char="●"/>
            </a:pPr>
            <a:r>
              <a:rPr b="1" lang="pt-BR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Recomendado para fator de carga baixo(&lt;0,7) mas não muito próximo de zero e tamanho de entradas pequenas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Encadeamento Externo (estruturas de armazenamento)</a:t>
            </a:r>
            <a:endParaRPr b="1"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79" lvl="0" marL="45720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ct val="147619"/>
              <a:buFont typeface="Arial"/>
              <a:buChar char="●"/>
            </a:pPr>
            <a:r>
              <a:rPr b="1" lang="pt-BR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Área de Extensão -&gt; Área de extensão, tabela adicional reservada para casos de colisão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79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47619"/>
              <a:buFont typeface="Arial"/>
              <a:buChar char="●"/>
            </a:pPr>
            <a:r>
              <a:rPr b="1" lang="pt-BR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Lista encadeada -&gt; Todos os registros são armazenados em listas encadeadas e há uma para cada endereço possível (maior custo mas melhor que listas simples em casos de alto fator de carga).</a:t>
            </a:r>
            <a:endParaRPr b="1"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b="1"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5" y="3339013"/>
            <a:ext cx="2194560" cy="12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163" y="780288"/>
            <a:ext cx="27908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22238"/>
            <a:ext cx="2413635" cy="15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