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 rot="-307858">
            <a:off x="2448700" y="1713903"/>
            <a:ext cx="12515915" cy="2360868"/>
            <a:chOff x="0" y="-19050"/>
            <a:chExt cx="3072159" cy="579499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3072159" cy="560449"/>
            </a:xfrm>
            <a:custGeom>
              <a:rect b="b" l="l" r="r" t="t"/>
              <a:pathLst>
                <a:path extrusionOk="0" h="560449" w="3072159">
                  <a:moveTo>
                    <a:pt x="18557" y="0"/>
                  </a:moveTo>
                  <a:lnTo>
                    <a:pt x="3053602" y="0"/>
                  </a:lnTo>
                  <a:cubicBezTo>
                    <a:pt x="3063851" y="0"/>
                    <a:pt x="3072159" y="8308"/>
                    <a:pt x="3072159" y="18557"/>
                  </a:cubicBezTo>
                  <a:lnTo>
                    <a:pt x="3072159" y="541892"/>
                  </a:lnTo>
                  <a:cubicBezTo>
                    <a:pt x="3072159" y="552141"/>
                    <a:pt x="3063851" y="560449"/>
                    <a:pt x="3053602" y="560449"/>
                  </a:cubicBezTo>
                  <a:lnTo>
                    <a:pt x="18557" y="560449"/>
                  </a:lnTo>
                  <a:cubicBezTo>
                    <a:pt x="8308" y="560449"/>
                    <a:pt x="0" y="552141"/>
                    <a:pt x="0" y="541892"/>
                  </a:cubicBezTo>
                  <a:lnTo>
                    <a:pt x="0" y="18557"/>
                  </a:lnTo>
                  <a:cubicBezTo>
                    <a:pt x="0" y="8308"/>
                    <a:pt x="8308" y="0"/>
                    <a:pt x="18557" y="0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-19050"/>
              <a:ext cx="3072159" cy="579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3"/>
          <p:cNvGrpSpPr/>
          <p:nvPr/>
        </p:nvGrpSpPr>
        <p:grpSpPr>
          <a:xfrm rot="-307858">
            <a:off x="2358985" y="1510131"/>
            <a:ext cx="12603281" cy="2417346"/>
            <a:chOff x="0" y="-19050"/>
            <a:chExt cx="3093604" cy="593362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3093604" cy="574312"/>
            </a:xfrm>
            <a:custGeom>
              <a:rect b="b" l="l" r="r" t="t"/>
              <a:pathLst>
                <a:path extrusionOk="0" h="574312" w="3093604">
                  <a:moveTo>
                    <a:pt x="18428" y="0"/>
                  </a:moveTo>
                  <a:lnTo>
                    <a:pt x="3075175" y="0"/>
                  </a:lnTo>
                  <a:cubicBezTo>
                    <a:pt x="3080063" y="0"/>
                    <a:pt x="3084750" y="1942"/>
                    <a:pt x="3088206" y="5398"/>
                  </a:cubicBezTo>
                  <a:cubicBezTo>
                    <a:pt x="3091662" y="8854"/>
                    <a:pt x="3093604" y="13541"/>
                    <a:pt x="3093604" y="18428"/>
                  </a:cubicBezTo>
                  <a:lnTo>
                    <a:pt x="3093604" y="555884"/>
                  </a:lnTo>
                  <a:cubicBezTo>
                    <a:pt x="3093604" y="560771"/>
                    <a:pt x="3091662" y="565459"/>
                    <a:pt x="3088206" y="568915"/>
                  </a:cubicBezTo>
                  <a:cubicBezTo>
                    <a:pt x="3084750" y="572371"/>
                    <a:pt x="3080063" y="574312"/>
                    <a:pt x="3075175" y="574312"/>
                  </a:cubicBezTo>
                  <a:lnTo>
                    <a:pt x="18428" y="574312"/>
                  </a:lnTo>
                  <a:cubicBezTo>
                    <a:pt x="13541" y="574312"/>
                    <a:pt x="8854" y="572371"/>
                    <a:pt x="5398" y="568915"/>
                  </a:cubicBezTo>
                  <a:cubicBezTo>
                    <a:pt x="1942" y="565459"/>
                    <a:pt x="0" y="560771"/>
                    <a:pt x="0" y="555884"/>
                  </a:cubicBezTo>
                  <a:lnTo>
                    <a:pt x="0" y="18428"/>
                  </a:lnTo>
                  <a:cubicBezTo>
                    <a:pt x="0" y="13541"/>
                    <a:pt x="1942" y="8854"/>
                    <a:pt x="5398" y="5398"/>
                  </a:cubicBezTo>
                  <a:cubicBezTo>
                    <a:pt x="8854" y="1942"/>
                    <a:pt x="13541" y="0"/>
                    <a:pt x="1842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0" y="-19050"/>
              <a:ext cx="3093604" cy="593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3"/>
          <p:cNvSpPr/>
          <p:nvPr/>
        </p:nvSpPr>
        <p:spPr>
          <a:xfrm>
            <a:off x="6184746" y="5963932"/>
            <a:ext cx="5050764" cy="2150183"/>
          </a:xfrm>
          <a:custGeom>
            <a:rect b="b" l="l" r="r" t="t"/>
            <a:pathLst>
              <a:path extrusionOk="0" h="2150183" w="5050764">
                <a:moveTo>
                  <a:pt x="0" y="0"/>
                </a:moveTo>
                <a:lnTo>
                  <a:pt x="5050764" y="0"/>
                </a:lnTo>
                <a:lnTo>
                  <a:pt x="5050764" y="2150182"/>
                </a:lnTo>
                <a:lnTo>
                  <a:pt x="0" y="21501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3"/>
          <p:cNvSpPr txBox="1"/>
          <p:nvPr/>
        </p:nvSpPr>
        <p:spPr>
          <a:xfrm rot="-307845">
            <a:off x="633868" y="1983950"/>
            <a:ext cx="16152520" cy="1469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50"/>
              <a:buFont typeface="Arial"/>
              <a:buNone/>
            </a:pPr>
            <a:r>
              <a:rPr b="0" i="0" lang="en-US" sz="955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APRESENTAMOS O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6357980" y="2722125"/>
            <a:ext cx="9049570" cy="6334699"/>
          </a:xfrm>
          <a:custGeom>
            <a:rect b="b" l="l" r="r" t="t"/>
            <a:pathLst>
              <a:path extrusionOk="0" h="6334699" w="9049570">
                <a:moveTo>
                  <a:pt x="0" y="0"/>
                </a:moveTo>
                <a:lnTo>
                  <a:pt x="9049569" y="0"/>
                </a:lnTo>
                <a:lnTo>
                  <a:pt x="9049569" y="6334699"/>
                </a:lnTo>
                <a:lnTo>
                  <a:pt x="0" y="63346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14"/>
          <p:cNvSpPr/>
          <p:nvPr/>
        </p:nvSpPr>
        <p:spPr>
          <a:xfrm>
            <a:off x="2880451" y="2722125"/>
            <a:ext cx="6525782" cy="6334699"/>
          </a:xfrm>
          <a:custGeom>
            <a:rect b="b" l="l" r="r" t="t"/>
            <a:pathLst>
              <a:path extrusionOk="0" h="6334699" w="6525782">
                <a:moveTo>
                  <a:pt x="0" y="0"/>
                </a:moveTo>
                <a:lnTo>
                  <a:pt x="6525782" y="0"/>
                </a:lnTo>
                <a:lnTo>
                  <a:pt x="6525782" y="6334699"/>
                </a:lnTo>
                <a:lnTo>
                  <a:pt x="0" y="63346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38671" t="0"/>
            </a:stretch>
          </a:blipFill>
          <a:ln>
            <a:noFill/>
          </a:ln>
        </p:spPr>
      </p:sp>
      <p:grpSp>
        <p:nvGrpSpPr>
          <p:cNvPr id="98" name="Google Shape;98;p14"/>
          <p:cNvGrpSpPr/>
          <p:nvPr/>
        </p:nvGrpSpPr>
        <p:grpSpPr>
          <a:xfrm>
            <a:off x="3812952" y="1566314"/>
            <a:ext cx="10662097" cy="1658072"/>
            <a:chOff x="0" y="-19050"/>
            <a:chExt cx="3302731" cy="513611"/>
          </a:xfrm>
        </p:grpSpPr>
        <p:sp>
          <p:nvSpPr>
            <p:cNvPr id="99" name="Google Shape;99;p14"/>
            <p:cNvSpPr/>
            <p:nvPr/>
          </p:nvSpPr>
          <p:spPr>
            <a:xfrm>
              <a:off x="0" y="0"/>
              <a:ext cx="3302731" cy="494561"/>
            </a:xfrm>
            <a:custGeom>
              <a:rect b="b" l="l" r="r" t="t"/>
              <a:pathLst>
                <a:path extrusionOk="0" h="494561" w="3302731">
                  <a:moveTo>
                    <a:pt x="21783" y="0"/>
                  </a:moveTo>
                  <a:lnTo>
                    <a:pt x="3280947" y="0"/>
                  </a:lnTo>
                  <a:cubicBezTo>
                    <a:pt x="3286725" y="0"/>
                    <a:pt x="3292266" y="2295"/>
                    <a:pt x="3296351" y="6380"/>
                  </a:cubicBezTo>
                  <a:cubicBezTo>
                    <a:pt x="3300436" y="10465"/>
                    <a:pt x="3302731" y="16006"/>
                    <a:pt x="3302731" y="21783"/>
                  </a:cubicBezTo>
                  <a:lnTo>
                    <a:pt x="3302731" y="472777"/>
                  </a:lnTo>
                  <a:cubicBezTo>
                    <a:pt x="3302731" y="478555"/>
                    <a:pt x="3300436" y="484095"/>
                    <a:pt x="3296351" y="488181"/>
                  </a:cubicBezTo>
                  <a:cubicBezTo>
                    <a:pt x="3292266" y="492266"/>
                    <a:pt x="3286725" y="494561"/>
                    <a:pt x="3280947" y="494561"/>
                  </a:cubicBezTo>
                  <a:lnTo>
                    <a:pt x="21783" y="494561"/>
                  </a:lnTo>
                  <a:cubicBezTo>
                    <a:pt x="16006" y="494561"/>
                    <a:pt x="10465" y="492266"/>
                    <a:pt x="6380" y="488181"/>
                  </a:cubicBezTo>
                  <a:cubicBezTo>
                    <a:pt x="2295" y="484095"/>
                    <a:pt x="0" y="478555"/>
                    <a:pt x="0" y="472777"/>
                  </a:cubicBezTo>
                  <a:lnTo>
                    <a:pt x="0" y="21783"/>
                  </a:lnTo>
                  <a:cubicBezTo>
                    <a:pt x="0" y="16006"/>
                    <a:pt x="2295" y="10465"/>
                    <a:pt x="6380" y="6380"/>
                  </a:cubicBezTo>
                  <a:cubicBezTo>
                    <a:pt x="10465" y="2295"/>
                    <a:pt x="16006" y="0"/>
                    <a:pt x="21783" y="0"/>
                  </a:cubicBezTo>
                  <a:close/>
                </a:path>
              </a:pathLst>
            </a:custGeom>
            <a:solidFill>
              <a:srgbClr val="000000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0" y="-19050"/>
              <a:ext cx="3302731" cy="5136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3812952" y="1464069"/>
            <a:ext cx="10662097" cy="1658072"/>
            <a:chOff x="0" y="-19050"/>
            <a:chExt cx="3302731" cy="513611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3302731" cy="494561"/>
            </a:xfrm>
            <a:custGeom>
              <a:rect b="b" l="l" r="r" t="t"/>
              <a:pathLst>
                <a:path extrusionOk="0" h="494561" w="3302731">
                  <a:moveTo>
                    <a:pt x="21783" y="0"/>
                  </a:moveTo>
                  <a:lnTo>
                    <a:pt x="3280947" y="0"/>
                  </a:lnTo>
                  <a:cubicBezTo>
                    <a:pt x="3286725" y="0"/>
                    <a:pt x="3292266" y="2295"/>
                    <a:pt x="3296351" y="6380"/>
                  </a:cubicBezTo>
                  <a:cubicBezTo>
                    <a:pt x="3300436" y="10465"/>
                    <a:pt x="3302731" y="16006"/>
                    <a:pt x="3302731" y="21783"/>
                  </a:cubicBezTo>
                  <a:lnTo>
                    <a:pt x="3302731" y="472777"/>
                  </a:lnTo>
                  <a:cubicBezTo>
                    <a:pt x="3302731" y="478555"/>
                    <a:pt x="3300436" y="484095"/>
                    <a:pt x="3296351" y="488181"/>
                  </a:cubicBezTo>
                  <a:cubicBezTo>
                    <a:pt x="3292266" y="492266"/>
                    <a:pt x="3286725" y="494561"/>
                    <a:pt x="3280947" y="494561"/>
                  </a:cubicBezTo>
                  <a:lnTo>
                    <a:pt x="21783" y="494561"/>
                  </a:lnTo>
                  <a:cubicBezTo>
                    <a:pt x="16006" y="494561"/>
                    <a:pt x="10465" y="492266"/>
                    <a:pt x="6380" y="488181"/>
                  </a:cubicBezTo>
                  <a:cubicBezTo>
                    <a:pt x="2295" y="484095"/>
                    <a:pt x="0" y="478555"/>
                    <a:pt x="0" y="472777"/>
                  </a:cubicBezTo>
                  <a:lnTo>
                    <a:pt x="0" y="21783"/>
                  </a:lnTo>
                  <a:cubicBezTo>
                    <a:pt x="0" y="16006"/>
                    <a:pt x="2295" y="10465"/>
                    <a:pt x="6380" y="6380"/>
                  </a:cubicBezTo>
                  <a:cubicBezTo>
                    <a:pt x="10465" y="2295"/>
                    <a:pt x="16006" y="0"/>
                    <a:pt x="21783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0" y="-19050"/>
              <a:ext cx="3302731" cy="5136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775" lIns="37775" spcFirstLastPara="1" rIns="37775" wrap="square" tIns="37775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14"/>
          <p:cNvGrpSpPr/>
          <p:nvPr/>
        </p:nvGrpSpPr>
        <p:grpSpPr>
          <a:xfrm>
            <a:off x="3317243" y="3387398"/>
            <a:ext cx="12050426" cy="4292744"/>
            <a:chOff x="0" y="-28575"/>
            <a:chExt cx="3173775" cy="1130599"/>
          </a:xfrm>
        </p:grpSpPr>
        <p:sp>
          <p:nvSpPr>
            <p:cNvPr id="105" name="Google Shape;105;p14"/>
            <p:cNvSpPr/>
            <p:nvPr/>
          </p:nvSpPr>
          <p:spPr>
            <a:xfrm>
              <a:off x="0" y="0"/>
              <a:ext cx="3173775" cy="1102024"/>
            </a:xfrm>
            <a:custGeom>
              <a:rect b="b" l="l" r="r" t="t"/>
              <a:pathLst>
                <a:path extrusionOk="0" h="1102024" w="3173775">
                  <a:moveTo>
                    <a:pt x="0" y="0"/>
                  </a:moveTo>
                  <a:lnTo>
                    <a:pt x="3173775" y="0"/>
                  </a:lnTo>
                  <a:lnTo>
                    <a:pt x="3173775" y="1102024"/>
                  </a:lnTo>
                  <a:lnTo>
                    <a:pt x="0" y="11020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6" name="Google Shape;106;p14"/>
            <p:cNvSpPr txBox="1"/>
            <p:nvPr/>
          </p:nvSpPr>
          <p:spPr>
            <a:xfrm>
              <a:off x="0" y="-28575"/>
              <a:ext cx="3173775" cy="1130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31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14"/>
          <p:cNvSpPr txBox="1"/>
          <p:nvPr/>
        </p:nvSpPr>
        <p:spPr>
          <a:xfrm>
            <a:off x="3813002" y="3823398"/>
            <a:ext cx="10662000" cy="3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210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  O UtilizeJá é o seu assistente pessoal multifuncional, projetado para facilitar suas tarefas diárias de maneira rápida e eficiente. Com uma interface intuitiva e uma ampla gama de ferramentas, sendo um app indispensável para quem busca praticidade e conveniência no dia a dia.</a:t>
            </a:r>
            <a:endParaRPr b="0" i="0" sz="25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 rot="10800000">
            <a:off x="15383131" y="3443041"/>
            <a:ext cx="0" cy="4371356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4"/>
          <p:cNvSpPr txBox="1"/>
          <p:nvPr/>
        </p:nvSpPr>
        <p:spPr>
          <a:xfrm>
            <a:off x="4015661" y="1856872"/>
            <a:ext cx="102567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7"/>
              <a:buFont typeface="Arial"/>
              <a:buNone/>
            </a:pPr>
            <a:r>
              <a:rPr b="0" i="0" lang="en-US" sz="6997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O QUE É O UTILIZE JÁ?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>
            <a:off x="3061642" y="628864"/>
            <a:ext cx="10429141" cy="1862757"/>
            <a:chOff x="0" y="-38100"/>
            <a:chExt cx="2576216" cy="460140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0"/>
              <a:ext cx="2576216" cy="422040"/>
            </a:xfrm>
            <a:custGeom>
              <a:rect b="b" l="l" r="r" t="t"/>
              <a:pathLst>
                <a:path extrusionOk="0" h="422040" w="2576216">
                  <a:moveTo>
                    <a:pt x="38092" y="0"/>
                  </a:moveTo>
                  <a:lnTo>
                    <a:pt x="2538124" y="0"/>
                  </a:lnTo>
                  <a:cubicBezTo>
                    <a:pt x="2548227" y="0"/>
                    <a:pt x="2557916" y="4013"/>
                    <a:pt x="2565059" y="11157"/>
                  </a:cubicBezTo>
                  <a:cubicBezTo>
                    <a:pt x="2572203" y="18300"/>
                    <a:pt x="2576216" y="27989"/>
                    <a:pt x="2576216" y="38092"/>
                  </a:cubicBezTo>
                  <a:lnTo>
                    <a:pt x="2576216" y="383948"/>
                  </a:lnTo>
                  <a:cubicBezTo>
                    <a:pt x="2576216" y="394051"/>
                    <a:pt x="2572203" y="403740"/>
                    <a:pt x="2565059" y="410883"/>
                  </a:cubicBezTo>
                  <a:cubicBezTo>
                    <a:pt x="2557916" y="418027"/>
                    <a:pt x="2548227" y="422040"/>
                    <a:pt x="2538124" y="422040"/>
                  </a:cubicBezTo>
                  <a:lnTo>
                    <a:pt x="38092" y="422040"/>
                  </a:lnTo>
                  <a:cubicBezTo>
                    <a:pt x="27989" y="422040"/>
                    <a:pt x="18300" y="418027"/>
                    <a:pt x="11157" y="410883"/>
                  </a:cubicBezTo>
                  <a:cubicBezTo>
                    <a:pt x="4013" y="403740"/>
                    <a:pt x="0" y="394051"/>
                    <a:pt x="0" y="383948"/>
                  </a:cubicBezTo>
                  <a:lnTo>
                    <a:pt x="0" y="38092"/>
                  </a:lnTo>
                  <a:cubicBezTo>
                    <a:pt x="0" y="27989"/>
                    <a:pt x="4013" y="18300"/>
                    <a:pt x="11157" y="11157"/>
                  </a:cubicBezTo>
                  <a:cubicBezTo>
                    <a:pt x="18300" y="4013"/>
                    <a:pt x="27989" y="0"/>
                    <a:pt x="380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0" y="-38100"/>
              <a:ext cx="2576216" cy="460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100" lIns="51100" spcFirstLastPara="1" rIns="51100" wrap="square" tIns="51100">
              <a:noAutofit/>
            </a:bodyPr>
            <a:lstStyle/>
            <a:p>
              <a:pPr indent="0" lvl="0" marL="0" marR="0" rtl="0" algn="ctr">
                <a:lnSpc>
                  <a:spcPct val="148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3061642" y="705983"/>
            <a:ext cx="10429141" cy="1584103"/>
            <a:chOff x="0" y="-19050"/>
            <a:chExt cx="2576216" cy="391307"/>
          </a:xfrm>
        </p:grpSpPr>
        <p:sp>
          <p:nvSpPr>
            <p:cNvPr id="118" name="Google Shape;118;p15"/>
            <p:cNvSpPr/>
            <p:nvPr/>
          </p:nvSpPr>
          <p:spPr>
            <a:xfrm>
              <a:off x="0" y="0"/>
              <a:ext cx="2576216" cy="372257"/>
            </a:xfrm>
            <a:custGeom>
              <a:rect b="b" l="l" r="r" t="t"/>
              <a:pathLst>
                <a:path extrusionOk="0" h="372257" w="2576216">
                  <a:moveTo>
                    <a:pt x="22270" y="0"/>
                  </a:moveTo>
                  <a:lnTo>
                    <a:pt x="2553946" y="0"/>
                  </a:lnTo>
                  <a:cubicBezTo>
                    <a:pt x="2566245" y="0"/>
                    <a:pt x="2576216" y="9971"/>
                    <a:pt x="2576216" y="22270"/>
                  </a:cubicBezTo>
                  <a:lnTo>
                    <a:pt x="2576216" y="349987"/>
                  </a:lnTo>
                  <a:cubicBezTo>
                    <a:pt x="2576216" y="355893"/>
                    <a:pt x="2573869" y="361557"/>
                    <a:pt x="2569693" y="365734"/>
                  </a:cubicBezTo>
                  <a:cubicBezTo>
                    <a:pt x="2565517" y="369910"/>
                    <a:pt x="2559852" y="372257"/>
                    <a:pt x="2553946" y="372257"/>
                  </a:cubicBezTo>
                  <a:lnTo>
                    <a:pt x="22270" y="372257"/>
                  </a:lnTo>
                  <a:cubicBezTo>
                    <a:pt x="16364" y="372257"/>
                    <a:pt x="10699" y="369910"/>
                    <a:pt x="6523" y="365734"/>
                  </a:cubicBezTo>
                  <a:cubicBezTo>
                    <a:pt x="2346" y="361557"/>
                    <a:pt x="0" y="355893"/>
                    <a:pt x="0" y="349987"/>
                  </a:cubicBezTo>
                  <a:lnTo>
                    <a:pt x="0" y="22270"/>
                  </a:lnTo>
                  <a:cubicBezTo>
                    <a:pt x="0" y="16364"/>
                    <a:pt x="2346" y="10699"/>
                    <a:pt x="6523" y="6523"/>
                  </a:cubicBezTo>
                  <a:cubicBezTo>
                    <a:pt x="10699" y="2346"/>
                    <a:pt x="16364" y="0"/>
                    <a:pt x="22270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0" y="-19050"/>
              <a:ext cx="2576216" cy="391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100" lIns="51100" spcFirstLastPara="1" rIns="51100" wrap="square" tIns="51100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5"/>
          <p:cNvGrpSpPr/>
          <p:nvPr/>
        </p:nvGrpSpPr>
        <p:grpSpPr>
          <a:xfrm>
            <a:off x="1496550" y="2951714"/>
            <a:ext cx="3610966" cy="6461816"/>
            <a:chOff x="0" y="-274305"/>
            <a:chExt cx="4814621" cy="8615755"/>
          </a:xfrm>
        </p:grpSpPr>
        <p:grpSp>
          <p:nvGrpSpPr>
            <p:cNvPr id="121" name="Google Shape;121;p15"/>
            <p:cNvGrpSpPr/>
            <p:nvPr/>
          </p:nvGrpSpPr>
          <p:grpSpPr>
            <a:xfrm>
              <a:off x="0" y="-99390"/>
              <a:ext cx="4791344" cy="8440840"/>
              <a:chOff x="0" y="-28575"/>
              <a:chExt cx="499126" cy="879303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0" y="0"/>
                <a:ext cx="499126" cy="850728"/>
              </a:xfrm>
              <a:custGeom>
                <a:rect b="b" l="l" r="r" t="t"/>
                <a:pathLst>
                  <a:path extrusionOk="0" h="850728" w="499126">
                    <a:moveTo>
                      <a:pt x="0" y="0"/>
                    </a:moveTo>
                    <a:lnTo>
                      <a:pt x="499126" y="0"/>
                    </a:lnTo>
                    <a:lnTo>
                      <a:pt x="499126" y="850728"/>
                    </a:lnTo>
                    <a:lnTo>
                      <a:pt x="0" y="850728"/>
                    </a:lnTo>
                    <a:close/>
                  </a:path>
                </a:pathLst>
              </a:custGeom>
              <a:solidFill>
                <a:srgbClr val="000000"/>
              </a:solidFill>
              <a:ln cap="sq" cmpd="sng" w="1905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23" name="Google Shape;123;p15"/>
              <p:cNvSpPr txBox="1"/>
              <p:nvPr/>
            </p:nvSpPr>
            <p:spPr>
              <a:xfrm>
                <a:off x="0" y="-28575"/>
                <a:ext cx="499126" cy="8793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3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" name="Google Shape;124;p15"/>
            <p:cNvGrpSpPr/>
            <p:nvPr/>
          </p:nvGrpSpPr>
          <p:grpSpPr>
            <a:xfrm>
              <a:off x="23277" y="-274305"/>
              <a:ext cx="4791344" cy="8440840"/>
              <a:chOff x="0" y="-28575"/>
              <a:chExt cx="499126" cy="879303"/>
            </a:xfrm>
          </p:grpSpPr>
          <p:sp>
            <p:nvSpPr>
              <p:cNvPr id="125" name="Google Shape;125;p15"/>
              <p:cNvSpPr/>
              <p:nvPr/>
            </p:nvSpPr>
            <p:spPr>
              <a:xfrm>
                <a:off x="0" y="0"/>
                <a:ext cx="499126" cy="850728"/>
              </a:xfrm>
              <a:custGeom>
                <a:rect b="b" l="l" r="r" t="t"/>
                <a:pathLst>
                  <a:path extrusionOk="0" h="850728" w="499126">
                    <a:moveTo>
                      <a:pt x="0" y="0"/>
                    </a:moveTo>
                    <a:lnTo>
                      <a:pt x="499126" y="0"/>
                    </a:lnTo>
                    <a:lnTo>
                      <a:pt x="499126" y="850728"/>
                    </a:lnTo>
                    <a:lnTo>
                      <a:pt x="0" y="850728"/>
                    </a:lnTo>
                    <a:close/>
                  </a:path>
                </a:pathLst>
              </a:custGeom>
              <a:solidFill>
                <a:srgbClr val="FFFFFF"/>
              </a:solidFill>
              <a:ln cap="sq" cmpd="sng" w="1905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26" name="Google Shape;126;p15"/>
              <p:cNvSpPr txBox="1"/>
              <p:nvPr/>
            </p:nvSpPr>
            <p:spPr>
              <a:xfrm>
                <a:off x="0" y="-28575"/>
                <a:ext cx="499126" cy="8793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3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" name="Google Shape;127;p15"/>
            <p:cNvGrpSpPr/>
            <p:nvPr/>
          </p:nvGrpSpPr>
          <p:grpSpPr>
            <a:xfrm>
              <a:off x="309771" y="259977"/>
              <a:ext cx="4121895" cy="714122"/>
              <a:chOff x="0" y="-28575"/>
              <a:chExt cx="5352240" cy="927281"/>
            </a:xfrm>
          </p:grpSpPr>
          <p:sp>
            <p:nvSpPr>
              <p:cNvPr id="128" name="Google Shape;128;p15"/>
              <p:cNvSpPr/>
              <p:nvPr/>
            </p:nvSpPr>
            <p:spPr>
              <a:xfrm>
                <a:off x="0" y="0"/>
                <a:ext cx="5352240" cy="898706"/>
              </a:xfrm>
              <a:custGeom>
                <a:rect b="b" l="l" r="r" t="t"/>
                <a:pathLst>
                  <a:path extrusionOk="0" h="898706" w="5352240">
                    <a:moveTo>
                      <a:pt x="0" y="0"/>
                    </a:moveTo>
                    <a:lnTo>
                      <a:pt x="5352240" y="0"/>
                    </a:lnTo>
                    <a:lnTo>
                      <a:pt x="5352240" y="898706"/>
                    </a:lnTo>
                    <a:lnTo>
                      <a:pt x="0" y="8987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29" name="Google Shape;129;p15"/>
              <p:cNvSpPr txBox="1"/>
              <p:nvPr/>
            </p:nvSpPr>
            <p:spPr>
              <a:xfrm>
                <a:off x="0" y="-28575"/>
                <a:ext cx="5352240" cy="9272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3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" name="Google Shape;130;p15"/>
            <p:cNvGrpSpPr/>
            <p:nvPr/>
          </p:nvGrpSpPr>
          <p:grpSpPr>
            <a:xfrm>
              <a:off x="299144" y="195490"/>
              <a:ext cx="4143150" cy="663671"/>
              <a:chOff x="0" y="-28575"/>
              <a:chExt cx="5379840" cy="861771"/>
            </a:xfrm>
          </p:grpSpPr>
          <p:sp>
            <p:nvSpPr>
              <p:cNvPr id="131" name="Google Shape;131;p15"/>
              <p:cNvSpPr/>
              <p:nvPr/>
            </p:nvSpPr>
            <p:spPr>
              <a:xfrm>
                <a:off x="0" y="0"/>
                <a:ext cx="5379839" cy="833196"/>
              </a:xfrm>
              <a:custGeom>
                <a:rect b="b" l="l" r="r" t="t"/>
                <a:pathLst>
                  <a:path extrusionOk="0" h="833196" w="5379839">
                    <a:moveTo>
                      <a:pt x="0" y="0"/>
                    </a:moveTo>
                    <a:lnTo>
                      <a:pt x="5379839" y="0"/>
                    </a:lnTo>
                    <a:lnTo>
                      <a:pt x="5379839" y="833196"/>
                    </a:lnTo>
                    <a:lnTo>
                      <a:pt x="0" y="833196"/>
                    </a:lnTo>
                    <a:close/>
                  </a:path>
                </a:pathLst>
              </a:custGeom>
              <a:solidFill>
                <a:srgbClr val="FFFFFF"/>
              </a:solidFill>
              <a:ln cap="sq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32" name="Google Shape;132;p15"/>
              <p:cNvSpPr txBox="1"/>
              <p:nvPr/>
            </p:nvSpPr>
            <p:spPr>
              <a:xfrm>
                <a:off x="0" y="-28575"/>
                <a:ext cx="5379840" cy="8617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3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3" name="Google Shape;133;p15"/>
            <p:cNvSpPr txBox="1"/>
            <p:nvPr/>
          </p:nvSpPr>
          <p:spPr>
            <a:xfrm>
              <a:off x="433279" y="1653903"/>
              <a:ext cx="3969900" cy="3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3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Impact"/>
                  <a:ea typeface="Impact"/>
                  <a:cs typeface="Impact"/>
                  <a:sym typeface="Impact"/>
                </a:rPr>
                <a:t>• Conversor de PDF: Converta documentos em PDF para diferentes formatos (e vice-versa) com apenas alguns toques.</a:t>
              </a:r>
              <a:endParaRPr b="0" i="0" sz="20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endParaRPr>
            </a:p>
            <a:p>
              <a:pPr indent="0" lvl="0" marL="0" marR="0" rtl="0" algn="l">
                <a:lnSpc>
                  <a:spcPct val="14003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269325" y="322551"/>
              <a:ext cx="4202787" cy="809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86"/>
                <a:buFont typeface="Arial"/>
                <a:buNone/>
              </a:pPr>
              <a:r>
                <a:rPr b="0" i="0" lang="en-US" sz="1786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FERRAMENTAS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399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86"/>
                <a:buFont typeface="Arial"/>
                <a:buNone/>
              </a:pPr>
              <a:r>
                <a:t/>
              </a:r>
              <a:endParaRPr b="0" i="0" sz="178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15"/>
          <p:cNvGrpSpPr/>
          <p:nvPr/>
        </p:nvGrpSpPr>
        <p:grpSpPr>
          <a:xfrm>
            <a:off x="6470729" y="2951714"/>
            <a:ext cx="3610966" cy="6461816"/>
            <a:chOff x="0" y="-274305"/>
            <a:chExt cx="4814621" cy="8615755"/>
          </a:xfrm>
        </p:grpSpPr>
        <p:grpSp>
          <p:nvGrpSpPr>
            <p:cNvPr id="136" name="Google Shape;136;p15"/>
            <p:cNvGrpSpPr/>
            <p:nvPr/>
          </p:nvGrpSpPr>
          <p:grpSpPr>
            <a:xfrm>
              <a:off x="0" y="-99390"/>
              <a:ext cx="4791344" cy="8440840"/>
              <a:chOff x="0" y="-28575"/>
              <a:chExt cx="499126" cy="879303"/>
            </a:xfrm>
          </p:grpSpPr>
          <p:sp>
            <p:nvSpPr>
              <p:cNvPr id="137" name="Google Shape;137;p15"/>
              <p:cNvSpPr/>
              <p:nvPr/>
            </p:nvSpPr>
            <p:spPr>
              <a:xfrm>
                <a:off x="0" y="0"/>
                <a:ext cx="499126" cy="850728"/>
              </a:xfrm>
              <a:custGeom>
                <a:rect b="b" l="l" r="r" t="t"/>
                <a:pathLst>
                  <a:path extrusionOk="0" h="850728" w="499126">
                    <a:moveTo>
                      <a:pt x="0" y="0"/>
                    </a:moveTo>
                    <a:lnTo>
                      <a:pt x="499126" y="0"/>
                    </a:lnTo>
                    <a:lnTo>
                      <a:pt x="499126" y="850728"/>
                    </a:lnTo>
                    <a:lnTo>
                      <a:pt x="0" y="850728"/>
                    </a:lnTo>
                    <a:close/>
                  </a:path>
                </a:pathLst>
              </a:custGeom>
              <a:solidFill>
                <a:srgbClr val="000000"/>
              </a:solidFill>
              <a:ln cap="sq" cmpd="sng" w="1905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38" name="Google Shape;138;p15"/>
              <p:cNvSpPr txBox="1"/>
              <p:nvPr/>
            </p:nvSpPr>
            <p:spPr>
              <a:xfrm>
                <a:off x="0" y="-28575"/>
                <a:ext cx="499126" cy="8793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3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15"/>
            <p:cNvGrpSpPr/>
            <p:nvPr/>
          </p:nvGrpSpPr>
          <p:grpSpPr>
            <a:xfrm>
              <a:off x="23277" y="-274305"/>
              <a:ext cx="4791344" cy="8440840"/>
              <a:chOff x="0" y="-28575"/>
              <a:chExt cx="499126" cy="879303"/>
            </a:xfrm>
          </p:grpSpPr>
          <p:sp>
            <p:nvSpPr>
              <p:cNvPr id="140" name="Google Shape;140;p15"/>
              <p:cNvSpPr/>
              <p:nvPr/>
            </p:nvSpPr>
            <p:spPr>
              <a:xfrm>
                <a:off x="0" y="0"/>
                <a:ext cx="499126" cy="850728"/>
              </a:xfrm>
              <a:custGeom>
                <a:rect b="b" l="l" r="r" t="t"/>
                <a:pathLst>
                  <a:path extrusionOk="0" h="850728" w="499126">
                    <a:moveTo>
                      <a:pt x="0" y="0"/>
                    </a:moveTo>
                    <a:lnTo>
                      <a:pt x="499126" y="0"/>
                    </a:lnTo>
                    <a:lnTo>
                      <a:pt x="499126" y="850728"/>
                    </a:lnTo>
                    <a:lnTo>
                      <a:pt x="0" y="850728"/>
                    </a:lnTo>
                    <a:close/>
                  </a:path>
                </a:pathLst>
              </a:custGeom>
              <a:solidFill>
                <a:srgbClr val="FFFFFF"/>
              </a:solidFill>
              <a:ln cap="sq" cmpd="sng" w="1905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41" name="Google Shape;141;p15"/>
              <p:cNvSpPr txBox="1"/>
              <p:nvPr/>
            </p:nvSpPr>
            <p:spPr>
              <a:xfrm>
                <a:off x="0" y="-28575"/>
                <a:ext cx="499126" cy="8793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3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15"/>
            <p:cNvGrpSpPr/>
            <p:nvPr/>
          </p:nvGrpSpPr>
          <p:grpSpPr>
            <a:xfrm>
              <a:off x="309771" y="259977"/>
              <a:ext cx="4121895" cy="714122"/>
              <a:chOff x="0" y="-28575"/>
              <a:chExt cx="5352240" cy="927281"/>
            </a:xfrm>
          </p:grpSpPr>
          <p:sp>
            <p:nvSpPr>
              <p:cNvPr id="143" name="Google Shape;143;p15"/>
              <p:cNvSpPr/>
              <p:nvPr/>
            </p:nvSpPr>
            <p:spPr>
              <a:xfrm>
                <a:off x="0" y="0"/>
                <a:ext cx="5352240" cy="898706"/>
              </a:xfrm>
              <a:custGeom>
                <a:rect b="b" l="l" r="r" t="t"/>
                <a:pathLst>
                  <a:path extrusionOk="0" h="898706" w="5352240">
                    <a:moveTo>
                      <a:pt x="0" y="0"/>
                    </a:moveTo>
                    <a:lnTo>
                      <a:pt x="5352240" y="0"/>
                    </a:lnTo>
                    <a:lnTo>
                      <a:pt x="5352240" y="898706"/>
                    </a:lnTo>
                    <a:lnTo>
                      <a:pt x="0" y="8987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44" name="Google Shape;144;p15"/>
              <p:cNvSpPr txBox="1"/>
              <p:nvPr/>
            </p:nvSpPr>
            <p:spPr>
              <a:xfrm>
                <a:off x="0" y="-28575"/>
                <a:ext cx="5352240" cy="9272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3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" name="Google Shape;145;p15"/>
            <p:cNvGrpSpPr/>
            <p:nvPr/>
          </p:nvGrpSpPr>
          <p:grpSpPr>
            <a:xfrm>
              <a:off x="299144" y="195490"/>
              <a:ext cx="4143150" cy="663671"/>
              <a:chOff x="0" y="-28575"/>
              <a:chExt cx="5379840" cy="861771"/>
            </a:xfrm>
          </p:grpSpPr>
          <p:sp>
            <p:nvSpPr>
              <p:cNvPr id="146" name="Google Shape;146;p15"/>
              <p:cNvSpPr/>
              <p:nvPr/>
            </p:nvSpPr>
            <p:spPr>
              <a:xfrm>
                <a:off x="0" y="0"/>
                <a:ext cx="5379839" cy="833196"/>
              </a:xfrm>
              <a:custGeom>
                <a:rect b="b" l="l" r="r" t="t"/>
                <a:pathLst>
                  <a:path extrusionOk="0" h="833196" w="5379839">
                    <a:moveTo>
                      <a:pt x="0" y="0"/>
                    </a:moveTo>
                    <a:lnTo>
                      <a:pt x="5379839" y="0"/>
                    </a:lnTo>
                    <a:lnTo>
                      <a:pt x="5379839" y="833196"/>
                    </a:lnTo>
                    <a:lnTo>
                      <a:pt x="0" y="833196"/>
                    </a:lnTo>
                    <a:close/>
                  </a:path>
                </a:pathLst>
              </a:custGeom>
              <a:solidFill>
                <a:srgbClr val="FFFFFF"/>
              </a:solidFill>
              <a:ln cap="sq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47" name="Google Shape;147;p15"/>
              <p:cNvSpPr txBox="1"/>
              <p:nvPr/>
            </p:nvSpPr>
            <p:spPr>
              <a:xfrm>
                <a:off x="0" y="-28575"/>
                <a:ext cx="5379840" cy="8617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3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8" name="Google Shape;148;p15"/>
            <p:cNvSpPr txBox="1"/>
            <p:nvPr/>
          </p:nvSpPr>
          <p:spPr>
            <a:xfrm>
              <a:off x="433279" y="1653903"/>
              <a:ext cx="3969900" cy="27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3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Impact"/>
                  <a:ea typeface="Impact"/>
                  <a:cs typeface="Impact"/>
                  <a:sym typeface="Impact"/>
                </a:rPr>
                <a:t>• Bloco de Notas: Anote ideias, lembretes e listas de tarefas em um ambiente organizado e acessível.</a:t>
              </a:r>
              <a:endParaRPr b="0" i="0" sz="20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endParaRPr>
            </a:p>
            <a:p>
              <a:pPr indent="0" lvl="0" marL="0" marR="0" rtl="0" algn="l">
                <a:lnSpc>
                  <a:spcPct val="14003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149" name="Google Shape;149;p15"/>
            <p:cNvSpPr txBox="1"/>
            <p:nvPr/>
          </p:nvSpPr>
          <p:spPr>
            <a:xfrm>
              <a:off x="502092" y="4707428"/>
              <a:ext cx="3969900" cy="27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3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Impact"/>
                  <a:ea typeface="Impact"/>
                  <a:cs typeface="Impact"/>
                  <a:sym typeface="Impact"/>
                </a:rPr>
                <a:t>• Lista de Tarefas: Crie, edite e gerencie suas tarefas diárias para manter sua produtividade em alta.</a:t>
              </a:r>
              <a:endParaRPr b="0" i="0" sz="20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endParaRPr>
            </a:p>
            <a:p>
              <a:pPr indent="0" lvl="0" marL="0" marR="0" rtl="0" algn="l">
                <a:lnSpc>
                  <a:spcPct val="14003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150" name="Google Shape;150;p15"/>
            <p:cNvSpPr txBox="1"/>
            <p:nvPr/>
          </p:nvSpPr>
          <p:spPr>
            <a:xfrm>
              <a:off x="269325" y="322551"/>
              <a:ext cx="4202787" cy="393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86"/>
                <a:buFont typeface="Arial"/>
                <a:buNone/>
              </a:pPr>
              <a:r>
                <a:rPr b="0" i="0" lang="en-US" sz="1786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PLANEJAMENTO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15"/>
          <p:cNvGrpSpPr/>
          <p:nvPr/>
        </p:nvGrpSpPr>
        <p:grpSpPr>
          <a:xfrm>
            <a:off x="11481869" y="3017307"/>
            <a:ext cx="3610966" cy="6461816"/>
            <a:chOff x="0" y="-274305"/>
            <a:chExt cx="4814621" cy="8615755"/>
          </a:xfrm>
        </p:grpSpPr>
        <p:grpSp>
          <p:nvGrpSpPr>
            <p:cNvPr id="152" name="Google Shape;152;p15"/>
            <p:cNvGrpSpPr/>
            <p:nvPr/>
          </p:nvGrpSpPr>
          <p:grpSpPr>
            <a:xfrm>
              <a:off x="0" y="-99390"/>
              <a:ext cx="4791344" cy="8440840"/>
              <a:chOff x="0" y="-28575"/>
              <a:chExt cx="499126" cy="879303"/>
            </a:xfrm>
          </p:grpSpPr>
          <p:sp>
            <p:nvSpPr>
              <p:cNvPr id="153" name="Google Shape;153;p15"/>
              <p:cNvSpPr/>
              <p:nvPr/>
            </p:nvSpPr>
            <p:spPr>
              <a:xfrm>
                <a:off x="0" y="0"/>
                <a:ext cx="499126" cy="850728"/>
              </a:xfrm>
              <a:custGeom>
                <a:rect b="b" l="l" r="r" t="t"/>
                <a:pathLst>
                  <a:path extrusionOk="0" h="850728" w="499126">
                    <a:moveTo>
                      <a:pt x="0" y="0"/>
                    </a:moveTo>
                    <a:lnTo>
                      <a:pt x="499126" y="0"/>
                    </a:lnTo>
                    <a:lnTo>
                      <a:pt x="499126" y="850728"/>
                    </a:lnTo>
                    <a:lnTo>
                      <a:pt x="0" y="850728"/>
                    </a:lnTo>
                    <a:close/>
                  </a:path>
                </a:pathLst>
              </a:custGeom>
              <a:solidFill>
                <a:srgbClr val="000000"/>
              </a:solidFill>
              <a:ln cap="sq" cmpd="sng" w="1905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54" name="Google Shape;154;p15"/>
              <p:cNvSpPr txBox="1"/>
              <p:nvPr/>
            </p:nvSpPr>
            <p:spPr>
              <a:xfrm>
                <a:off x="0" y="-28575"/>
                <a:ext cx="499126" cy="8793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3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155;p15"/>
            <p:cNvGrpSpPr/>
            <p:nvPr/>
          </p:nvGrpSpPr>
          <p:grpSpPr>
            <a:xfrm>
              <a:off x="23277" y="-274305"/>
              <a:ext cx="4791344" cy="8440840"/>
              <a:chOff x="0" y="-28575"/>
              <a:chExt cx="499126" cy="879303"/>
            </a:xfrm>
          </p:grpSpPr>
          <p:sp>
            <p:nvSpPr>
              <p:cNvPr id="156" name="Google Shape;156;p15"/>
              <p:cNvSpPr/>
              <p:nvPr/>
            </p:nvSpPr>
            <p:spPr>
              <a:xfrm>
                <a:off x="0" y="0"/>
                <a:ext cx="499126" cy="850728"/>
              </a:xfrm>
              <a:custGeom>
                <a:rect b="b" l="l" r="r" t="t"/>
                <a:pathLst>
                  <a:path extrusionOk="0" h="850728" w="499126">
                    <a:moveTo>
                      <a:pt x="0" y="0"/>
                    </a:moveTo>
                    <a:lnTo>
                      <a:pt x="499126" y="0"/>
                    </a:lnTo>
                    <a:lnTo>
                      <a:pt x="499126" y="850728"/>
                    </a:lnTo>
                    <a:lnTo>
                      <a:pt x="0" y="850728"/>
                    </a:lnTo>
                    <a:close/>
                  </a:path>
                </a:pathLst>
              </a:custGeom>
              <a:solidFill>
                <a:srgbClr val="FFFFFF"/>
              </a:solidFill>
              <a:ln cap="sq" cmpd="sng" w="1905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57" name="Google Shape;157;p15"/>
              <p:cNvSpPr txBox="1"/>
              <p:nvPr/>
            </p:nvSpPr>
            <p:spPr>
              <a:xfrm>
                <a:off x="0" y="-28575"/>
                <a:ext cx="499126" cy="8793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3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" name="Google Shape;158;p15"/>
            <p:cNvGrpSpPr/>
            <p:nvPr/>
          </p:nvGrpSpPr>
          <p:grpSpPr>
            <a:xfrm>
              <a:off x="309771" y="259977"/>
              <a:ext cx="4121895" cy="714122"/>
              <a:chOff x="0" y="-28575"/>
              <a:chExt cx="5352240" cy="927281"/>
            </a:xfrm>
          </p:grpSpPr>
          <p:sp>
            <p:nvSpPr>
              <p:cNvPr id="159" name="Google Shape;159;p15"/>
              <p:cNvSpPr/>
              <p:nvPr/>
            </p:nvSpPr>
            <p:spPr>
              <a:xfrm>
                <a:off x="0" y="0"/>
                <a:ext cx="5352240" cy="898706"/>
              </a:xfrm>
              <a:custGeom>
                <a:rect b="b" l="l" r="r" t="t"/>
                <a:pathLst>
                  <a:path extrusionOk="0" h="898706" w="5352240">
                    <a:moveTo>
                      <a:pt x="0" y="0"/>
                    </a:moveTo>
                    <a:lnTo>
                      <a:pt x="5352240" y="0"/>
                    </a:lnTo>
                    <a:lnTo>
                      <a:pt x="5352240" y="898706"/>
                    </a:lnTo>
                    <a:lnTo>
                      <a:pt x="0" y="8987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60" name="Google Shape;160;p15"/>
              <p:cNvSpPr txBox="1"/>
              <p:nvPr/>
            </p:nvSpPr>
            <p:spPr>
              <a:xfrm>
                <a:off x="0" y="-28575"/>
                <a:ext cx="5352240" cy="9272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3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" name="Google Shape;161;p15"/>
            <p:cNvGrpSpPr/>
            <p:nvPr/>
          </p:nvGrpSpPr>
          <p:grpSpPr>
            <a:xfrm>
              <a:off x="299144" y="195490"/>
              <a:ext cx="4143150" cy="663671"/>
              <a:chOff x="0" y="-28575"/>
              <a:chExt cx="5379840" cy="861771"/>
            </a:xfrm>
          </p:grpSpPr>
          <p:sp>
            <p:nvSpPr>
              <p:cNvPr id="162" name="Google Shape;162;p15"/>
              <p:cNvSpPr/>
              <p:nvPr/>
            </p:nvSpPr>
            <p:spPr>
              <a:xfrm>
                <a:off x="0" y="0"/>
                <a:ext cx="5379839" cy="833196"/>
              </a:xfrm>
              <a:custGeom>
                <a:rect b="b" l="l" r="r" t="t"/>
                <a:pathLst>
                  <a:path extrusionOk="0" h="833196" w="5379839">
                    <a:moveTo>
                      <a:pt x="0" y="0"/>
                    </a:moveTo>
                    <a:lnTo>
                      <a:pt x="5379839" y="0"/>
                    </a:lnTo>
                    <a:lnTo>
                      <a:pt x="5379839" y="833196"/>
                    </a:lnTo>
                    <a:lnTo>
                      <a:pt x="0" y="833196"/>
                    </a:lnTo>
                    <a:close/>
                  </a:path>
                </a:pathLst>
              </a:custGeom>
              <a:solidFill>
                <a:srgbClr val="FFFFFF"/>
              </a:solidFill>
              <a:ln cap="sq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63" name="Google Shape;163;p15"/>
              <p:cNvSpPr txBox="1"/>
              <p:nvPr/>
            </p:nvSpPr>
            <p:spPr>
              <a:xfrm>
                <a:off x="0" y="-28575"/>
                <a:ext cx="5379840" cy="8617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3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" name="Google Shape;164;p15"/>
            <p:cNvSpPr txBox="1"/>
            <p:nvPr/>
          </p:nvSpPr>
          <p:spPr>
            <a:xfrm>
              <a:off x="433279" y="1653903"/>
              <a:ext cx="3969900" cy="27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3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11"/>
                <a:buFont typeface="Arial"/>
                <a:buNone/>
              </a:pPr>
              <a:r>
                <a:rPr b="0" i="0" lang="en-US" sz="2011" u="none" cap="none" strike="noStrike">
                  <a:solidFill>
                    <a:srgbClr val="000000"/>
                  </a:solidFill>
                  <a:latin typeface="Impact"/>
                  <a:ea typeface="Impact"/>
                  <a:cs typeface="Impact"/>
                  <a:sym typeface="Impact"/>
                </a:rPr>
                <a:t>• Consulta de CEP: Encontre endereços e informações detalhadas a partir de qualquer CEP no Brasil.</a:t>
              </a:r>
              <a:endParaRPr b="0" i="0" sz="17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endParaRPr>
            </a:p>
            <a:p>
              <a:pPr indent="0" lvl="0" marL="0" marR="0" rtl="0" algn="l">
                <a:lnSpc>
                  <a:spcPct val="14003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11"/>
                <a:buFont typeface="Arial"/>
                <a:buNone/>
              </a:pPr>
              <a:r>
                <a:t/>
              </a:r>
              <a:endParaRPr b="0" i="0" sz="2011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165" name="Google Shape;165;p15"/>
            <p:cNvSpPr txBox="1"/>
            <p:nvPr/>
          </p:nvSpPr>
          <p:spPr>
            <a:xfrm>
              <a:off x="269325" y="322551"/>
              <a:ext cx="4202787" cy="393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86"/>
                <a:buFont typeface="Arial"/>
                <a:buNone/>
              </a:pPr>
              <a:r>
                <a:rPr b="0" i="0" lang="en-US" sz="1786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LOCALIZAÇÃO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15"/>
          <p:cNvSpPr txBox="1"/>
          <p:nvPr/>
        </p:nvSpPr>
        <p:spPr>
          <a:xfrm>
            <a:off x="2404076" y="894236"/>
            <a:ext cx="117444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93"/>
              <a:buFont typeface="Arial"/>
              <a:buNone/>
            </a:pPr>
            <a:r>
              <a:rPr b="0" i="0" lang="en-US" sz="7393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FUNCIONALIDADES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6"/>
          <p:cNvGrpSpPr/>
          <p:nvPr/>
        </p:nvGrpSpPr>
        <p:grpSpPr>
          <a:xfrm>
            <a:off x="1253587" y="1453621"/>
            <a:ext cx="15780826" cy="7151169"/>
            <a:chOff x="0" y="-304784"/>
            <a:chExt cx="21041102" cy="9534892"/>
          </a:xfrm>
        </p:grpSpPr>
        <p:grpSp>
          <p:nvGrpSpPr>
            <p:cNvPr id="172" name="Google Shape;172;p16"/>
            <p:cNvGrpSpPr/>
            <p:nvPr/>
          </p:nvGrpSpPr>
          <p:grpSpPr>
            <a:xfrm>
              <a:off x="0" y="378508"/>
              <a:ext cx="21041102" cy="8851600"/>
              <a:chOff x="0" y="-28575"/>
              <a:chExt cx="1972708" cy="829882"/>
            </a:xfrm>
          </p:grpSpPr>
          <p:sp>
            <p:nvSpPr>
              <p:cNvPr id="173" name="Google Shape;173;p16"/>
              <p:cNvSpPr/>
              <p:nvPr/>
            </p:nvSpPr>
            <p:spPr>
              <a:xfrm>
                <a:off x="0" y="0"/>
                <a:ext cx="1972708" cy="801307"/>
              </a:xfrm>
              <a:custGeom>
                <a:rect b="b" l="l" r="r" t="t"/>
                <a:pathLst>
                  <a:path extrusionOk="0" h="801307" w="1972708">
                    <a:moveTo>
                      <a:pt x="24530" y="0"/>
                    </a:moveTo>
                    <a:lnTo>
                      <a:pt x="1948179" y="0"/>
                    </a:lnTo>
                    <a:cubicBezTo>
                      <a:pt x="1961726" y="0"/>
                      <a:pt x="1972708" y="10982"/>
                      <a:pt x="1972708" y="24530"/>
                    </a:cubicBezTo>
                    <a:lnTo>
                      <a:pt x="1972708" y="776777"/>
                    </a:lnTo>
                    <a:cubicBezTo>
                      <a:pt x="1972708" y="783283"/>
                      <a:pt x="1970124" y="789522"/>
                      <a:pt x="1965524" y="794122"/>
                    </a:cubicBezTo>
                    <a:cubicBezTo>
                      <a:pt x="1960924" y="798722"/>
                      <a:pt x="1954684" y="801307"/>
                      <a:pt x="1948179" y="801307"/>
                    </a:cubicBezTo>
                    <a:lnTo>
                      <a:pt x="24530" y="801307"/>
                    </a:lnTo>
                    <a:cubicBezTo>
                      <a:pt x="18024" y="801307"/>
                      <a:pt x="11785" y="798722"/>
                      <a:pt x="7185" y="794122"/>
                    </a:cubicBezTo>
                    <a:cubicBezTo>
                      <a:pt x="2584" y="789522"/>
                      <a:pt x="0" y="783283"/>
                      <a:pt x="0" y="776777"/>
                    </a:cubicBezTo>
                    <a:lnTo>
                      <a:pt x="0" y="24530"/>
                    </a:lnTo>
                    <a:cubicBezTo>
                      <a:pt x="0" y="18024"/>
                      <a:pt x="2584" y="11785"/>
                      <a:pt x="7185" y="7185"/>
                    </a:cubicBezTo>
                    <a:cubicBezTo>
                      <a:pt x="11785" y="2584"/>
                      <a:pt x="18024" y="0"/>
                      <a:pt x="245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6"/>
              <p:cNvSpPr txBox="1"/>
              <p:nvPr/>
            </p:nvSpPr>
            <p:spPr>
              <a:xfrm>
                <a:off x="0" y="-28575"/>
                <a:ext cx="1972708" cy="8298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3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5;p16"/>
            <p:cNvGrpSpPr/>
            <p:nvPr/>
          </p:nvGrpSpPr>
          <p:grpSpPr>
            <a:xfrm>
              <a:off x="0" y="-304784"/>
              <a:ext cx="21041102" cy="9280954"/>
              <a:chOff x="0" y="-28575"/>
              <a:chExt cx="1972708" cy="870136"/>
            </a:xfrm>
          </p:grpSpPr>
          <p:sp>
            <p:nvSpPr>
              <p:cNvPr id="176" name="Google Shape;176;p16"/>
              <p:cNvSpPr/>
              <p:nvPr/>
            </p:nvSpPr>
            <p:spPr>
              <a:xfrm>
                <a:off x="0" y="0"/>
                <a:ext cx="1972708" cy="841561"/>
              </a:xfrm>
              <a:custGeom>
                <a:rect b="b" l="l" r="r" t="t"/>
                <a:pathLst>
                  <a:path extrusionOk="0" h="841561" w="1972708">
                    <a:moveTo>
                      <a:pt x="24530" y="0"/>
                    </a:moveTo>
                    <a:lnTo>
                      <a:pt x="1948179" y="0"/>
                    </a:lnTo>
                    <a:cubicBezTo>
                      <a:pt x="1961726" y="0"/>
                      <a:pt x="1972708" y="10982"/>
                      <a:pt x="1972708" y="24530"/>
                    </a:cubicBezTo>
                    <a:lnTo>
                      <a:pt x="1972708" y="817031"/>
                    </a:lnTo>
                    <a:cubicBezTo>
                      <a:pt x="1972708" y="823537"/>
                      <a:pt x="1970124" y="829776"/>
                      <a:pt x="1965524" y="834376"/>
                    </a:cubicBezTo>
                    <a:cubicBezTo>
                      <a:pt x="1960924" y="838976"/>
                      <a:pt x="1954684" y="841561"/>
                      <a:pt x="1948179" y="841561"/>
                    </a:cubicBezTo>
                    <a:lnTo>
                      <a:pt x="24530" y="841561"/>
                    </a:lnTo>
                    <a:cubicBezTo>
                      <a:pt x="18024" y="841561"/>
                      <a:pt x="11785" y="838976"/>
                      <a:pt x="7185" y="834376"/>
                    </a:cubicBezTo>
                    <a:cubicBezTo>
                      <a:pt x="2584" y="829776"/>
                      <a:pt x="0" y="823537"/>
                      <a:pt x="0" y="817031"/>
                    </a:cubicBezTo>
                    <a:lnTo>
                      <a:pt x="0" y="24530"/>
                    </a:lnTo>
                    <a:cubicBezTo>
                      <a:pt x="0" y="18024"/>
                      <a:pt x="2584" y="11785"/>
                      <a:pt x="7185" y="7185"/>
                    </a:cubicBezTo>
                    <a:cubicBezTo>
                      <a:pt x="11785" y="2584"/>
                      <a:pt x="18024" y="0"/>
                      <a:pt x="245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6"/>
              <p:cNvSpPr txBox="1"/>
              <p:nvPr/>
            </p:nvSpPr>
            <p:spPr>
              <a:xfrm>
                <a:off x="0" y="-28575"/>
                <a:ext cx="1972708" cy="870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31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8" name="Google Shape;178;p16"/>
          <p:cNvGrpSpPr/>
          <p:nvPr/>
        </p:nvGrpSpPr>
        <p:grpSpPr>
          <a:xfrm rot="-307858">
            <a:off x="419724" y="617177"/>
            <a:ext cx="9402603" cy="2156339"/>
            <a:chOff x="0" y="-38100"/>
            <a:chExt cx="2322640" cy="532661"/>
          </a:xfrm>
        </p:grpSpPr>
        <p:sp>
          <p:nvSpPr>
            <p:cNvPr id="179" name="Google Shape;179;p16"/>
            <p:cNvSpPr/>
            <p:nvPr/>
          </p:nvSpPr>
          <p:spPr>
            <a:xfrm>
              <a:off x="0" y="0"/>
              <a:ext cx="2322640" cy="494561"/>
            </a:xfrm>
            <a:custGeom>
              <a:rect b="b" l="l" r="r" t="t"/>
              <a:pathLst>
                <a:path extrusionOk="0" h="494561" w="2322640">
                  <a:moveTo>
                    <a:pt x="42250" y="0"/>
                  </a:moveTo>
                  <a:lnTo>
                    <a:pt x="2280389" y="0"/>
                  </a:lnTo>
                  <a:cubicBezTo>
                    <a:pt x="2291595" y="0"/>
                    <a:pt x="2302341" y="4451"/>
                    <a:pt x="2310265" y="12375"/>
                  </a:cubicBezTo>
                  <a:cubicBezTo>
                    <a:pt x="2318188" y="20298"/>
                    <a:pt x="2322640" y="31045"/>
                    <a:pt x="2322640" y="42250"/>
                  </a:cubicBezTo>
                  <a:lnTo>
                    <a:pt x="2322640" y="452311"/>
                  </a:lnTo>
                  <a:cubicBezTo>
                    <a:pt x="2322640" y="463516"/>
                    <a:pt x="2318188" y="474263"/>
                    <a:pt x="2310265" y="482186"/>
                  </a:cubicBezTo>
                  <a:cubicBezTo>
                    <a:pt x="2302341" y="490109"/>
                    <a:pt x="2291595" y="494561"/>
                    <a:pt x="2280389" y="494561"/>
                  </a:cubicBezTo>
                  <a:lnTo>
                    <a:pt x="42250" y="494561"/>
                  </a:lnTo>
                  <a:cubicBezTo>
                    <a:pt x="31045" y="494561"/>
                    <a:pt x="20298" y="490109"/>
                    <a:pt x="12375" y="482186"/>
                  </a:cubicBezTo>
                  <a:cubicBezTo>
                    <a:pt x="4451" y="474263"/>
                    <a:pt x="0" y="463516"/>
                    <a:pt x="0" y="452311"/>
                  </a:cubicBezTo>
                  <a:lnTo>
                    <a:pt x="0" y="42250"/>
                  </a:lnTo>
                  <a:cubicBezTo>
                    <a:pt x="0" y="31045"/>
                    <a:pt x="4451" y="20298"/>
                    <a:pt x="12375" y="12375"/>
                  </a:cubicBezTo>
                  <a:cubicBezTo>
                    <a:pt x="20298" y="4451"/>
                    <a:pt x="31045" y="0"/>
                    <a:pt x="42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6"/>
            <p:cNvSpPr txBox="1"/>
            <p:nvPr/>
          </p:nvSpPr>
          <p:spPr>
            <a:xfrm>
              <a:off x="0" y="-38100"/>
              <a:ext cx="2322640" cy="532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100" lIns="51100" spcFirstLastPara="1" rIns="51100" wrap="square" tIns="51100">
              <a:noAutofit/>
            </a:bodyPr>
            <a:lstStyle/>
            <a:p>
              <a:pPr indent="0" lvl="0" marL="0" marR="0" rtl="0" algn="ctr">
                <a:lnSpc>
                  <a:spcPct val="148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16"/>
          <p:cNvGrpSpPr/>
          <p:nvPr/>
        </p:nvGrpSpPr>
        <p:grpSpPr>
          <a:xfrm rot="-307858">
            <a:off x="378730" y="516240"/>
            <a:ext cx="9447135" cy="2079220"/>
            <a:chOff x="0" y="-19050"/>
            <a:chExt cx="2333640" cy="513611"/>
          </a:xfrm>
        </p:grpSpPr>
        <p:sp>
          <p:nvSpPr>
            <p:cNvPr id="182" name="Google Shape;182;p16"/>
            <p:cNvSpPr/>
            <p:nvPr/>
          </p:nvSpPr>
          <p:spPr>
            <a:xfrm>
              <a:off x="0" y="0"/>
              <a:ext cx="2333640" cy="494561"/>
            </a:xfrm>
            <a:custGeom>
              <a:rect b="b" l="l" r="r" t="t"/>
              <a:pathLst>
                <a:path extrusionOk="0" h="494561" w="2333640">
                  <a:moveTo>
                    <a:pt x="24585" y="0"/>
                  </a:moveTo>
                  <a:lnTo>
                    <a:pt x="2309055" y="0"/>
                  </a:lnTo>
                  <a:cubicBezTo>
                    <a:pt x="2315576" y="0"/>
                    <a:pt x="2321829" y="2590"/>
                    <a:pt x="2326439" y="7201"/>
                  </a:cubicBezTo>
                  <a:cubicBezTo>
                    <a:pt x="2331050" y="11811"/>
                    <a:pt x="2333640" y="18065"/>
                    <a:pt x="2333640" y="24585"/>
                  </a:cubicBezTo>
                  <a:lnTo>
                    <a:pt x="2333640" y="469976"/>
                  </a:lnTo>
                  <a:cubicBezTo>
                    <a:pt x="2333640" y="476496"/>
                    <a:pt x="2331050" y="482750"/>
                    <a:pt x="2326439" y="487360"/>
                  </a:cubicBezTo>
                  <a:cubicBezTo>
                    <a:pt x="2321829" y="491971"/>
                    <a:pt x="2315576" y="494561"/>
                    <a:pt x="2309055" y="494561"/>
                  </a:cubicBezTo>
                  <a:lnTo>
                    <a:pt x="24585" y="494561"/>
                  </a:lnTo>
                  <a:cubicBezTo>
                    <a:pt x="18065" y="494561"/>
                    <a:pt x="11811" y="491971"/>
                    <a:pt x="7201" y="487360"/>
                  </a:cubicBezTo>
                  <a:cubicBezTo>
                    <a:pt x="2590" y="482750"/>
                    <a:pt x="0" y="476496"/>
                    <a:pt x="0" y="469976"/>
                  </a:cubicBezTo>
                  <a:lnTo>
                    <a:pt x="0" y="24585"/>
                  </a:lnTo>
                  <a:cubicBezTo>
                    <a:pt x="0" y="18065"/>
                    <a:pt x="2590" y="11811"/>
                    <a:pt x="7201" y="7201"/>
                  </a:cubicBezTo>
                  <a:cubicBezTo>
                    <a:pt x="11811" y="2590"/>
                    <a:pt x="18065" y="0"/>
                    <a:pt x="24585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6"/>
            <p:cNvSpPr txBox="1"/>
            <p:nvPr/>
          </p:nvSpPr>
          <p:spPr>
            <a:xfrm>
              <a:off x="0" y="-19050"/>
              <a:ext cx="2333640" cy="5136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100" lIns="51100" spcFirstLastPara="1" rIns="51100" wrap="square" tIns="51100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16"/>
          <p:cNvSpPr/>
          <p:nvPr/>
        </p:nvSpPr>
        <p:spPr>
          <a:xfrm>
            <a:off x="1817227" y="3361873"/>
            <a:ext cx="1798897" cy="948509"/>
          </a:xfrm>
          <a:custGeom>
            <a:rect b="b" l="l" r="r" t="t"/>
            <a:pathLst>
              <a:path extrusionOk="0"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5" name="Google Shape;185;p16"/>
          <p:cNvSpPr/>
          <p:nvPr/>
        </p:nvSpPr>
        <p:spPr>
          <a:xfrm>
            <a:off x="1817227" y="4936913"/>
            <a:ext cx="1798897" cy="948509"/>
          </a:xfrm>
          <a:custGeom>
            <a:rect b="b" l="l" r="r" t="t"/>
            <a:pathLst>
              <a:path extrusionOk="0"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10"/>
                </a:lnTo>
                <a:lnTo>
                  <a:pt x="0" y="9485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6" name="Google Shape;186;p16"/>
          <p:cNvSpPr/>
          <p:nvPr/>
        </p:nvSpPr>
        <p:spPr>
          <a:xfrm>
            <a:off x="1817227" y="6504548"/>
            <a:ext cx="1798897" cy="948509"/>
          </a:xfrm>
          <a:custGeom>
            <a:rect b="b" l="l" r="r" t="t"/>
            <a:pathLst>
              <a:path extrusionOk="0"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7" name="Google Shape;187;p16"/>
          <p:cNvSpPr txBox="1"/>
          <p:nvPr/>
        </p:nvSpPr>
        <p:spPr>
          <a:xfrm rot="-307957">
            <a:off x="426225" y="1113858"/>
            <a:ext cx="9389549" cy="884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44"/>
              <a:buFont typeface="Arial"/>
              <a:buNone/>
            </a:pPr>
            <a:r>
              <a:rPr b="0" i="0" lang="en-US" sz="5744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PORQUE ESCOLHER O UTILIZE JÁ?</a:t>
            </a:r>
            <a:endParaRPr b="0" i="0" sz="17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3742572" y="3620273"/>
            <a:ext cx="12865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4"/>
              <a:buFont typeface="Arial"/>
              <a:buNone/>
            </a:pPr>
            <a:r>
              <a:rPr b="0" i="0" lang="en-US" sz="2804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Fácil de usar: Interface amigável e intuitiva para todos os tipos de usuários.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3742572" y="4879763"/>
            <a:ext cx="128652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4"/>
              <a:buFont typeface="Arial"/>
              <a:buNone/>
            </a:pPr>
            <a:r>
              <a:rPr b="0" i="0" lang="en-US" sz="2804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Tudo em um só lugar: Economize espaço no seu dispositivo ao substituir vários aplicativos por um único app multifuncional.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3742572" y="6447398"/>
            <a:ext cx="128652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4"/>
              <a:buFont typeface="Arial"/>
              <a:buNone/>
            </a:pPr>
            <a:r>
              <a:rPr b="0" i="0" lang="en-US" sz="2804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Atualizações regulares: Estamos sempre aprimorando nossas ferramentas e adicionando novas funcionalidades para melhor atender às suas necessidades.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2062891" y="3385014"/>
            <a:ext cx="1547860" cy="718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79"/>
              <a:buFont typeface="Arial"/>
              <a:buNone/>
            </a:pPr>
            <a:r>
              <a:rPr b="0" i="0" lang="en-US" sz="41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2062891" y="4960055"/>
            <a:ext cx="1547860" cy="718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79"/>
              <a:buFont typeface="Arial"/>
              <a:buNone/>
            </a:pPr>
            <a:r>
              <a:rPr b="0" i="0" lang="en-US" sz="41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2062891" y="6527689"/>
            <a:ext cx="1547860" cy="718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79"/>
              <a:buFont typeface="Arial"/>
              <a:buNone/>
            </a:pPr>
            <a:r>
              <a:rPr b="0" i="0" lang="en-US" sz="41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