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Mobil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Assignment 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0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79" y="863600"/>
            <a:ext cx="2880717" cy="5121275"/>
          </a:xfrm>
        </p:spPr>
      </p:pic>
    </p:spTree>
    <p:extLst>
      <p:ext uri="{BB962C8B-B14F-4D97-AF65-F5344CB8AC3E}">
        <p14:creationId xmlns:p14="http://schemas.microsoft.com/office/powerpoint/2010/main" val="13162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After Clicking on button it send GPS coordinates to parse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79" y="863600"/>
            <a:ext cx="2880717" cy="5121275"/>
          </a:xfrm>
        </p:spPr>
      </p:pic>
    </p:spTree>
    <p:extLst>
      <p:ext uri="{BB962C8B-B14F-4D97-AF65-F5344CB8AC3E}">
        <p14:creationId xmlns:p14="http://schemas.microsoft.com/office/powerpoint/2010/main" val="391950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SeekBar</a:t>
            </a:r>
            <a:r>
              <a:rPr lang="en-CA" dirty="0" smtClean="0"/>
              <a:t> used to set the distance with having direction and sending it parse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79" y="863600"/>
            <a:ext cx="2880717" cy="5121275"/>
          </a:xfrm>
        </p:spPr>
      </p:pic>
    </p:spTree>
    <p:extLst>
      <p:ext uri="{BB962C8B-B14F-4D97-AF65-F5344CB8AC3E}">
        <p14:creationId xmlns:p14="http://schemas.microsoft.com/office/powerpoint/2010/main" val="79277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Initial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7842"/>
            <a:ext cx="7315200" cy="4112791"/>
          </a:xfrm>
        </p:spPr>
      </p:pic>
    </p:spTree>
    <p:extLst>
      <p:ext uri="{BB962C8B-B14F-4D97-AF65-F5344CB8AC3E}">
        <p14:creationId xmlns:p14="http://schemas.microsoft.com/office/powerpoint/2010/main" val="375197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Target the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7842"/>
            <a:ext cx="7315200" cy="4112791"/>
          </a:xfrm>
        </p:spPr>
      </p:pic>
    </p:spTree>
    <p:extLst>
      <p:ext uri="{BB962C8B-B14F-4D97-AF65-F5344CB8AC3E}">
        <p14:creationId xmlns:p14="http://schemas.microsoft.com/office/powerpoint/2010/main" val="9189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Parse Account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09867"/>
            <a:ext cx="7315200" cy="32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81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</TotalTime>
  <Words>36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Mobil Application Design</vt:lpstr>
      <vt:lpstr>Initial state</vt:lpstr>
      <vt:lpstr>After Clicking on button it send GPS coordinates to parse</vt:lpstr>
      <vt:lpstr>SeekBar used to set the distance with having direction and sending it parse</vt:lpstr>
      <vt:lpstr>Initial</vt:lpstr>
      <vt:lpstr>Target the locations</vt:lpstr>
      <vt:lpstr>Parse Account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Application Design</dc:title>
  <dc:creator>Lalit Bagga</dc:creator>
  <cp:lastModifiedBy>Lalit Bagga</cp:lastModifiedBy>
  <cp:revision>1</cp:revision>
  <dcterms:created xsi:type="dcterms:W3CDTF">2015-12-04T03:11:34Z</dcterms:created>
  <dcterms:modified xsi:type="dcterms:W3CDTF">2015-12-04T03:18:31Z</dcterms:modified>
</cp:coreProperties>
</file>