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ITC Benguiat Condensed" charset="1" panose="02030506050306020704"/>
      <p:regular r:id="rId21"/>
    </p:embeddedFont>
    <p:embeddedFont>
      <p:font typeface="Hobo" charset="1" panose="04040505020C02020802"/>
      <p:regular r:id="rId22"/>
    </p:embeddedFont>
    <p:embeddedFont>
      <p:font typeface="Open Sans Bold" charset="1" panose="020B0806030504020204"/>
      <p:regular r:id="rId23"/>
    </p:embeddedFont>
    <p:embeddedFont>
      <p:font typeface="ITC Benguiat Condensed Bold" charset="1" panose="02030806050306020704"/>
      <p:regular r:id="rId24"/>
    </p:embeddedFont>
    <p:embeddedFont>
      <p:font typeface="Bobby Jones" charset="1" panose="00000000000000000000"/>
      <p:regular r:id="rId25"/>
    </p:embeddedFont>
    <p:embeddedFont>
      <p:font typeface="Stadio Now Devanagari" charset="1" panose="00000500000000000000"/>
      <p:regular r:id="rId26"/>
    </p:embeddedFont>
    <p:embeddedFont>
      <p:font typeface="Stadio Now Devanagari Bold"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https://bit.ly/dokumentasiHYDROS"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6D42"/>
        </a:solidFill>
      </p:bgPr>
    </p:bg>
    <p:spTree>
      <p:nvGrpSpPr>
        <p:cNvPr id="1" name=""/>
        <p:cNvGrpSpPr/>
        <p:nvPr/>
      </p:nvGrpSpPr>
      <p:grpSpPr>
        <a:xfrm>
          <a:off x="0" y="0"/>
          <a:ext cx="0" cy="0"/>
          <a:chOff x="0" y="0"/>
          <a:chExt cx="0" cy="0"/>
        </a:xfrm>
      </p:grpSpPr>
      <p:grpSp>
        <p:nvGrpSpPr>
          <p:cNvPr name="Group 2" id="2"/>
          <p:cNvGrpSpPr/>
          <p:nvPr/>
        </p:nvGrpSpPr>
        <p:grpSpPr>
          <a:xfrm rot="0">
            <a:off x="407783" y="429269"/>
            <a:ext cx="17472435" cy="9428463"/>
            <a:chOff x="0" y="0"/>
            <a:chExt cx="4601793" cy="2483216"/>
          </a:xfrm>
        </p:grpSpPr>
        <p:sp>
          <p:nvSpPr>
            <p:cNvPr name="Freeform 3" id="3"/>
            <p:cNvSpPr/>
            <p:nvPr/>
          </p:nvSpPr>
          <p:spPr>
            <a:xfrm flipH="false" flipV="false" rot="0">
              <a:off x="0" y="0"/>
              <a:ext cx="4601794" cy="2483216"/>
            </a:xfrm>
            <a:custGeom>
              <a:avLst/>
              <a:gdLst/>
              <a:ahLst/>
              <a:cxnLst/>
              <a:rect r="r" b="b" t="t" l="l"/>
              <a:pathLst>
                <a:path h="2483216" w="4601794">
                  <a:moveTo>
                    <a:pt x="22598" y="0"/>
                  </a:moveTo>
                  <a:lnTo>
                    <a:pt x="4579196" y="0"/>
                  </a:lnTo>
                  <a:cubicBezTo>
                    <a:pt x="4585189" y="0"/>
                    <a:pt x="4590937" y="2381"/>
                    <a:pt x="4595175" y="6619"/>
                  </a:cubicBezTo>
                  <a:cubicBezTo>
                    <a:pt x="4599413" y="10857"/>
                    <a:pt x="4601794" y="16604"/>
                    <a:pt x="4601794" y="22598"/>
                  </a:cubicBezTo>
                  <a:lnTo>
                    <a:pt x="4601794" y="2460619"/>
                  </a:lnTo>
                  <a:cubicBezTo>
                    <a:pt x="4601794" y="2473099"/>
                    <a:pt x="4591676" y="2483216"/>
                    <a:pt x="4579196" y="2483216"/>
                  </a:cubicBezTo>
                  <a:lnTo>
                    <a:pt x="22598" y="2483216"/>
                  </a:lnTo>
                  <a:cubicBezTo>
                    <a:pt x="16604" y="2483216"/>
                    <a:pt x="10857" y="2480836"/>
                    <a:pt x="6619" y="2476598"/>
                  </a:cubicBezTo>
                  <a:cubicBezTo>
                    <a:pt x="2381" y="2472360"/>
                    <a:pt x="0" y="2466612"/>
                    <a:pt x="0" y="2460619"/>
                  </a:cubicBezTo>
                  <a:lnTo>
                    <a:pt x="0" y="22598"/>
                  </a:lnTo>
                  <a:cubicBezTo>
                    <a:pt x="0" y="16604"/>
                    <a:pt x="2381" y="10857"/>
                    <a:pt x="6619" y="6619"/>
                  </a:cubicBezTo>
                  <a:cubicBezTo>
                    <a:pt x="10857" y="2381"/>
                    <a:pt x="16604" y="0"/>
                    <a:pt x="22598" y="0"/>
                  </a:cubicBezTo>
                  <a:close/>
                </a:path>
              </a:pathLst>
            </a:custGeom>
            <a:solidFill>
              <a:srgbClr val="F1EAD1"/>
            </a:solidFill>
          </p:spPr>
        </p:sp>
        <p:sp>
          <p:nvSpPr>
            <p:cNvPr name="TextBox 4" id="4"/>
            <p:cNvSpPr txBox="true"/>
            <p:nvPr/>
          </p:nvSpPr>
          <p:spPr>
            <a:xfrm>
              <a:off x="0" y="-38100"/>
              <a:ext cx="4601793" cy="25213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12705652" y="3978960"/>
            <a:ext cx="763310" cy="9795370"/>
          </a:xfrm>
          <a:custGeom>
            <a:avLst/>
            <a:gdLst/>
            <a:ahLst/>
            <a:cxnLst/>
            <a:rect r="r" b="b" t="t" l="l"/>
            <a:pathLst>
              <a:path h="9795370" w="763310">
                <a:moveTo>
                  <a:pt x="0" y="0"/>
                </a:moveTo>
                <a:lnTo>
                  <a:pt x="763310" y="0"/>
                </a:lnTo>
                <a:lnTo>
                  <a:pt x="763310" y="9795370"/>
                </a:lnTo>
                <a:lnTo>
                  <a:pt x="0" y="9795370"/>
                </a:lnTo>
                <a:lnTo>
                  <a:pt x="0" y="0"/>
                </a:lnTo>
                <a:close/>
              </a:path>
            </a:pathLst>
          </a:custGeom>
          <a:blipFill>
            <a:blip r:embed="rId2">
              <a:extLst>
                <a:ext uri="{96DAC541-7B7A-43D3-8B79-37D633B846F1}">
                  <asvg:svgBlip xmlns:asvg="http://schemas.microsoft.com/office/drawing/2016/SVG/main" r:embed="rId3"/>
                </a:ext>
              </a:extLst>
            </a:blip>
            <a:stretch>
              <a:fillRect l="-305292" t="0" r="0" b="0"/>
            </a:stretch>
          </a:blipFill>
        </p:spPr>
      </p:sp>
      <p:sp>
        <p:nvSpPr>
          <p:cNvPr name="Freeform 6" id="6"/>
          <p:cNvSpPr/>
          <p:nvPr/>
        </p:nvSpPr>
        <p:spPr>
          <a:xfrm flipH="false" flipV="false" rot="-5400000">
            <a:off x="3679681" y="4702938"/>
            <a:ext cx="717889" cy="8301994"/>
          </a:xfrm>
          <a:custGeom>
            <a:avLst/>
            <a:gdLst/>
            <a:ahLst/>
            <a:cxnLst/>
            <a:rect r="r" b="b" t="t" l="l"/>
            <a:pathLst>
              <a:path h="8301994" w="717889">
                <a:moveTo>
                  <a:pt x="0" y="0"/>
                </a:moveTo>
                <a:lnTo>
                  <a:pt x="717889" y="0"/>
                </a:lnTo>
                <a:lnTo>
                  <a:pt x="717889" y="8301994"/>
                </a:lnTo>
                <a:lnTo>
                  <a:pt x="0" y="8301994"/>
                </a:lnTo>
                <a:lnTo>
                  <a:pt x="0" y="0"/>
                </a:lnTo>
                <a:close/>
              </a:path>
            </a:pathLst>
          </a:custGeom>
          <a:blipFill>
            <a:blip r:embed="rId2">
              <a:extLst>
                <a:ext uri="{96DAC541-7B7A-43D3-8B79-37D633B846F1}">
                  <asvg:svgBlip xmlns:asvg="http://schemas.microsoft.com/office/drawing/2016/SVG/main" r:embed="rId3"/>
                </a:ext>
              </a:extLst>
            </a:blip>
            <a:stretch>
              <a:fillRect l="-330935" t="-17988" r="0" b="0"/>
            </a:stretch>
          </a:blipFill>
        </p:spPr>
      </p:sp>
      <p:grpSp>
        <p:nvGrpSpPr>
          <p:cNvPr name="Group 7" id="7"/>
          <p:cNvGrpSpPr/>
          <p:nvPr/>
        </p:nvGrpSpPr>
        <p:grpSpPr>
          <a:xfrm rot="0">
            <a:off x="2705539" y="4351191"/>
            <a:ext cx="12930141" cy="2295913"/>
            <a:chOff x="0" y="0"/>
            <a:chExt cx="2798973" cy="496994"/>
          </a:xfrm>
        </p:grpSpPr>
        <p:sp>
          <p:nvSpPr>
            <p:cNvPr name="Freeform 8" id="8"/>
            <p:cNvSpPr/>
            <p:nvPr/>
          </p:nvSpPr>
          <p:spPr>
            <a:xfrm flipH="false" flipV="false" rot="0">
              <a:off x="0" y="0"/>
              <a:ext cx="2798974" cy="496994"/>
            </a:xfrm>
            <a:custGeom>
              <a:avLst/>
              <a:gdLst/>
              <a:ahLst/>
              <a:cxnLst/>
              <a:rect r="r" b="b" t="t" l="l"/>
              <a:pathLst>
                <a:path h="496994" w="2798974">
                  <a:moveTo>
                    <a:pt x="2595774" y="0"/>
                  </a:moveTo>
                  <a:cubicBezTo>
                    <a:pt x="2707998" y="0"/>
                    <a:pt x="2798974" y="111256"/>
                    <a:pt x="2798974" y="248497"/>
                  </a:cubicBezTo>
                  <a:cubicBezTo>
                    <a:pt x="2798974" y="385738"/>
                    <a:pt x="2707998" y="496994"/>
                    <a:pt x="2595774"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9" id="9"/>
            <p:cNvSpPr txBox="true"/>
            <p:nvPr/>
          </p:nvSpPr>
          <p:spPr>
            <a:xfrm>
              <a:off x="0" y="-38100"/>
              <a:ext cx="2798973" cy="535094"/>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652320" y="3022783"/>
            <a:ext cx="1171384" cy="1147957"/>
          </a:xfrm>
          <a:custGeom>
            <a:avLst/>
            <a:gdLst/>
            <a:ahLst/>
            <a:cxnLst/>
            <a:rect r="r" b="b" t="t" l="l"/>
            <a:pathLst>
              <a:path h="1147957" w="1171384">
                <a:moveTo>
                  <a:pt x="0" y="0"/>
                </a:moveTo>
                <a:lnTo>
                  <a:pt x="1171384" y="0"/>
                </a:lnTo>
                <a:lnTo>
                  <a:pt x="1171384" y="1147957"/>
                </a:lnTo>
                <a:lnTo>
                  <a:pt x="0" y="1147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7123398" y="6894384"/>
            <a:ext cx="4413421" cy="773328"/>
          </a:xfrm>
          <a:prstGeom prst="rect">
            <a:avLst/>
          </a:prstGeom>
        </p:spPr>
        <p:txBody>
          <a:bodyPr anchor="t" rtlCol="false" tIns="0" lIns="0" bIns="0" rIns="0">
            <a:spAutoFit/>
          </a:bodyPr>
          <a:lstStyle/>
          <a:p>
            <a:pPr algn="ctr">
              <a:lnSpc>
                <a:spcPts val="5675"/>
              </a:lnSpc>
            </a:pPr>
            <a:r>
              <a:rPr lang="en-US" sz="4054">
                <a:solidFill>
                  <a:srgbClr val="076D42"/>
                </a:solidFill>
                <a:latin typeface="ITC Benguiat Condensed"/>
              </a:rPr>
              <a:t>BY : MENGSKY TEAM</a:t>
            </a:r>
          </a:p>
        </p:txBody>
      </p:sp>
      <p:grpSp>
        <p:nvGrpSpPr>
          <p:cNvPr name="Group 12" id="12"/>
          <p:cNvGrpSpPr/>
          <p:nvPr/>
        </p:nvGrpSpPr>
        <p:grpSpPr>
          <a:xfrm rot="0">
            <a:off x="3928546" y="2167611"/>
            <a:ext cx="10484127" cy="2613800"/>
            <a:chOff x="0" y="0"/>
            <a:chExt cx="13978835" cy="3485066"/>
          </a:xfrm>
        </p:grpSpPr>
        <p:grpSp>
          <p:nvGrpSpPr>
            <p:cNvPr name="Group 13" id="13"/>
            <p:cNvGrpSpPr/>
            <p:nvPr/>
          </p:nvGrpSpPr>
          <p:grpSpPr>
            <a:xfrm rot="-78978">
              <a:off x="31273" y="210262"/>
              <a:ext cx="13916290" cy="2882544"/>
              <a:chOff x="0" y="0"/>
              <a:chExt cx="2259333" cy="467986"/>
            </a:xfrm>
          </p:grpSpPr>
          <p:sp>
            <p:nvSpPr>
              <p:cNvPr name="Freeform 14" id="14"/>
              <p:cNvSpPr/>
              <p:nvPr/>
            </p:nvSpPr>
            <p:spPr>
              <a:xfrm flipH="false" flipV="false" rot="0">
                <a:off x="0" y="0"/>
                <a:ext cx="2259333" cy="467986"/>
              </a:xfrm>
              <a:custGeom>
                <a:avLst/>
                <a:gdLst/>
                <a:ahLst/>
                <a:cxnLst/>
                <a:rect r="r" b="b" t="t" l="l"/>
                <a:pathLst>
                  <a:path h="467986" w="2259333">
                    <a:moveTo>
                      <a:pt x="2056133" y="0"/>
                    </a:moveTo>
                    <a:cubicBezTo>
                      <a:pt x="2168357" y="0"/>
                      <a:pt x="2259333" y="104762"/>
                      <a:pt x="2259333" y="233993"/>
                    </a:cubicBezTo>
                    <a:cubicBezTo>
                      <a:pt x="2259333" y="363224"/>
                      <a:pt x="2168357" y="467986"/>
                      <a:pt x="2056133" y="467986"/>
                    </a:cubicBezTo>
                    <a:lnTo>
                      <a:pt x="203200" y="467986"/>
                    </a:lnTo>
                    <a:cubicBezTo>
                      <a:pt x="90976" y="467986"/>
                      <a:pt x="0" y="363224"/>
                      <a:pt x="0" y="233993"/>
                    </a:cubicBezTo>
                    <a:cubicBezTo>
                      <a:pt x="0" y="104762"/>
                      <a:pt x="90976" y="0"/>
                      <a:pt x="203200" y="0"/>
                    </a:cubicBezTo>
                    <a:close/>
                  </a:path>
                </a:pathLst>
              </a:custGeom>
              <a:solidFill>
                <a:srgbClr val="076D42"/>
              </a:solidFill>
            </p:spPr>
          </p:sp>
          <p:sp>
            <p:nvSpPr>
              <p:cNvPr name="TextBox 15" id="15"/>
              <p:cNvSpPr txBox="true"/>
              <p:nvPr/>
            </p:nvSpPr>
            <p:spPr>
              <a:xfrm>
                <a:off x="0" y="-38100"/>
                <a:ext cx="2259333" cy="506086"/>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94929">
              <a:off x="1231577" y="459571"/>
              <a:ext cx="11946167" cy="2861156"/>
            </a:xfrm>
            <a:prstGeom prst="rect">
              <a:avLst/>
            </a:prstGeom>
          </p:spPr>
          <p:txBody>
            <a:bodyPr anchor="t" rtlCol="false" tIns="0" lIns="0" bIns="0" rIns="0">
              <a:spAutoFit/>
            </a:bodyPr>
            <a:lstStyle/>
            <a:p>
              <a:pPr algn="ctr">
                <a:lnSpc>
                  <a:spcPts val="15586"/>
                </a:lnSpc>
              </a:pPr>
              <a:r>
                <a:rPr lang="en-US" sz="15586">
                  <a:solidFill>
                    <a:srgbClr val="F1EAD1"/>
                  </a:solidFill>
                  <a:latin typeface="Hobo"/>
                </a:rPr>
                <a:t>HYDROS</a:t>
              </a:r>
            </a:p>
          </p:txBody>
        </p:sp>
      </p:grpSp>
      <p:sp>
        <p:nvSpPr>
          <p:cNvPr name="TextBox 17" id="17"/>
          <p:cNvSpPr txBox="true"/>
          <p:nvPr/>
        </p:nvSpPr>
        <p:spPr>
          <a:xfrm rot="-94929">
            <a:off x="4692127" y="5045111"/>
            <a:ext cx="8959625" cy="1060451"/>
          </a:xfrm>
          <a:prstGeom prst="rect">
            <a:avLst/>
          </a:prstGeom>
        </p:spPr>
        <p:txBody>
          <a:bodyPr anchor="t" rtlCol="false" tIns="0" lIns="0" bIns="0" rIns="0">
            <a:spAutoFit/>
          </a:bodyPr>
          <a:lstStyle/>
          <a:p>
            <a:pPr algn="ctr">
              <a:lnSpc>
                <a:spcPts val="8000"/>
              </a:lnSpc>
            </a:pPr>
            <a:r>
              <a:rPr lang="en-US" sz="8000" spc="336">
                <a:solidFill>
                  <a:srgbClr val="F1EAD1"/>
                </a:solidFill>
                <a:latin typeface="Hobo"/>
              </a:rPr>
              <a:t>DRIP IRRIGATION</a:t>
            </a:r>
          </a:p>
        </p:txBody>
      </p:sp>
      <p:sp>
        <p:nvSpPr>
          <p:cNvPr name="Freeform 18" id="18"/>
          <p:cNvSpPr/>
          <p:nvPr/>
        </p:nvSpPr>
        <p:spPr>
          <a:xfrm flipH="false" flipV="false" rot="0">
            <a:off x="14464296" y="3013258"/>
            <a:ext cx="1171384" cy="1147957"/>
          </a:xfrm>
          <a:custGeom>
            <a:avLst/>
            <a:gdLst/>
            <a:ahLst/>
            <a:cxnLst/>
            <a:rect r="r" b="b" t="t" l="l"/>
            <a:pathLst>
              <a:path h="1147957" w="1171384">
                <a:moveTo>
                  <a:pt x="0" y="0"/>
                </a:moveTo>
                <a:lnTo>
                  <a:pt x="1171384" y="0"/>
                </a:lnTo>
                <a:lnTo>
                  <a:pt x="1171384" y="1147957"/>
                </a:lnTo>
                <a:lnTo>
                  <a:pt x="0" y="1147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28700" y="876300"/>
            <a:ext cx="3972001" cy="707427"/>
          </a:xfrm>
          <a:prstGeom prst="rect">
            <a:avLst/>
          </a:prstGeom>
        </p:spPr>
        <p:txBody>
          <a:bodyPr anchor="t" rtlCol="false" tIns="0" lIns="0" bIns="0" rIns="0">
            <a:spAutoFit/>
          </a:bodyPr>
          <a:lstStyle/>
          <a:p>
            <a:pPr algn="l">
              <a:lnSpc>
                <a:spcPts val="5107"/>
              </a:lnSpc>
            </a:pPr>
            <a:r>
              <a:rPr lang="en-US" sz="3648">
                <a:solidFill>
                  <a:srgbClr val="076D42"/>
                </a:solidFill>
                <a:latin typeface="ITC Benguiat Condensed"/>
              </a:rPr>
              <a:t>BINUS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4983654" y="553223"/>
            <a:ext cx="8320692" cy="1532651"/>
            <a:chOff x="0" y="0"/>
            <a:chExt cx="11094255" cy="2043534"/>
          </a:xfrm>
        </p:grpSpPr>
        <p:sp>
          <p:nvSpPr>
            <p:cNvPr name="TextBox 3" id="3"/>
            <p:cNvSpPr txBox="true"/>
            <p:nvPr/>
          </p:nvSpPr>
          <p:spPr>
            <a:xfrm rot="0">
              <a:off x="136928" y="190500"/>
              <a:ext cx="10820400" cy="1853034"/>
            </a:xfrm>
            <a:prstGeom prst="rect">
              <a:avLst/>
            </a:prstGeom>
          </p:spPr>
          <p:txBody>
            <a:bodyPr anchor="t" rtlCol="false" tIns="0" lIns="0" bIns="0" rIns="0">
              <a:spAutoFit/>
            </a:bodyPr>
            <a:lstStyle/>
            <a:p>
              <a:pPr algn="ctr">
                <a:lnSpc>
                  <a:spcPts val="10090"/>
                </a:lnSpc>
              </a:pPr>
              <a:r>
                <a:rPr lang="en-US" sz="10090">
                  <a:solidFill>
                    <a:srgbClr val="076D42"/>
                  </a:solidFill>
                  <a:latin typeface="Hobo"/>
                </a:rPr>
                <a:t>FITUR</a:t>
              </a:r>
            </a:p>
          </p:txBody>
        </p:sp>
        <p:sp>
          <p:nvSpPr>
            <p:cNvPr name="Freeform 4" id="4"/>
            <p:cNvSpPr/>
            <p:nvPr/>
          </p:nvSpPr>
          <p:spPr>
            <a:xfrm flipH="false" flipV="false" rot="0">
              <a:off x="0" y="226793"/>
              <a:ext cx="1561846" cy="1530609"/>
            </a:xfrm>
            <a:custGeom>
              <a:avLst/>
              <a:gdLst/>
              <a:ahLst/>
              <a:cxnLst/>
              <a:rect r="r" b="b" t="t" l="l"/>
              <a:pathLst>
                <a:path h="1530609" w="1561846">
                  <a:moveTo>
                    <a:pt x="0" y="0"/>
                  </a:moveTo>
                  <a:lnTo>
                    <a:pt x="1561846" y="0"/>
                  </a:lnTo>
                  <a:lnTo>
                    <a:pt x="1561846" y="1530609"/>
                  </a:lnTo>
                  <a:lnTo>
                    <a:pt x="0" y="1530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32410" y="226793"/>
              <a:ext cx="1561846" cy="1530609"/>
            </a:xfrm>
            <a:custGeom>
              <a:avLst/>
              <a:gdLst/>
              <a:ahLst/>
              <a:cxnLst/>
              <a:rect r="r" b="b" t="t" l="l"/>
              <a:pathLst>
                <a:path h="1530609" w="1561846">
                  <a:moveTo>
                    <a:pt x="0" y="0"/>
                  </a:moveTo>
                  <a:lnTo>
                    <a:pt x="1561845" y="0"/>
                  </a:lnTo>
                  <a:lnTo>
                    <a:pt x="1561845" y="1530609"/>
                  </a:lnTo>
                  <a:lnTo>
                    <a:pt x="0" y="1530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6" id="6"/>
          <p:cNvSpPr/>
          <p:nvPr/>
        </p:nvSpPr>
        <p:spPr>
          <a:xfrm flipV="true">
            <a:off x="14276615" y="3253088"/>
            <a:ext cx="0" cy="2132971"/>
          </a:xfrm>
          <a:prstGeom prst="line">
            <a:avLst/>
          </a:prstGeom>
          <a:ln cap="flat" w="19050">
            <a:solidFill>
              <a:srgbClr val="076D42"/>
            </a:solidFill>
            <a:prstDash val="solid"/>
            <a:headEnd type="none" len="sm" w="sm"/>
            <a:tailEnd type="none" len="sm" w="sm"/>
          </a:ln>
        </p:spPr>
      </p:sp>
      <p:grpSp>
        <p:nvGrpSpPr>
          <p:cNvPr name="Group 7" id="7"/>
          <p:cNvGrpSpPr/>
          <p:nvPr/>
        </p:nvGrpSpPr>
        <p:grpSpPr>
          <a:xfrm rot="0">
            <a:off x="1119208" y="2531572"/>
            <a:ext cx="16211550" cy="1263529"/>
            <a:chOff x="0" y="0"/>
            <a:chExt cx="21615400" cy="1684705"/>
          </a:xfrm>
        </p:grpSpPr>
        <p:sp>
          <p:nvSpPr>
            <p:cNvPr name="Freeform 8" id="8"/>
            <p:cNvSpPr/>
            <p:nvPr/>
          </p:nvSpPr>
          <p:spPr>
            <a:xfrm flipH="false" flipV="false" rot="0">
              <a:off x="20568067" y="356786"/>
              <a:ext cx="1047333" cy="1047333"/>
            </a:xfrm>
            <a:custGeom>
              <a:avLst/>
              <a:gdLst/>
              <a:ahLst/>
              <a:cxnLst/>
              <a:rect r="r" b="b" t="t" l="l"/>
              <a:pathLst>
                <a:path h="1047333" w="1047333">
                  <a:moveTo>
                    <a:pt x="0" y="0"/>
                  </a:moveTo>
                  <a:lnTo>
                    <a:pt x="1047333" y="0"/>
                  </a:lnTo>
                  <a:lnTo>
                    <a:pt x="1047333" y="1047333"/>
                  </a:lnTo>
                  <a:lnTo>
                    <a:pt x="0" y="1047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5357235" y="918552"/>
              <a:ext cx="2843961" cy="0"/>
            </a:xfrm>
            <a:prstGeom prst="line">
              <a:avLst/>
            </a:prstGeom>
            <a:ln cap="flat" w="25400">
              <a:solidFill>
                <a:srgbClr val="076D42"/>
              </a:solidFill>
              <a:prstDash val="solid"/>
              <a:headEnd type="none" len="sm" w="sm"/>
              <a:tailEnd type="none" len="sm" w="sm"/>
            </a:ln>
          </p:spPr>
        </p:sp>
        <p:sp>
          <p:nvSpPr>
            <p:cNvPr name="AutoShape 10" id="10"/>
            <p:cNvSpPr/>
            <p:nvPr/>
          </p:nvSpPr>
          <p:spPr>
            <a:xfrm>
              <a:off x="891242" y="867752"/>
              <a:ext cx="1421981" cy="0"/>
            </a:xfrm>
            <a:prstGeom prst="line">
              <a:avLst/>
            </a:prstGeom>
            <a:ln cap="flat" w="25400">
              <a:solidFill>
                <a:srgbClr val="076D42"/>
              </a:solidFill>
              <a:prstDash val="solid"/>
              <a:headEnd type="none" len="sm" w="sm"/>
              <a:tailEnd type="none" len="sm" w="sm"/>
            </a:ln>
          </p:spPr>
        </p:sp>
        <p:grpSp>
          <p:nvGrpSpPr>
            <p:cNvPr name="Group 11" id="11"/>
            <p:cNvGrpSpPr/>
            <p:nvPr/>
          </p:nvGrpSpPr>
          <p:grpSpPr>
            <a:xfrm rot="0">
              <a:off x="1602232" y="0"/>
              <a:ext cx="5232886" cy="1684705"/>
              <a:chOff x="0" y="0"/>
              <a:chExt cx="1762086" cy="567296"/>
            </a:xfrm>
          </p:grpSpPr>
          <p:sp>
            <p:nvSpPr>
              <p:cNvPr name="Freeform 12" id="12"/>
              <p:cNvSpPr/>
              <p:nvPr/>
            </p:nvSpPr>
            <p:spPr>
              <a:xfrm flipH="false" flipV="false" rot="0">
                <a:off x="0" y="0"/>
                <a:ext cx="1762086" cy="567296"/>
              </a:xfrm>
              <a:custGeom>
                <a:avLst/>
                <a:gdLst/>
                <a:ahLst/>
                <a:cxnLst/>
                <a:rect r="r" b="b" t="t" l="l"/>
                <a:pathLst>
                  <a:path h="567296" w="1762086">
                    <a:moveTo>
                      <a:pt x="1558886" y="0"/>
                    </a:moveTo>
                    <a:cubicBezTo>
                      <a:pt x="1671110" y="0"/>
                      <a:pt x="1762086" y="126994"/>
                      <a:pt x="1762086" y="283648"/>
                    </a:cubicBezTo>
                    <a:cubicBezTo>
                      <a:pt x="1762086" y="440302"/>
                      <a:pt x="1671110" y="567296"/>
                      <a:pt x="1558886" y="567296"/>
                    </a:cubicBezTo>
                    <a:lnTo>
                      <a:pt x="203200" y="567296"/>
                    </a:lnTo>
                    <a:cubicBezTo>
                      <a:pt x="90976" y="567296"/>
                      <a:pt x="0" y="440302"/>
                      <a:pt x="0" y="283648"/>
                    </a:cubicBezTo>
                    <a:cubicBezTo>
                      <a:pt x="0" y="126994"/>
                      <a:pt x="90976" y="0"/>
                      <a:pt x="203200" y="0"/>
                    </a:cubicBezTo>
                    <a:close/>
                  </a:path>
                </a:pathLst>
              </a:custGeom>
              <a:solidFill>
                <a:srgbClr val="E4462A"/>
              </a:solidFill>
            </p:spPr>
          </p:sp>
          <p:sp>
            <p:nvSpPr>
              <p:cNvPr name="TextBox 13" id="13"/>
              <p:cNvSpPr txBox="true"/>
              <p:nvPr/>
            </p:nvSpPr>
            <p:spPr>
              <a:xfrm>
                <a:off x="0" y="-38100"/>
                <a:ext cx="1762086" cy="60539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8201196" y="25400"/>
              <a:ext cx="5232886" cy="1659305"/>
              <a:chOff x="0" y="0"/>
              <a:chExt cx="1762086" cy="558743"/>
            </a:xfrm>
          </p:grpSpPr>
          <p:sp>
            <p:nvSpPr>
              <p:cNvPr name="Freeform 15" id="15"/>
              <p:cNvSpPr/>
              <p:nvPr/>
            </p:nvSpPr>
            <p:spPr>
              <a:xfrm flipH="false" flipV="false" rot="0">
                <a:off x="0" y="0"/>
                <a:ext cx="1762086" cy="558743"/>
              </a:xfrm>
              <a:custGeom>
                <a:avLst/>
                <a:gdLst/>
                <a:ahLst/>
                <a:cxnLst/>
                <a:rect r="r" b="b" t="t" l="l"/>
                <a:pathLst>
                  <a:path h="558743" w="1762086">
                    <a:moveTo>
                      <a:pt x="1558886" y="0"/>
                    </a:moveTo>
                    <a:cubicBezTo>
                      <a:pt x="1671110" y="0"/>
                      <a:pt x="1762086" y="125079"/>
                      <a:pt x="1762086" y="279371"/>
                    </a:cubicBezTo>
                    <a:cubicBezTo>
                      <a:pt x="1762086" y="433664"/>
                      <a:pt x="1671110" y="558743"/>
                      <a:pt x="1558886" y="558743"/>
                    </a:cubicBezTo>
                    <a:lnTo>
                      <a:pt x="203200" y="558743"/>
                    </a:lnTo>
                    <a:cubicBezTo>
                      <a:pt x="90976" y="558743"/>
                      <a:pt x="0" y="433664"/>
                      <a:pt x="0" y="279371"/>
                    </a:cubicBezTo>
                    <a:cubicBezTo>
                      <a:pt x="0" y="125079"/>
                      <a:pt x="90976" y="0"/>
                      <a:pt x="203200" y="0"/>
                    </a:cubicBezTo>
                    <a:close/>
                  </a:path>
                </a:pathLst>
              </a:custGeom>
              <a:solidFill>
                <a:srgbClr val="E4462A"/>
              </a:solidFill>
            </p:spPr>
          </p:sp>
          <p:sp>
            <p:nvSpPr>
              <p:cNvPr name="TextBox 16" id="16"/>
              <p:cNvSpPr txBox="true"/>
              <p:nvPr/>
            </p:nvSpPr>
            <p:spPr>
              <a:xfrm>
                <a:off x="0" y="-38100"/>
                <a:ext cx="1762086" cy="596843"/>
              </a:xfrm>
              <a:prstGeom prst="rect">
                <a:avLst/>
              </a:prstGeom>
            </p:spPr>
            <p:txBody>
              <a:bodyPr anchor="ctr" rtlCol="false" tIns="50800" lIns="50800" bIns="50800" rIns="50800"/>
              <a:lstStyle/>
              <a:p>
                <a:pPr algn="ctr">
                  <a:lnSpc>
                    <a:spcPts val="2659"/>
                  </a:lnSpc>
                </a:pPr>
              </a:p>
            </p:txBody>
          </p:sp>
        </p:grpSp>
        <p:sp>
          <p:nvSpPr>
            <p:cNvPr name="AutoShape 17" id="17"/>
            <p:cNvSpPr/>
            <p:nvPr/>
          </p:nvSpPr>
          <p:spPr>
            <a:xfrm>
              <a:off x="13434082" y="931252"/>
              <a:ext cx="2843961" cy="0"/>
            </a:xfrm>
            <a:prstGeom prst="line">
              <a:avLst/>
            </a:prstGeom>
            <a:ln cap="flat" w="25400">
              <a:solidFill>
                <a:srgbClr val="076D42"/>
              </a:solidFill>
              <a:prstDash val="solid"/>
              <a:headEnd type="none" len="sm" w="sm"/>
              <a:tailEnd type="none" len="sm" w="sm"/>
            </a:ln>
          </p:spPr>
        </p:sp>
        <p:sp>
          <p:nvSpPr>
            <p:cNvPr name="AutoShape 18" id="18"/>
            <p:cNvSpPr/>
            <p:nvPr/>
          </p:nvSpPr>
          <p:spPr>
            <a:xfrm>
              <a:off x="19327577" y="880452"/>
              <a:ext cx="1421981" cy="0"/>
            </a:xfrm>
            <a:prstGeom prst="line">
              <a:avLst/>
            </a:prstGeom>
            <a:ln cap="flat" w="25400">
              <a:solidFill>
                <a:srgbClr val="076D42"/>
              </a:solidFill>
              <a:prstDash val="solid"/>
              <a:headEnd type="none" len="sm" w="sm"/>
              <a:tailEnd type="none" len="sm" w="sm"/>
            </a:ln>
          </p:spPr>
        </p:sp>
        <p:grpSp>
          <p:nvGrpSpPr>
            <p:cNvPr name="Group 19" id="19"/>
            <p:cNvGrpSpPr/>
            <p:nvPr/>
          </p:nvGrpSpPr>
          <p:grpSpPr>
            <a:xfrm rot="0">
              <a:off x="14805682" y="38100"/>
              <a:ext cx="5232886" cy="1646605"/>
              <a:chOff x="0" y="0"/>
              <a:chExt cx="1762086" cy="554466"/>
            </a:xfrm>
          </p:grpSpPr>
          <p:sp>
            <p:nvSpPr>
              <p:cNvPr name="Freeform 20" id="20"/>
              <p:cNvSpPr/>
              <p:nvPr/>
            </p:nvSpPr>
            <p:spPr>
              <a:xfrm flipH="false" flipV="false" rot="0">
                <a:off x="0" y="0"/>
                <a:ext cx="1762086" cy="554466"/>
              </a:xfrm>
              <a:custGeom>
                <a:avLst/>
                <a:gdLst/>
                <a:ahLst/>
                <a:cxnLst/>
                <a:rect r="r" b="b" t="t" l="l"/>
                <a:pathLst>
                  <a:path h="554466" w="1762086">
                    <a:moveTo>
                      <a:pt x="1558886" y="0"/>
                    </a:moveTo>
                    <a:cubicBezTo>
                      <a:pt x="1671110" y="0"/>
                      <a:pt x="1762086" y="124122"/>
                      <a:pt x="1762086" y="277233"/>
                    </a:cubicBezTo>
                    <a:cubicBezTo>
                      <a:pt x="1762086" y="430345"/>
                      <a:pt x="1671110" y="554466"/>
                      <a:pt x="1558886" y="554466"/>
                    </a:cubicBezTo>
                    <a:lnTo>
                      <a:pt x="203200" y="554466"/>
                    </a:lnTo>
                    <a:cubicBezTo>
                      <a:pt x="90976" y="554466"/>
                      <a:pt x="0" y="430345"/>
                      <a:pt x="0" y="277233"/>
                    </a:cubicBezTo>
                    <a:cubicBezTo>
                      <a:pt x="0" y="124122"/>
                      <a:pt x="90976" y="0"/>
                      <a:pt x="203200" y="0"/>
                    </a:cubicBezTo>
                    <a:close/>
                  </a:path>
                </a:pathLst>
              </a:custGeom>
              <a:solidFill>
                <a:srgbClr val="E4462A"/>
              </a:solidFill>
            </p:spPr>
          </p:sp>
          <p:sp>
            <p:nvSpPr>
              <p:cNvPr name="TextBox 21" id="21"/>
              <p:cNvSpPr txBox="true"/>
              <p:nvPr/>
            </p:nvSpPr>
            <p:spPr>
              <a:xfrm>
                <a:off x="0" y="-38100"/>
                <a:ext cx="1762086" cy="592566"/>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0" y="344086"/>
              <a:ext cx="1047333" cy="1047333"/>
            </a:xfrm>
            <a:custGeom>
              <a:avLst/>
              <a:gdLst/>
              <a:ahLst/>
              <a:cxnLst/>
              <a:rect r="r" b="b" t="t" l="l"/>
              <a:pathLst>
                <a:path h="1047333" w="1047333">
                  <a:moveTo>
                    <a:pt x="0" y="0"/>
                  </a:moveTo>
                  <a:lnTo>
                    <a:pt x="1047333" y="0"/>
                  </a:lnTo>
                  <a:lnTo>
                    <a:pt x="1047333" y="1047333"/>
                  </a:lnTo>
                  <a:lnTo>
                    <a:pt x="0" y="1047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2279855" y="113796"/>
              <a:ext cx="3877641" cy="1485688"/>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Kontrol On/Off Pompa</a:t>
              </a:r>
            </a:p>
          </p:txBody>
        </p:sp>
        <p:sp>
          <p:nvSpPr>
            <p:cNvPr name="TextBox 24" id="24"/>
            <p:cNvSpPr txBox="true"/>
            <p:nvPr/>
          </p:nvSpPr>
          <p:spPr>
            <a:xfrm rot="0">
              <a:off x="7852720" y="125288"/>
              <a:ext cx="5884561" cy="1485688"/>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Menampilkan Data Sensor</a:t>
              </a:r>
            </a:p>
          </p:txBody>
        </p:sp>
        <p:sp>
          <p:nvSpPr>
            <p:cNvPr name="TextBox 25" id="25"/>
            <p:cNvSpPr txBox="true"/>
            <p:nvPr/>
          </p:nvSpPr>
          <p:spPr>
            <a:xfrm rot="0">
              <a:off x="14479844" y="37596"/>
              <a:ext cx="5884561" cy="1485688"/>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Kontrol Batas Kelembapan Tanah</a:t>
              </a:r>
            </a:p>
          </p:txBody>
        </p:sp>
      </p:grpSp>
      <p:sp>
        <p:nvSpPr>
          <p:cNvPr name="Freeform 26" id="26"/>
          <p:cNvSpPr/>
          <p:nvPr/>
        </p:nvSpPr>
        <p:spPr>
          <a:xfrm flipH="false" flipV="false" rot="0">
            <a:off x="16473800" y="5147641"/>
            <a:ext cx="785500" cy="785500"/>
          </a:xfrm>
          <a:custGeom>
            <a:avLst/>
            <a:gdLst/>
            <a:ahLst/>
            <a:cxnLst/>
            <a:rect r="r" b="b" t="t" l="l"/>
            <a:pathLst>
              <a:path h="785500" w="785500">
                <a:moveTo>
                  <a:pt x="0" y="0"/>
                </a:moveTo>
                <a:lnTo>
                  <a:pt x="785500" y="0"/>
                </a:lnTo>
                <a:lnTo>
                  <a:pt x="785500" y="785500"/>
                </a:lnTo>
                <a:lnTo>
                  <a:pt x="0" y="785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7" id="27"/>
          <p:cNvSpPr/>
          <p:nvPr/>
        </p:nvSpPr>
        <p:spPr>
          <a:xfrm>
            <a:off x="15543433" y="5540391"/>
            <a:ext cx="1066485" cy="0"/>
          </a:xfrm>
          <a:prstGeom prst="line">
            <a:avLst/>
          </a:prstGeom>
          <a:ln cap="flat" w="19050">
            <a:solidFill>
              <a:srgbClr val="076D42"/>
            </a:solidFill>
            <a:prstDash val="solid"/>
            <a:headEnd type="none" len="sm" w="sm"/>
            <a:tailEnd type="none" len="sm" w="sm"/>
          </a:ln>
        </p:spPr>
      </p:sp>
      <p:sp>
        <p:nvSpPr>
          <p:cNvPr name="AutoShape 28" id="28"/>
          <p:cNvSpPr/>
          <p:nvPr/>
        </p:nvSpPr>
        <p:spPr>
          <a:xfrm>
            <a:off x="5227948" y="5568966"/>
            <a:ext cx="2132971" cy="0"/>
          </a:xfrm>
          <a:prstGeom prst="line">
            <a:avLst/>
          </a:prstGeom>
          <a:ln cap="flat" w="19050">
            <a:solidFill>
              <a:srgbClr val="076D42"/>
            </a:solidFill>
            <a:prstDash val="solid"/>
            <a:headEnd type="none" len="sm" w="sm"/>
            <a:tailEnd type="none" len="sm" w="sm"/>
          </a:ln>
        </p:spPr>
      </p:sp>
      <p:sp>
        <p:nvSpPr>
          <p:cNvPr name="AutoShape 29" id="29"/>
          <p:cNvSpPr/>
          <p:nvPr/>
        </p:nvSpPr>
        <p:spPr>
          <a:xfrm>
            <a:off x="1878453" y="5530866"/>
            <a:ext cx="1066485" cy="0"/>
          </a:xfrm>
          <a:prstGeom prst="line">
            <a:avLst/>
          </a:prstGeom>
          <a:ln cap="flat" w="19050">
            <a:solidFill>
              <a:srgbClr val="076D42"/>
            </a:solidFill>
            <a:prstDash val="solid"/>
            <a:headEnd type="none" len="sm" w="sm"/>
            <a:tailEnd type="none" len="sm" w="sm"/>
          </a:ln>
        </p:spPr>
      </p:sp>
      <p:grpSp>
        <p:nvGrpSpPr>
          <p:cNvPr name="Group 30" id="30"/>
          <p:cNvGrpSpPr/>
          <p:nvPr/>
        </p:nvGrpSpPr>
        <p:grpSpPr>
          <a:xfrm rot="0">
            <a:off x="2411696" y="4880052"/>
            <a:ext cx="3924664" cy="1263529"/>
            <a:chOff x="0" y="0"/>
            <a:chExt cx="1762086" cy="567296"/>
          </a:xfrm>
        </p:grpSpPr>
        <p:sp>
          <p:nvSpPr>
            <p:cNvPr name="Freeform 31" id="31"/>
            <p:cNvSpPr/>
            <p:nvPr/>
          </p:nvSpPr>
          <p:spPr>
            <a:xfrm flipH="false" flipV="false" rot="0">
              <a:off x="0" y="0"/>
              <a:ext cx="1762086" cy="567296"/>
            </a:xfrm>
            <a:custGeom>
              <a:avLst/>
              <a:gdLst/>
              <a:ahLst/>
              <a:cxnLst/>
              <a:rect r="r" b="b" t="t" l="l"/>
              <a:pathLst>
                <a:path h="567296" w="1762086">
                  <a:moveTo>
                    <a:pt x="1558886" y="0"/>
                  </a:moveTo>
                  <a:cubicBezTo>
                    <a:pt x="1671110" y="0"/>
                    <a:pt x="1762086" y="126994"/>
                    <a:pt x="1762086" y="283648"/>
                  </a:cubicBezTo>
                  <a:cubicBezTo>
                    <a:pt x="1762086" y="440302"/>
                    <a:pt x="1671110" y="567296"/>
                    <a:pt x="1558886" y="567296"/>
                  </a:cubicBezTo>
                  <a:lnTo>
                    <a:pt x="203200" y="567296"/>
                  </a:lnTo>
                  <a:cubicBezTo>
                    <a:pt x="90976" y="567296"/>
                    <a:pt x="0" y="440302"/>
                    <a:pt x="0" y="283648"/>
                  </a:cubicBezTo>
                  <a:cubicBezTo>
                    <a:pt x="0" y="126994"/>
                    <a:pt x="90976" y="0"/>
                    <a:pt x="203200" y="0"/>
                  </a:cubicBezTo>
                  <a:close/>
                </a:path>
              </a:pathLst>
            </a:custGeom>
            <a:solidFill>
              <a:srgbClr val="E4462A"/>
            </a:solidFill>
          </p:spPr>
        </p:sp>
        <p:sp>
          <p:nvSpPr>
            <p:cNvPr name="TextBox 32" id="32"/>
            <p:cNvSpPr txBox="true"/>
            <p:nvPr/>
          </p:nvSpPr>
          <p:spPr>
            <a:xfrm>
              <a:off x="0" y="-38100"/>
              <a:ext cx="1762086" cy="605396"/>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7360919" y="4899102"/>
            <a:ext cx="3924664" cy="1244479"/>
            <a:chOff x="0" y="0"/>
            <a:chExt cx="1762086" cy="558743"/>
          </a:xfrm>
        </p:grpSpPr>
        <p:sp>
          <p:nvSpPr>
            <p:cNvPr name="Freeform 34" id="34"/>
            <p:cNvSpPr/>
            <p:nvPr/>
          </p:nvSpPr>
          <p:spPr>
            <a:xfrm flipH="false" flipV="false" rot="0">
              <a:off x="0" y="0"/>
              <a:ext cx="1762086" cy="558743"/>
            </a:xfrm>
            <a:custGeom>
              <a:avLst/>
              <a:gdLst/>
              <a:ahLst/>
              <a:cxnLst/>
              <a:rect r="r" b="b" t="t" l="l"/>
              <a:pathLst>
                <a:path h="558743" w="1762086">
                  <a:moveTo>
                    <a:pt x="1558886" y="0"/>
                  </a:moveTo>
                  <a:cubicBezTo>
                    <a:pt x="1671110" y="0"/>
                    <a:pt x="1762086" y="125079"/>
                    <a:pt x="1762086" y="279371"/>
                  </a:cubicBezTo>
                  <a:cubicBezTo>
                    <a:pt x="1762086" y="433664"/>
                    <a:pt x="1671110" y="558743"/>
                    <a:pt x="1558886" y="558743"/>
                  </a:cubicBezTo>
                  <a:lnTo>
                    <a:pt x="203200" y="558743"/>
                  </a:lnTo>
                  <a:cubicBezTo>
                    <a:pt x="90976" y="558743"/>
                    <a:pt x="0" y="433664"/>
                    <a:pt x="0" y="279371"/>
                  </a:cubicBezTo>
                  <a:cubicBezTo>
                    <a:pt x="0" y="125079"/>
                    <a:pt x="90976" y="0"/>
                    <a:pt x="203200" y="0"/>
                  </a:cubicBezTo>
                  <a:close/>
                </a:path>
              </a:pathLst>
            </a:custGeom>
            <a:solidFill>
              <a:srgbClr val="E4462A"/>
            </a:solidFill>
          </p:spPr>
        </p:sp>
        <p:sp>
          <p:nvSpPr>
            <p:cNvPr name="TextBox 35" id="35"/>
            <p:cNvSpPr txBox="true"/>
            <p:nvPr/>
          </p:nvSpPr>
          <p:spPr>
            <a:xfrm>
              <a:off x="0" y="-38100"/>
              <a:ext cx="1762086" cy="596843"/>
            </a:xfrm>
            <a:prstGeom prst="rect">
              <a:avLst/>
            </a:prstGeom>
          </p:spPr>
          <p:txBody>
            <a:bodyPr anchor="ctr" rtlCol="false" tIns="50800" lIns="50800" bIns="50800" rIns="50800"/>
            <a:lstStyle/>
            <a:p>
              <a:pPr algn="ctr">
                <a:lnSpc>
                  <a:spcPts val="2659"/>
                </a:lnSpc>
              </a:pPr>
            </a:p>
          </p:txBody>
        </p:sp>
      </p:grpSp>
      <p:sp>
        <p:nvSpPr>
          <p:cNvPr name="AutoShape 36" id="36"/>
          <p:cNvSpPr/>
          <p:nvPr/>
        </p:nvSpPr>
        <p:spPr>
          <a:xfrm>
            <a:off x="11285583" y="5578491"/>
            <a:ext cx="2132971" cy="0"/>
          </a:xfrm>
          <a:prstGeom prst="line">
            <a:avLst/>
          </a:prstGeom>
          <a:ln cap="flat" w="19050">
            <a:solidFill>
              <a:srgbClr val="076D42"/>
            </a:solidFill>
            <a:prstDash val="solid"/>
            <a:headEnd type="none" len="sm" w="sm"/>
            <a:tailEnd type="none" len="sm" w="sm"/>
          </a:ln>
        </p:spPr>
      </p:sp>
      <p:grpSp>
        <p:nvGrpSpPr>
          <p:cNvPr name="Group 37" id="37"/>
          <p:cNvGrpSpPr/>
          <p:nvPr/>
        </p:nvGrpSpPr>
        <p:grpSpPr>
          <a:xfrm rot="0">
            <a:off x="12314283" y="4908627"/>
            <a:ext cx="3924664" cy="1234954"/>
            <a:chOff x="0" y="0"/>
            <a:chExt cx="1762086" cy="554466"/>
          </a:xfrm>
        </p:grpSpPr>
        <p:sp>
          <p:nvSpPr>
            <p:cNvPr name="Freeform 38" id="38"/>
            <p:cNvSpPr/>
            <p:nvPr/>
          </p:nvSpPr>
          <p:spPr>
            <a:xfrm flipH="false" flipV="false" rot="0">
              <a:off x="0" y="0"/>
              <a:ext cx="1762086" cy="554466"/>
            </a:xfrm>
            <a:custGeom>
              <a:avLst/>
              <a:gdLst/>
              <a:ahLst/>
              <a:cxnLst/>
              <a:rect r="r" b="b" t="t" l="l"/>
              <a:pathLst>
                <a:path h="554466" w="1762086">
                  <a:moveTo>
                    <a:pt x="1558886" y="0"/>
                  </a:moveTo>
                  <a:cubicBezTo>
                    <a:pt x="1671110" y="0"/>
                    <a:pt x="1762086" y="124122"/>
                    <a:pt x="1762086" y="277233"/>
                  </a:cubicBezTo>
                  <a:cubicBezTo>
                    <a:pt x="1762086" y="430345"/>
                    <a:pt x="1671110" y="554466"/>
                    <a:pt x="1558886" y="554466"/>
                  </a:cubicBezTo>
                  <a:lnTo>
                    <a:pt x="203200" y="554466"/>
                  </a:lnTo>
                  <a:cubicBezTo>
                    <a:pt x="90976" y="554466"/>
                    <a:pt x="0" y="430345"/>
                    <a:pt x="0" y="277233"/>
                  </a:cubicBezTo>
                  <a:cubicBezTo>
                    <a:pt x="0" y="124122"/>
                    <a:pt x="90976" y="0"/>
                    <a:pt x="203200" y="0"/>
                  </a:cubicBezTo>
                  <a:close/>
                </a:path>
              </a:pathLst>
            </a:custGeom>
            <a:solidFill>
              <a:srgbClr val="E4462A"/>
            </a:solidFill>
          </p:spPr>
        </p:sp>
        <p:sp>
          <p:nvSpPr>
            <p:cNvPr name="TextBox 39" id="39"/>
            <p:cNvSpPr txBox="true"/>
            <p:nvPr/>
          </p:nvSpPr>
          <p:spPr>
            <a:xfrm>
              <a:off x="0" y="-38100"/>
              <a:ext cx="1762086" cy="592566"/>
            </a:xfrm>
            <a:prstGeom prst="rect">
              <a:avLst/>
            </a:prstGeom>
          </p:spPr>
          <p:txBody>
            <a:bodyPr anchor="ctr" rtlCol="false" tIns="50800" lIns="50800" bIns="50800" rIns="50800"/>
            <a:lstStyle/>
            <a:p>
              <a:pPr algn="ctr">
                <a:lnSpc>
                  <a:spcPts val="2659"/>
                </a:lnSpc>
              </a:pPr>
            </a:p>
          </p:txBody>
        </p:sp>
      </p:grpSp>
      <p:sp>
        <p:nvSpPr>
          <p:cNvPr name="Freeform 40" id="40"/>
          <p:cNvSpPr/>
          <p:nvPr/>
        </p:nvSpPr>
        <p:spPr>
          <a:xfrm flipH="false" flipV="false" rot="0">
            <a:off x="1210021" y="5138116"/>
            <a:ext cx="785500" cy="785500"/>
          </a:xfrm>
          <a:custGeom>
            <a:avLst/>
            <a:gdLst/>
            <a:ahLst/>
            <a:cxnLst/>
            <a:rect r="r" b="b" t="t" l="l"/>
            <a:pathLst>
              <a:path h="785500" w="785500">
                <a:moveTo>
                  <a:pt x="0" y="0"/>
                </a:moveTo>
                <a:lnTo>
                  <a:pt x="785500" y="0"/>
                </a:lnTo>
                <a:lnTo>
                  <a:pt x="785500" y="785500"/>
                </a:lnTo>
                <a:lnTo>
                  <a:pt x="0" y="785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1" id="41"/>
          <p:cNvSpPr txBox="true"/>
          <p:nvPr/>
        </p:nvSpPr>
        <p:spPr>
          <a:xfrm rot="0">
            <a:off x="2919912" y="4905867"/>
            <a:ext cx="2908230" cy="1145223"/>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Menampilkan Data Rata-rata</a:t>
            </a:r>
          </a:p>
        </p:txBody>
      </p:sp>
      <p:sp>
        <p:nvSpPr>
          <p:cNvPr name="TextBox 42" id="42"/>
          <p:cNvSpPr txBox="true"/>
          <p:nvPr/>
        </p:nvSpPr>
        <p:spPr>
          <a:xfrm rot="0">
            <a:off x="7360919" y="5023816"/>
            <a:ext cx="4033622" cy="1544004"/>
          </a:xfrm>
          <a:prstGeom prst="rect">
            <a:avLst/>
          </a:prstGeom>
        </p:spPr>
        <p:txBody>
          <a:bodyPr anchor="t" rtlCol="false" tIns="0" lIns="0" bIns="0" rIns="0">
            <a:spAutoFit/>
          </a:bodyPr>
          <a:lstStyle/>
          <a:p>
            <a:pPr algn="ctr">
              <a:lnSpc>
                <a:spcPts val="3966"/>
              </a:lnSpc>
            </a:pPr>
            <a:r>
              <a:rPr lang="en-US" sz="2833">
                <a:solidFill>
                  <a:srgbClr val="FFFFFF"/>
                </a:solidFill>
                <a:latin typeface="ITC Benguiat Condensed Bold"/>
              </a:rPr>
              <a:t>Menampilkan Jumlah Pompa Nyala</a:t>
            </a:r>
          </a:p>
          <a:p>
            <a:pPr algn="ctr">
              <a:lnSpc>
                <a:spcPts val="3966"/>
              </a:lnSpc>
            </a:pPr>
          </a:p>
        </p:txBody>
      </p:sp>
      <p:sp>
        <p:nvSpPr>
          <p:cNvPr name="TextBox 43" id="43"/>
          <p:cNvSpPr txBox="true"/>
          <p:nvPr/>
        </p:nvSpPr>
        <p:spPr>
          <a:xfrm rot="0">
            <a:off x="12069905" y="4934442"/>
            <a:ext cx="4413421" cy="1145223"/>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Menampilkan </a:t>
            </a:r>
          </a:p>
          <a:p>
            <a:pPr algn="ctr">
              <a:lnSpc>
                <a:spcPts val="4339"/>
              </a:lnSpc>
            </a:pPr>
            <a:r>
              <a:rPr lang="en-US" sz="3099">
                <a:solidFill>
                  <a:srgbClr val="FFFFFF"/>
                </a:solidFill>
                <a:latin typeface="ITC Benguiat Condensed Bold"/>
              </a:rPr>
              <a:t>History </a:t>
            </a:r>
          </a:p>
        </p:txBody>
      </p:sp>
      <p:sp>
        <p:nvSpPr>
          <p:cNvPr name="AutoShape 44" id="44"/>
          <p:cNvSpPr/>
          <p:nvPr/>
        </p:nvSpPr>
        <p:spPr>
          <a:xfrm flipV="true">
            <a:off x="4364503" y="6143580"/>
            <a:ext cx="0" cy="2132971"/>
          </a:xfrm>
          <a:prstGeom prst="line">
            <a:avLst/>
          </a:prstGeom>
          <a:ln cap="flat" w="19050">
            <a:solidFill>
              <a:srgbClr val="076D42"/>
            </a:solidFill>
            <a:prstDash val="solid"/>
            <a:headEnd type="none" len="sm" w="sm"/>
            <a:tailEnd type="none" len="sm" w="sm"/>
          </a:ln>
        </p:spPr>
      </p:sp>
      <p:sp>
        <p:nvSpPr>
          <p:cNvPr name="AutoShape 45" id="45"/>
          <p:cNvSpPr/>
          <p:nvPr/>
        </p:nvSpPr>
        <p:spPr>
          <a:xfrm>
            <a:off x="5156185" y="7720987"/>
            <a:ext cx="2132971" cy="0"/>
          </a:xfrm>
          <a:prstGeom prst="line">
            <a:avLst/>
          </a:prstGeom>
          <a:ln cap="flat" w="19050">
            <a:solidFill>
              <a:srgbClr val="076D42"/>
            </a:solidFill>
            <a:prstDash val="solid"/>
            <a:headEnd type="none" len="sm" w="sm"/>
            <a:tailEnd type="none" len="sm" w="sm"/>
          </a:ln>
        </p:spPr>
      </p:sp>
      <p:sp>
        <p:nvSpPr>
          <p:cNvPr name="AutoShape 46" id="46"/>
          <p:cNvSpPr/>
          <p:nvPr/>
        </p:nvSpPr>
        <p:spPr>
          <a:xfrm>
            <a:off x="1806690" y="7682887"/>
            <a:ext cx="1066485" cy="0"/>
          </a:xfrm>
          <a:prstGeom prst="line">
            <a:avLst/>
          </a:prstGeom>
          <a:ln cap="flat" w="19050">
            <a:solidFill>
              <a:srgbClr val="076D42"/>
            </a:solidFill>
            <a:prstDash val="solid"/>
            <a:headEnd type="none" len="sm" w="sm"/>
            <a:tailEnd type="none" len="sm" w="sm"/>
          </a:ln>
        </p:spPr>
      </p:sp>
      <p:grpSp>
        <p:nvGrpSpPr>
          <p:cNvPr name="Group 47" id="47"/>
          <p:cNvGrpSpPr/>
          <p:nvPr/>
        </p:nvGrpSpPr>
        <p:grpSpPr>
          <a:xfrm rot="0">
            <a:off x="2339932" y="7032072"/>
            <a:ext cx="3924664" cy="1263529"/>
            <a:chOff x="0" y="0"/>
            <a:chExt cx="1762086" cy="567296"/>
          </a:xfrm>
        </p:grpSpPr>
        <p:sp>
          <p:nvSpPr>
            <p:cNvPr name="Freeform 48" id="48"/>
            <p:cNvSpPr/>
            <p:nvPr/>
          </p:nvSpPr>
          <p:spPr>
            <a:xfrm flipH="false" flipV="false" rot="0">
              <a:off x="0" y="0"/>
              <a:ext cx="1762086" cy="567296"/>
            </a:xfrm>
            <a:custGeom>
              <a:avLst/>
              <a:gdLst/>
              <a:ahLst/>
              <a:cxnLst/>
              <a:rect r="r" b="b" t="t" l="l"/>
              <a:pathLst>
                <a:path h="567296" w="1762086">
                  <a:moveTo>
                    <a:pt x="1558886" y="0"/>
                  </a:moveTo>
                  <a:cubicBezTo>
                    <a:pt x="1671110" y="0"/>
                    <a:pt x="1762086" y="126994"/>
                    <a:pt x="1762086" y="283648"/>
                  </a:cubicBezTo>
                  <a:cubicBezTo>
                    <a:pt x="1762086" y="440302"/>
                    <a:pt x="1671110" y="567296"/>
                    <a:pt x="1558886" y="567296"/>
                  </a:cubicBezTo>
                  <a:lnTo>
                    <a:pt x="203200" y="567296"/>
                  </a:lnTo>
                  <a:cubicBezTo>
                    <a:pt x="90976" y="567296"/>
                    <a:pt x="0" y="440302"/>
                    <a:pt x="0" y="283648"/>
                  </a:cubicBezTo>
                  <a:cubicBezTo>
                    <a:pt x="0" y="126994"/>
                    <a:pt x="90976" y="0"/>
                    <a:pt x="203200" y="0"/>
                  </a:cubicBezTo>
                  <a:close/>
                </a:path>
              </a:pathLst>
            </a:custGeom>
            <a:solidFill>
              <a:srgbClr val="E4462A"/>
            </a:solidFill>
          </p:spPr>
        </p:sp>
        <p:sp>
          <p:nvSpPr>
            <p:cNvPr name="TextBox 49" id="49"/>
            <p:cNvSpPr txBox="true"/>
            <p:nvPr/>
          </p:nvSpPr>
          <p:spPr>
            <a:xfrm>
              <a:off x="0" y="-38100"/>
              <a:ext cx="1762086" cy="605396"/>
            </a:xfrm>
            <a:prstGeom prst="rect">
              <a:avLst/>
            </a:prstGeom>
          </p:spPr>
          <p:txBody>
            <a:bodyPr anchor="ctr" rtlCol="false" tIns="50800" lIns="50800" bIns="50800" rIns="50800"/>
            <a:lstStyle/>
            <a:p>
              <a:pPr algn="ctr">
                <a:lnSpc>
                  <a:spcPts val="2659"/>
                </a:lnSpc>
              </a:pPr>
            </a:p>
          </p:txBody>
        </p:sp>
      </p:grpSp>
      <p:sp>
        <p:nvSpPr>
          <p:cNvPr name="AutoShape 50" id="50"/>
          <p:cNvSpPr/>
          <p:nvPr/>
        </p:nvSpPr>
        <p:spPr>
          <a:xfrm>
            <a:off x="11173871" y="7682887"/>
            <a:ext cx="1066485" cy="0"/>
          </a:xfrm>
          <a:prstGeom prst="line">
            <a:avLst/>
          </a:prstGeom>
          <a:ln cap="flat" w="19050">
            <a:solidFill>
              <a:srgbClr val="076D42"/>
            </a:solidFill>
            <a:prstDash val="solid"/>
            <a:headEnd type="none" len="sm" w="sm"/>
            <a:tailEnd type="none" len="sm" w="sm"/>
          </a:ln>
        </p:spPr>
      </p:sp>
      <p:grpSp>
        <p:nvGrpSpPr>
          <p:cNvPr name="Group 51" id="51"/>
          <p:cNvGrpSpPr/>
          <p:nvPr/>
        </p:nvGrpSpPr>
        <p:grpSpPr>
          <a:xfrm rot="0">
            <a:off x="7289155" y="7051122"/>
            <a:ext cx="3924664" cy="1244479"/>
            <a:chOff x="0" y="0"/>
            <a:chExt cx="1762086" cy="558743"/>
          </a:xfrm>
        </p:grpSpPr>
        <p:sp>
          <p:nvSpPr>
            <p:cNvPr name="Freeform 52" id="52"/>
            <p:cNvSpPr/>
            <p:nvPr/>
          </p:nvSpPr>
          <p:spPr>
            <a:xfrm flipH="false" flipV="false" rot="0">
              <a:off x="0" y="0"/>
              <a:ext cx="1762086" cy="558743"/>
            </a:xfrm>
            <a:custGeom>
              <a:avLst/>
              <a:gdLst/>
              <a:ahLst/>
              <a:cxnLst/>
              <a:rect r="r" b="b" t="t" l="l"/>
              <a:pathLst>
                <a:path h="558743" w="1762086">
                  <a:moveTo>
                    <a:pt x="1558886" y="0"/>
                  </a:moveTo>
                  <a:cubicBezTo>
                    <a:pt x="1671110" y="0"/>
                    <a:pt x="1762086" y="125079"/>
                    <a:pt x="1762086" y="279371"/>
                  </a:cubicBezTo>
                  <a:cubicBezTo>
                    <a:pt x="1762086" y="433664"/>
                    <a:pt x="1671110" y="558743"/>
                    <a:pt x="1558886" y="558743"/>
                  </a:cubicBezTo>
                  <a:lnTo>
                    <a:pt x="203200" y="558743"/>
                  </a:lnTo>
                  <a:cubicBezTo>
                    <a:pt x="90976" y="558743"/>
                    <a:pt x="0" y="433664"/>
                    <a:pt x="0" y="279371"/>
                  </a:cubicBezTo>
                  <a:cubicBezTo>
                    <a:pt x="0" y="125079"/>
                    <a:pt x="90976" y="0"/>
                    <a:pt x="203200" y="0"/>
                  </a:cubicBezTo>
                  <a:close/>
                </a:path>
              </a:pathLst>
            </a:custGeom>
            <a:solidFill>
              <a:srgbClr val="E4462A"/>
            </a:solidFill>
          </p:spPr>
        </p:sp>
        <p:sp>
          <p:nvSpPr>
            <p:cNvPr name="TextBox 53" id="53"/>
            <p:cNvSpPr txBox="true"/>
            <p:nvPr/>
          </p:nvSpPr>
          <p:spPr>
            <a:xfrm>
              <a:off x="0" y="-38100"/>
              <a:ext cx="1762086" cy="596843"/>
            </a:xfrm>
            <a:prstGeom prst="rect">
              <a:avLst/>
            </a:prstGeom>
          </p:spPr>
          <p:txBody>
            <a:bodyPr anchor="ctr" rtlCol="false" tIns="50800" lIns="50800" bIns="50800" rIns="50800"/>
            <a:lstStyle/>
            <a:p>
              <a:pPr algn="ctr">
                <a:lnSpc>
                  <a:spcPts val="2659"/>
                </a:lnSpc>
              </a:pPr>
            </a:p>
          </p:txBody>
        </p:sp>
      </p:grpSp>
      <p:sp>
        <p:nvSpPr>
          <p:cNvPr name="Freeform 54" id="54"/>
          <p:cNvSpPr/>
          <p:nvPr/>
        </p:nvSpPr>
        <p:spPr>
          <a:xfrm flipH="false" flipV="false" rot="0">
            <a:off x="12104238" y="7290137"/>
            <a:ext cx="785500" cy="785500"/>
          </a:xfrm>
          <a:custGeom>
            <a:avLst/>
            <a:gdLst/>
            <a:ahLst/>
            <a:cxnLst/>
            <a:rect r="r" b="b" t="t" l="l"/>
            <a:pathLst>
              <a:path h="785500" w="785500">
                <a:moveTo>
                  <a:pt x="0" y="0"/>
                </a:moveTo>
                <a:lnTo>
                  <a:pt x="785500" y="0"/>
                </a:lnTo>
                <a:lnTo>
                  <a:pt x="785500" y="785500"/>
                </a:lnTo>
                <a:lnTo>
                  <a:pt x="0" y="785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5" id="55"/>
          <p:cNvSpPr/>
          <p:nvPr/>
        </p:nvSpPr>
        <p:spPr>
          <a:xfrm flipH="false" flipV="false" rot="0">
            <a:off x="1138258" y="7290137"/>
            <a:ext cx="785500" cy="785500"/>
          </a:xfrm>
          <a:custGeom>
            <a:avLst/>
            <a:gdLst/>
            <a:ahLst/>
            <a:cxnLst/>
            <a:rect r="r" b="b" t="t" l="l"/>
            <a:pathLst>
              <a:path h="785500" w="785500">
                <a:moveTo>
                  <a:pt x="0" y="0"/>
                </a:moveTo>
                <a:lnTo>
                  <a:pt x="785500" y="0"/>
                </a:lnTo>
                <a:lnTo>
                  <a:pt x="785500" y="785500"/>
                </a:lnTo>
                <a:lnTo>
                  <a:pt x="0" y="785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6" id="56"/>
          <p:cNvSpPr txBox="true"/>
          <p:nvPr/>
        </p:nvSpPr>
        <p:spPr>
          <a:xfrm rot="0">
            <a:off x="2848149" y="7086463"/>
            <a:ext cx="2908230" cy="1145223"/>
          </a:xfrm>
          <a:prstGeom prst="rect">
            <a:avLst/>
          </a:prstGeom>
        </p:spPr>
        <p:txBody>
          <a:bodyPr anchor="t" rtlCol="false" tIns="0" lIns="0" bIns="0" rIns="0">
            <a:spAutoFit/>
          </a:bodyPr>
          <a:lstStyle/>
          <a:p>
            <a:pPr algn="ctr">
              <a:lnSpc>
                <a:spcPts val="4339"/>
              </a:lnSpc>
            </a:pPr>
            <a:r>
              <a:rPr lang="en-US" sz="3099">
                <a:solidFill>
                  <a:srgbClr val="FFFFFF"/>
                </a:solidFill>
                <a:latin typeface="ITC Benguiat Condensed Bold"/>
              </a:rPr>
              <a:t>Mengatur Waktu Pompa Nyala</a:t>
            </a:r>
          </a:p>
        </p:txBody>
      </p:sp>
      <p:sp>
        <p:nvSpPr>
          <p:cNvPr name="TextBox 57" id="57"/>
          <p:cNvSpPr txBox="true"/>
          <p:nvPr/>
        </p:nvSpPr>
        <p:spPr>
          <a:xfrm rot="0">
            <a:off x="8130652" y="7271327"/>
            <a:ext cx="2407779" cy="680244"/>
          </a:xfrm>
          <a:prstGeom prst="rect">
            <a:avLst/>
          </a:prstGeom>
        </p:spPr>
        <p:txBody>
          <a:bodyPr anchor="t" rtlCol="false" tIns="0" lIns="0" bIns="0" rIns="0">
            <a:spAutoFit/>
          </a:bodyPr>
          <a:lstStyle/>
          <a:p>
            <a:pPr algn="ctr">
              <a:lnSpc>
                <a:spcPts val="4900"/>
              </a:lnSpc>
            </a:pPr>
            <a:r>
              <a:rPr lang="en-US" sz="3500">
                <a:solidFill>
                  <a:srgbClr val="FFFFFF"/>
                </a:solidFill>
                <a:latin typeface="ITC Benguiat Condensed Bold"/>
              </a:rPr>
              <a:t>Pair Device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76D42"/>
        </a:solidFill>
      </p:bgPr>
    </p:bg>
    <p:spTree>
      <p:nvGrpSpPr>
        <p:cNvPr id="1" name=""/>
        <p:cNvGrpSpPr/>
        <p:nvPr/>
      </p:nvGrpSpPr>
      <p:grpSpPr>
        <a:xfrm>
          <a:off x="0" y="0"/>
          <a:ext cx="0" cy="0"/>
          <a:chOff x="0" y="0"/>
          <a:chExt cx="0" cy="0"/>
        </a:xfrm>
      </p:grpSpPr>
      <p:grpSp>
        <p:nvGrpSpPr>
          <p:cNvPr name="Group 2" id="2"/>
          <p:cNvGrpSpPr/>
          <p:nvPr/>
        </p:nvGrpSpPr>
        <p:grpSpPr>
          <a:xfrm rot="0">
            <a:off x="1336977" y="3714937"/>
            <a:ext cx="15614047" cy="2857126"/>
            <a:chOff x="0" y="0"/>
            <a:chExt cx="20818729" cy="3809502"/>
          </a:xfrm>
        </p:grpSpPr>
        <p:grpSp>
          <p:nvGrpSpPr>
            <p:cNvPr name="Group 3" id="3"/>
            <p:cNvGrpSpPr/>
            <p:nvPr/>
          </p:nvGrpSpPr>
          <p:grpSpPr>
            <a:xfrm rot="0">
              <a:off x="0" y="92545"/>
              <a:ext cx="20818729" cy="3696634"/>
              <a:chOff x="0" y="0"/>
              <a:chExt cx="2798973" cy="496994"/>
            </a:xfrm>
          </p:grpSpPr>
          <p:sp>
            <p:nvSpPr>
              <p:cNvPr name="Freeform 4" id="4"/>
              <p:cNvSpPr/>
              <p:nvPr/>
            </p:nvSpPr>
            <p:spPr>
              <a:xfrm flipH="false" flipV="false" rot="0">
                <a:off x="0" y="0"/>
                <a:ext cx="2798974" cy="496994"/>
              </a:xfrm>
              <a:custGeom>
                <a:avLst/>
                <a:gdLst/>
                <a:ahLst/>
                <a:cxnLst/>
                <a:rect r="r" b="b" t="t" l="l"/>
                <a:pathLst>
                  <a:path h="496994" w="2798974">
                    <a:moveTo>
                      <a:pt x="2595774" y="0"/>
                    </a:moveTo>
                    <a:cubicBezTo>
                      <a:pt x="2707998" y="0"/>
                      <a:pt x="2798974" y="111256"/>
                      <a:pt x="2798974" y="248497"/>
                    </a:cubicBezTo>
                    <a:cubicBezTo>
                      <a:pt x="2798974" y="385738"/>
                      <a:pt x="2707998" y="496994"/>
                      <a:pt x="2595774"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2798973" cy="535094"/>
              </a:xfrm>
              <a:prstGeom prst="rect">
                <a:avLst/>
              </a:prstGeom>
            </p:spPr>
            <p:txBody>
              <a:bodyPr anchor="ctr" rtlCol="false" tIns="50800" lIns="50800" bIns="50800" rIns="50800"/>
              <a:lstStyle/>
              <a:p>
                <a:pPr algn="l">
                  <a:lnSpc>
                    <a:spcPts val="2659"/>
                  </a:lnSpc>
                </a:pPr>
              </a:p>
            </p:txBody>
          </p:sp>
        </p:grpSp>
        <p:sp>
          <p:nvSpPr>
            <p:cNvPr name="TextBox 6" id="6"/>
            <p:cNvSpPr txBox="true"/>
            <p:nvPr/>
          </p:nvSpPr>
          <p:spPr>
            <a:xfrm rot="0">
              <a:off x="441106" y="352425"/>
              <a:ext cx="20088675" cy="3457077"/>
            </a:xfrm>
            <a:prstGeom prst="rect">
              <a:avLst/>
            </a:prstGeom>
          </p:spPr>
          <p:txBody>
            <a:bodyPr anchor="t" rtlCol="false" tIns="0" lIns="0" bIns="0" rIns="0">
              <a:spAutoFit/>
            </a:bodyPr>
            <a:lstStyle/>
            <a:p>
              <a:pPr algn="ctr">
                <a:lnSpc>
                  <a:spcPts val="18821"/>
                </a:lnSpc>
              </a:pPr>
              <a:r>
                <a:rPr lang="en-US" sz="18821" spc="790">
                  <a:solidFill>
                    <a:srgbClr val="F1EAD1"/>
                  </a:solidFill>
                  <a:latin typeface="Hobo"/>
                </a:rPr>
                <a:t>Demo Time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5316872" y="1028700"/>
            <a:ext cx="7654256" cy="1302734"/>
            <a:chOff x="0" y="0"/>
            <a:chExt cx="10205674" cy="1736979"/>
          </a:xfrm>
        </p:grpSpPr>
        <p:grpSp>
          <p:nvGrpSpPr>
            <p:cNvPr name="Group 3" id="3"/>
            <p:cNvGrpSpPr/>
            <p:nvPr/>
          </p:nvGrpSpPr>
          <p:grpSpPr>
            <a:xfrm rot="0">
              <a:off x="0" y="0"/>
              <a:ext cx="10205674" cy="1736979"/>
              <a:chOff x="0" y="0"/>
              <a:chExt cx="2920103" cy="496994"/>
            </a:xfrm>
          </p:grpSpPr>
          <p:sp>
            <p:nvSpPr>
              <p:cNvPr name="Freeform 4" id="4"/>
              <p:cNvSpPr/>
              <p:nvPr/>
            </p:nvSpPr>
            <p:spPr>
              <a:xfrm flipH="false" flipV="false" rot="0">
                <a:off x="0" y="0"/>
                <a:ext cx="2920103" cy="496994"/>
              </a:xfrm>
              <a:custGeom>
                <a:avLst/>
                <a:gdLst/>
                <a:ahLst/>
                <a:cxnLst/>
                <a:rect r="r" b="b" t="t" l="l"/>
                <a:pathLst>
                  <a:path h="496994" w="2920103">
                    <a:moveTo>
                      <a:pt x="2716903" y="0"/>
                    </a:moveTo>
                    <a:cubicBezTo>
                      <a:pt x="2829127" y="0"/>
                      <a:pt x="2920103" y="111256"/>
                      <a:pt x="2920103" y="248497"/>
                    </a:cubicBezTo>
                    <a:cubicBezTo>
                      <a:pt x="2920103" y="385738"/>
                      <a:pt x="2829127" y="496994"/>
                      <a:pt x="2716903"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2920103" cy="535094"/>
              </a:xfrm>
              <a:prstGeom prst="rect">
                <a:avLst/>
              </a:prstGeom>
            </p:spPr>
            <p:txBody>
              <a:bodyPr anchor="ctr" rtlCol="false" tIns="63896" lIns="63896" bIns="63896" rIns="63896"/>
              <a:lstStyle/>
              <a:p>
                <a:pPr algn="l">
                  <a:lnSpc>
                    <a:spcPts val="2659"/>
                  </a:lnSpc>
                </a:pPr>
              </a:p>
            </p:txBody>
          </p:sp>
        </p:grpSp>
        <p:sp>
          <p:nvSpPr>
            <p:cNvPr name="TextBox 6" id="6"/>
            <p:cNvSpPr txBox="true"/>
            <p:nvPr/>
          </p:nvSpPr>
          <p:spPr>
            <a:xfrm rot="0">
              <a:off x="1118791" y="243940"/>
              <a:ext cx="7968093" cy="1391974"/>
            </a:xfrm>
            <a:prstGeom prst="rect">
              <a:avLst/>
            </a:prstGeom>
          </p:spPr>
          <p:txBody>
            <a:bodyPr anchor="t" rtlCol="false" tIns="0" lIns="0" bIns="0" rIns="0">
              <a:spAutoFit/>
            </a:bodyPr>
            <a:lstStyle/>
            <a:p>
              <a:pPr algn="ctr">
                <a:lnSpc>
                  <a:spcPts val="7586"/>
                </a:lnSpc>
              </a:pPr>
              <a:r>
                <a:rPr lang="en-US" sz="7586">
                  <a:solidFill>
                    <a:srgbClr val="F1EAD1"/>
                  </a:solidFill>
                  <a:latin typeface="Hobo"/>
                </a:rPr>
                <a:t>INFOGRAFIS</a:t>
              </a:r>
            </a:p>
          </p:txBody>
        </p:sp>
      </p:grpSp>
      <p:sp>
        <p:nvSpPr>
          <p:cNvPr name="Freeform 7" id="7"/>
          <p:cNvSpPr/>
          <p:nvPr/>
        </p:nvSpPr>
        <p:spPr>
          <a:xfrm flipH="true" flipV="true" rot="-5400000">
            <a:off x="16179329" y="5486587"/>
            <a:ext cx="764888" cy="9159789"/>
          </a:xfrm>
          <a:custGeom>
            <a:avLst/>
            <a:gdLst/>
            <a:ahLst/>
            <a:cxnLst/>
            <a:rect r="r" b="b" t="t" l="l"/>
            <a:pathLst>
              <a:path h="9159789" w="764888">
                <a:moveTo>
                  <a:pt x="764888" y="9159788"/>
                </a:moveTo>
                <a:lnTo>
                  <a:pt x="0" y="9159788"/>
                </a:lnTo>
                <a:lnTo>
                  <a:pt x="0" y="0"/>
                </a:lnTo>
                <a:lnTo>
                  <a:pt x="764888" y="0"/>
                </a:lnTo>
                <a:lnTo>
                  <a:pt x="764888" y="9159788"/>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sp>
        <p:nvSpPr>
          <p:cNvPr name="Freeform 8" id="8"/>
          <p:cNvSpPr/>
          <p:nvPr/>
        </p:nvSpPr>
        <p:spPr>
          <a:xfrm flipH="true" flipV="false" rot="-5400000">
            <a:off x="1055636" y="-4197450"/>
            <a:ext cx="764888" cy="9159789"/>
          </a:xfrm>
          <a:custGeom>
            <a:avLst/>
            <a:gdLst/>
            <a:ahLst/>
            <a:cxnLst/>
            <a:rect r="r" b="b" t="t" l="l"/>
            <a:pathLst>
              <a:path h="9159789" w="764888">
                <a:moveTo>
                  <a:pt x="764888" y="0"/>
                </a:moveTo>
                <a:lnTo>
                  <a:pt x="0" y="0"/>
                </a:lnTo>
                <a:lnTo>
                  <a:pt x="0" y="9159788"/>
                </a:lnTo>
                <a:lnTo>
                  <a:pt x="764888" y="9159788"/>
                </a:lnTo>
                <a:lnTo>
                  <a:pt x="764888" y="0"/>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grpSp>
        <p:nvGrpSpPr>
          <p:cNvPr name="Group 9" id="9"/>
          <p:cNvGrpSpPr/>
          <p:nvPr/>
        </p:nvGrpSpPr>
        <p:grpSpPr>
          <a:xfrm rot="0">
            <a:off x="4419935" y="2489086"/>
            <a:ext cx="9448130" cy="7033026"/>
            <a:chOff x="0" y="0"/>
            <a:chExt cx="12597507" cy="9377368"/>
          </a:xfrm>
        </p:grpSpPr>
        <p:sp>
          <p:nvSpPr>
            <p:cNvPr name="Freeform 10" id="10"/>
            <p:cNvSpPr/>
            <p:nvPr/>
          </p:nvSpPr>
          <p:spPr>
            <a:xfrm flipH="false" flipV="false" rot="0">
              <a:off x="0" y="1773054"/>
              <a:ext cx="12597507" cy="7604313"/>
            </a:xfrm>
            <a:custGeom>
              <a:avLst/>
              <a:gdLst/>
              <a:ahLst/>
              <a:cxnLst/>
              <a:rect r="r" b="b" t="t" l="l"/>
              <a:pathLst>
                <a:path h="7604313" w="12597507">
                  <a:moveTo>
                    <a:pt x="0" y="0"/>
                  </a:moveTo>
                  <a:lnTo>
                    <a:pt x="12597507" y="0"/>
                  </a:lnTo>
                  <a:lnTo>
                    <a:pt x="12597507" y="7604314"/>
                  </a:lnTo>
                  <a:lnTo>
                    <a:pt x="0" y="7604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0" y="0"/>
              <a:ext cx="12597507" cy="1773054"/>
              <a:chOff x="0" y="0"/>
              <a:chExt cx="3385997" cy="476567"/>
            </a:xfrm>
          </p:grpSpPr>
          <p:sp>
            <p:nvSpPr>
              <p:cNvPr name="Freeform 12" id="12"/>
              <p:cNvSpPr/>
              <p:nvPr/>
            </p:nvSpPr>
            <p:spPr>
              <a:xfrm flipH="false" flipV="false" rot="0">
                <a:off x="0" y="0"/>
                <a:ext cx="3385997" cy="476567"/>
              </a:xfrm>
              <a:custGeom>
                <a:avLst/>
                <a:gdLst/>
                <a:ahLst/>
                <a:cxnLst/>
                <a:rect r="r" b="b" t="t" l="l"/>
                <a:pathLst>
                  <a:path h="476567" w="3385997">
                    <a:moveTo>
                      <a:pt x="30318" y="0"/>
                    </a:moveTo>
                    <a:lnTo>
                      <a:pt x="3355679" y="0"/>
                    </a:lnTo>
                    <a:cubicBezTo>
                      <a:pt x="3372423" y="0"/>
                      <a:pt x="3385997" y="13574"/>
                      <a:pt x="3385997" y="30318"/>
                    </a:cubicBezTo>
                    <a:lnTo>
                      <a:pt x="3385997" y="446249"/>
                    </a:lnTo>
                    <a:cubicBezTo>
                      <a:pt x="3385997" y="462993"/>
                      <a:pt x="3372423" y="476567"/>
                      <a:pt x="3355679" y="476567"/>
                    </a:cubicBezTo>
                    <a:lnTo>
                      <a:pt x="30318" y="476567"/>
                    </a:lnTo>
                    <a:cubicBezTo>
                      <a:pt x="13574" y="476567"/>
                      <a:pt x="0" y="462993"/>
                      <a:pt x="0" y="446249"/>
                    </a:cubicBezTo>
                    <a:lnTo>
                      <a:pt x="0" y="30318"/>
                    </a:lnTo>
                    <a:cubicBezTo>
                      <a:pt x="0" y="13574"/>
                      <a:pt x="13574" y="0"/>
                      <a:pt x="30318" y="0"/>
                    </a:cubicBezTo>
                    <a:close/>
                  </a:path>
                </a:pathLst>
              </a:custGeom>
              <a:solidFill>
                <a:srgbClr val="FFF6E9"/>
              </a:solidFill>
              <a:ln w="104775" cap="rnd">
                <a:solidFill>
                  <a:srgbClr val="F9AE77"/>
                </a:solidFill>
                <a:prstDash val="solid"/>
                <a:round/>
              </a:ln>
            </p:spPr>
          </p:sp>
          <p:sp>
            <p:nvSpPr>
              <p:cNvPr name="TextBox 13" id="13"/>
              <p:cNvSpPr txBox="true"/>
              <p:nvPr/>
            </p:nvSpPr>
            <p:spPr>
              <a:xfrm>
                <a:off x="0" y="-76200"/>
                <a:ext cx="3385997" cy="552767"/>
              </a:xfrm>
              <a:prstGeom prst="rect">
                <a:avLst/>
              </a:prstGeom>
            </p:spPr>
            <p:txBody>
              <a:bodyPr anchor="ctr" rtlCol="false" tIns="49412" lIns="49412" bIns="49412" rIns="49412"/>
              <a:lstStyle/>
              <a:p>
                <a:pPr algn="ctr">
                  <a:lnSpc>
                    <a:spcPts val="2042"/>
                  </a:lnSpc>
                </a:pPr>
              </a:p>
            </p:txBody>
          </p:sp>
        </p:grpSp>
        <p:grpSp>
          <p:nvGrpSpPr>
            <p:cNvPr name="Group 14" id="14"/>
            <p:cNvGrpSpPr/>
            <p:nvPr/>
          </p:nvGrpSpPr>
          <p:grpSpPr>
            <a:xfrm rot="0">
              <a:off x="98474" y="120357"/>
              <a:ext cx="12389618" cy="1529168"/>
              <a:chOff x="0" y="0"/>
              <a:chExt cx="3330120" cy="411014"/>
            </a:xfrm>
          </p:grpSpPr>
          <p:sp>
            <p:nvSpPr>
              <p:cNvPr name="Freeform 15" id="15"/>
              <p:cNvSpPr/>
              <p:nvPr/>
            </p:nvSpPr>
            <p:spPr>
              <a:xfrm flipH="false" flipV="false" rot="0">
                <a:off x="0" y="0"/>
                <a:ext cx="3330120" cy="411014"/>
              </a:xfrm>
              <a:custGeom>
                <a:avLst/>
                <a:gdLst/>
                <a:ahLst/>
                <a:cxnLst/>
                <a:rect r="r" b="b" t="t" l="l"/>
                <a:pathLst>
                  <a:path h="411014" w="3330120">
                    <a:moveTo>
                      <a:pt x="26661" y="0"/>
                    </a:moveTo>
                    <a:lnTo>
                      <a:pt x="3303458" y="0"/>
                    </a:lnTo>
                    <a:cubicBezTo>
                      <a:pt x="3310529" y="0"/>
                      <a:pt x="3317311" y="2809"/>
                      <a:pt x="3322311" y="7809"/>
                    </a:cubicBezTo>
                    <a:cubicBezTo>
                      <a:pt x="3327311" y="12809"/>
                      <a:pt x="3330120" y="19590"/>
                      <a:pt x="3330120" y="26661"/>
                    </a:cubicBezTo>
                    <a:lnTo>
                      <a:pt x="3330120" y="384353"/>
                    </a:lnTo>
                    <a:cubicBezTo>
                      <a:pt x="3330120" y="399078"/>
                      <a:pt x="3318183" y="411014"/>
                      <a:pt x="3303458" y="411014"/>
                    </a:cubicBezTo>
                    <a:lnTo>
                      <a:pt x="26661" y="411014"/>
                    </a:lnTo>
                    <a:cubicBezTo>
                      <a:pt x="11937" y="411014"/>
                      <a:pt x="0" y="399078"/>
                      <a:pt x="0" y="384353"/>
                    </a:cubicBezTo>
                    <a:lnTo>
                      <a:pt x="0" y="26661"/>
                    </a:lnTo>
                    <a:cubicBezTo>
                      <a:pt x="0" y="11937"/>
                      <a:pt x="11937" y="0"/>
                      <a:pt x="26661" y="0"/>
                    </a:cubicBezTo>
                    <a:close/>
                  </a:path>
                </a:pathLst>
              </a:custGeom>
              <a:solidFill>
                <a:srgbClr val="000000">
                  <a:alpha val="0"/>
                </a:srgbClr>
              </a:solidFill>
              <a:ln w="19050" cap="rnd">
                <a:solidFill>
                  <a:srgbClr val="000000"/>
                </a:solidFill>
                <a:prstDash val="solid"/>
                <a:round/>
              </a:ln>
            </p:spPr>
          </p:sp>
          <p:sp>
            <p:nvSpPr>
              <p:cNvPr name="TextBox 16" id="16"/>
              <p:cNvSpPr txBox="true"/>
              <p:nvPr/>
            </p:nvSpPr>
            <p:spPr>
              <a:xfrm>
                <a:off x="0" y="-76200"/>
                <a:ext cx="3330120" cy="487214"/>
              </a:xfrm>
              <a:prstGeom prst="rect">
                <a:avLst/>
              </a:prstGeom>
            </p:spPr>
            <p:txBody>
              <a:bodyPr anchor="ctr" rtlCol="false" tIns="49412" lIns="49412" bIns="49412" rIns="49412"/>
              <a:lstStyle/>
              <a:p>
                <a:pPr algn="ctr">
                  <a:lnSpc>
                    <a:spcPts val="2042"/>
                  </a:lnSpc>
                </a:pPr>
              </a:p>
            </p:txBody>
          </p:sp>
        </p:grpSp>
        <p:sp>
          <p:nvSpPr>
            <p:cNvPr name="TextBox 17" id="17"/>
            <p:cNvSpPr txBox="true"/>
            <p:nvPr/>
          </p:nvSpPr>
          <p:spPr>
            <a:xfrm rot="0">
              <a:off x="1485410" y="447037"/>
              <a:ext cx="9626688" cy="620258"/>
            </a:xfrm>
            <a:prstGeom prst="rect">
              <a:avLst/>
            </a:prstGeom>
          </p:spPr>
          <p:txBody>
            <a:bodyPr anchor="t" rtlCol="false" tIns="0" lIns="0" bIns="0" rIns="0">
              <a:spAutoFit/>
            </a:bodyPr>
            <a:lstStyle/>
            <a:p>
              <a:pPr algn="ctr">
                <a:lnSpc>
                  <a:spcPts val="3307"/>
                </a:lnSpc>
              </a:pPr>
              <a:r>
                <a:rPr lang="en-US" sz="3307">
                  <a:solidFill>
                    <a:srgbClr val="AFD9C5"/>
                  </a:solidFill>
                  <a:latin typeface="Bobby Jones"/>
                </a:rPr>
                <a:t>DRIP IRRIGATION </a:t>
              </a:r>
            </a:p>
          </p:txBody>
        </p:sp>
        <p:sp>
          <p:nvSpPr>
            <p:cNvPr name="TextBox 18" id="18"/>
            <p:cNvSpPr txBox="true"/>
            <p:nvPr/>
          </p:nvSpPr>
          <p:spPr>
            <a:xfrm rot="0">
              <a:off x="1485410" y="1103312"/>
              <a:ext cx="9626688" cy="334571"/>
            </a:xfrm>
            <a:prstGeom prst="rect">
              <a:avLst/>
            </a:prstGeom>
          </p:spPr>
          <p:txBody>
            <a:bodyPr anchor="t" rtlCol="false" tIns="0" lIns="0" bIns="0" rIns="0">
              <a:spAutoFit/>
            </a:bodyPr>
            <a:lstStyle/>
            <a:p>
              <a:pPr algn="ctr">
                <a:lnSpc>
                  <a:spcPts val="1604"/>
                </a:lnSpc>
              </a:pPr>
              <a:r>
                <a:rPr lang="en-US" sz="1459">
                  <a:solidFill>
                    <a:srgbClr val="000000"/>
                  </a:solidFill>
                  <a:latin typeface="Stadio Now Devanagari"/>
                </a:rPr>
                <a:t>WATER SMARTER, NOT HARDER : INTRODUCING OUR SMART IRRIGATION SYSTEM</a:t>
              </a:r>
            </a:p>
          </p:txBody>
        </p:sp>
        <p:sp>
          <p:nvSpPr>
            <p:cNvPr name="TextBox 19" id="19"/>
            <p:cNvSpPr txBox="true"/>
            <p:nvPr/>
          </p:nvSpPr>
          <p:spPr>
            <a:xfrm rot="0">
              <a:off x="4275363" y="7728843"/>
              <a:ext cx="3069633" cy="248815"/>
            </a:xfrm>
            <a:prstGeom prst="rect">
              <a:avLst/>
            </a:prstGeom>
          </p:spPr>
          <p:txBody>
            <a:bodyPr anchor="t" rtlCol="false" tIns="0" lIns="0" bIns="0" rIns="0">
              <a:spAutoFit/>
            </a:bodyPr>
            <a:lstStyle/>
            <a:p>
              <a:pPr algn="ctr" marL="0" indent="0" lvl="0">
                <a:lnSpc>
                  <a:spcPts val="1283"/>
                </a:lnSpc>
                <a:spcBef>
                  <a:spcPct val="0"/>
                </a:spcBef>
              </a:pPr>
              <a:r>
                <a:rPr lang="en-US" sz="1167">
                  <a:solidFill>
                    <a:srgbClr val="000000"/>
                  </a:solidFill>
                  <a:latin typeface="Stadio Now Devanagari Bold"/>
                </a:rPr>
                <a:t>REDUCED PLANT DISEASES</a:t>
              </a:r>
            </a:p>
          </p:txBody>
        </p:sp>
        <p:sp>
          <p:nvSpPr>
            <p:cNvPr name="TextBox 20" id="20"/>
            <p:cNvSpPr txBox="true"/>
            <p:nvPr/>
          </p:nvSpPr>
          <p:spPr>
            <a:xfrm rot="0">
              <a:off x="8047817" y="2426075"/>
              <a:ext cx="3765290" cy="248815"/>
            </a:xfrm>
            <a:prstGeom prst="rect">
              <a:avLst/>
            </a:prstGeom>
          </p:spPr>
          <p:txBody>
            <a:bodyPr anchor="t" rtlCol="false" tIns="0" lIns="0" bIns="0" rIns="0">
              <a:spAutoFit/>
            </a:bodyPr>
            <a:lstStyle/>
            <a:p>
              <a:pPr algn="ctr" marL="0" indent="0" lvl="0">
                <a:lnSpc>
                  <a:spcPts val="1283"/>
                </a:lnSpc>
                <a:spcBef>
                  <a:spcPct val="0"/>
                </a:spcBef>
              </a:pPr>
              <a:r>
                <a:rPr lang="en-US" sz="1167">
                  <a:solidFill>
                    <a:srgbClr val="000000"/>
                  </a:solidFill>
                  <a:latin typeface="Stadio Now Devanagari Bold"/>
                </a:rPr>
                <a:t>WATER CONSERVATION</a:t>
              </a:r>
            </a:p>
          </p:txBody>
        </p:sp>
        <p:sp>
          <p:nvSpPr>
            <p:cNvPr name="TextBox 21" id="21"/>
            <p:cNvSpPr txBox="true"/>
            <p:nvPr/>
          </p:nvSpPr>
          <p:spPr>
            <a:xfrm rot="0">
              <a:off x="8438636" y="6938975"/>
              <a:ext cx="2452487" cy="248815"/>
            </a:xfrm>
            <a:prstGeom prst="rect">
              <a:avLst/>
            </a:prstGeom>
          </p:spPr>
          <p:txBody>
            <a:bodyPr anchor="t" rtlCol="false" tIns="0" lIns="0" bIns="0" rIns="0">
              <a:spAutoFit/>
            </a:bodyPr>
            <a:lstStyle/>
            <a:p>
              <a:pPr algn="ctr" marL="0" indent="0" lvl="0">
                <a:lnSpc>
                  <a:spcPts val="1283"/>
                </a:lnSpc>
                <a:spcBef>
                  <a:spcPct val="0"/>
                </a:spcBef>
              </a:pPr>
              <a:r>
                <a:rPr lang="en-US" sz="1167">
                  <a:solidFill>
                    <a:srgbClr val="000000"/>
                  </a:solidFill>
                  <a:latin typeface="Stadio Now Devanagari Bold"/>
                </a:rPr>
                <a:t>SAVES TIME AND EFFORT</a:t>
              </a:r>
            </a:p>
          </p:txBody>
        </p:sp>
        <p:sp>
          <p:nvSpPr>
            <p:cNvPr name="TextBox 22" id="22"/>
            <p:cNvSpPr txBox="true"/>
            <p:nvPr/>
          </p:nvSpPr>
          <p:spPr>
            <a:xfrm rot="0">
              <a:off x="994000" y="6350346"/>
              <a:ext cx="2452487" cy="248815"/>
            </a:xfrm>
            <a:prstGeom prst="rect">
              <a:avLst/>
            </a:prstGeom>
          </p:spPr>
          <p:txBody>
            <a:bodyPr anchor="t" rtlCol="false" tIns="0" lIns="0" bIns="0" rIns="0">
              <a:spAutoFit/>
            </a:bodyPr>
            <a:lstStyle/>
            <a:p>
              <a:pPr algn="ctr" marL="0" indent="0" lvl="0">
                <a:lnSpc>
                  <a:spcPts val="1283"/>
                </a:lnSpc>
                <a:spcBef>
                  <a:spcPct val="0"/>
                </a:spcBef>
              </a:pPr>
              <a:r>
                <a:rPr lang="en-US" sz="1167">
                  <a:solidFill>
                    <a:srgbClr val="000000"/>
                  </a:solidFill>
                  <a:latin typeface="Stadio Now Devanagari Bold"/>
                </a:rPr>
                <a:t>SUPPRESSED WEEDS</a:t>
              </a:r>
            </a:p>
          </p:txBody>
        </p:sp>
        <p:sp>
          <p:nvSpPr>
            <p:cNvPr name="TextBox 23" id="23"/>
            <p:cNvSpPr txBox="true"/>
            <p:nvPr/>
          </p:nvSpPr>
          <p:spPr>
            <a:xfrm rot="0">
              <a:off x="4583936" y="4954084"/>
              <a:ext cx="2452487" cy="458815"/>
            </a:xfrm>
            <a:prstGeom prst="rect">
              <a:avLst/>
            </a:prstGeom>
          </p:spPr>
          <p:txBody>
            <a:bodyPr anchor="t" rtlCol="false" tIns="0" lIns="0" bIns="0" rIns="0">
              <a:spAutoFit/>
            </a:bodyPr>
            <a:lstStyle/>
            <a:p>
              <a:pPr algn="ctr" marL="0" indent="0" lvl="0">
                <a:lnSpc>
                  <a:spcPts val="1283"/>
                </a:lnSpc>
                <a:spcBef>
                  <a:spcPct val="0"/>
                </a:spcBef>
              </a:pPr>
              <a:r>
                <a:rPr lang="en-US" sz="1167">
                  <a:solidFill>
                    <a:srgbClr val="000000"/>
                  </a:solidFill>
                  <a:latin typeface="Stadio Now Devanagari Bold"/>
                </a:rPr>
                <a:t>ENHANCED PLANT GROWTH</a:t>
              </a:r>
            </a:p>
          </p:txBody>
        </p:sp>
        <p:sp>
          <p:nvSpPr>
            <p:cNvPr name="TextBox 24" id="24"/>
            <p:cNvSpPr txBox="true"/>
            <p:nvPr/>
          </p:nvSpPr>
          <p:spPr>
            <a:xfrm rot="0">
              <a:off x="994000" y="3780303"/>
              <a:ext cx="2725697" cy="227622"/>
            </a:xfrm>
            <a:prstGeom prst="rect">
              <a:avLst/>
            </a:prstGeom>
          </p:spPr>
          <p:txBody>
            <a:bodyPr anchor="t" rtlCol="false" tIns="0" lIns="0" bIns="0" rIns="0">
              <a:spAutoFit/>
            </a:bodyPr>
            <a:lstStyle/>
            <a:p>
              <a:pPr algn="ctr">
                <a:lnSpc>
                  <a:spcPts val="1173"/>
                </a:lnSpc>
              </a:pPr>
              <a:r>
                <a:rPr lang="en-US" sz="1067">
                  <a:solidFill>
                    <a:srgbClr val="000000"/>
                  </a:solidFill>
                  <a:latin typeface="Stadio Now Devanagari Bold"/>
                </a:rPr>
                <a:t>FERTILIZATION FACILITATION</a:t>
              </a:r>
            </a:p>
          </p:txBody>
        </p:sp>
        <p:sp>
          <p:nvSpPr>
            <p:cNvPr name="TextBox 25" id="25"/>
            <p:cNvSpPr txBox="true"/>
            <p:nvPr/>
          </p:nvSpPr>
          <p:spPr>
            <a:xfrm rot="0">
              <a:off x="4583936" y="5480291"/>
              <a:ext cx="2773568" cy="1118870"/>
            </a:xfrm>
            <a:prstGeom prst="rect">
              <a:avLst/>
            </a:prstGeom>
          </p:spPr>
          <p:txBody>
            <a:bodyPr anchor="t" rtlCol="false" tIns="0" lIns="0" bIns="0" rIns="0">
              <a:spAutoFit/>
            </a:bodyPr>
            <a:lstStyle/>
            <a:p>
              <a:pPr algn="ctr" marL="0" indent="0" lvl="0">
                <a:lnSpc>
                  <a:spcPts val="1320"/>
                </a:lnSpc>
                <a:spcBef>
                  <a:spcPct val="0"/>
                </a:spcBef>
              </a:pPr>
              <a:r>
                <a:rPr lang="en-US" sz="1200">
                  <a:solidFill>
                    <a:srgbClr val="000000"/>
                  </a:solidFill>
                  <a:latin typeface="Stadio Now Devanagari"/>
                </a:rPr>
                <a:t>Drip irrigation ensures plants receive the water they need consistently, which can lead to improved plant growth and crop yields.</a:t>
              </a:r>
            </a:p>
          </p:txBody>
        </p:sp>
        <p:sp>
          <p:nvSpPr>
            <p:cNvPr name="TextBox 26" id="26"/>
            <p:cNvSpPr txBox="true"/>
            <p:nvPr/>
          </p:nvSpPr>
          <p:spPr>
            <a:xfrm rot="0">
              <a:off x="8125219" y="2722516"/>
              <a:ext cx="3687888" cy="1740454"/>
            </a:xfrm>
            <a:prstGeom prst="rect">
              <a:avLst/>
            </a:prstGeom>
          </p:spPr>
          <p:txBody>
            <a:bodyPr anchor="t" rtlCol="false" tIns="0" lIns="0" bIns="0" rIns="0">
              <a:spAutoFit/>
            </a:bodyPr>
            <a:lstStyle/>
            <a:p>
              <a:pPr algn="ctr">
                <a:lnSpc>
                  <a:spcPts val="1479"/>
                </a:lnSpc>
              </a:pPr>
              <a:r>
                <a:rPr lang="en-US" sz="1345">
                  <a:solidFill>
                    <a:srgbClr val="000000"/>
                  </a:solidFill>
                  <a:latin typeface="Stadio Now Devanagari"/>
                </a:rPr>
                <a:t>Drip irrigation can save up to 50% of water compared to traditional watering methods like hose watering or overhead irrigation. This is especially important in areas with limited water resources or during dry seasons.</a:t>
              </a:r>
            </a:p>
          </p:txBody>
        </p:sp>
        <p:sp>
          <p:nvSpPr>
            <p:cNvPr name="TextBox 27" id="27"/>
            <p:cNvSpPr txBox="true"/>
            <p:nvPr/>
          </p:nvSpPr>
          <p:spPr>
            <a:xfrm rot="0">
              <a:off x="8188407" y="6040950"/>
              <a:ext cx="2542843" cy="917075"/>
            </a:xfrm>
            <a:prstGeom prst="rect">
              <a:avLst/>
            </a:prstGeom>
          </p:spPr>
          <p:txBody>
            <a:bodyPr anchor="t" rtlCol="false" tIns="0" lIns="0" bIns="0" rIns="0">
              <a:spAutoFit/>
            </a:bodyPr>
            <a:lstStyle/>
            <a:p>
              <a:pPr algn="ctr">
                <a:lnSpc>
                  <a:spcPts val="1103"/>
                </a:lnSpc>
              </a:pPr>
              <a:r>
                <a:rPr lang="en-US" sz="1003">
                  <a:solidFill>
                    <a:srgbClr val="000000"/>
                  </a:solidFill>
                  <a:latin typeface="Stadio Now Devanagari"/>
                </a:rPr>
                <a:t>Drip irrigation is a time-saving and labor-saving system, as there's no need for manual watering of plants.</a:t>
              </a:r>
            </a:p>
            <a:p>
              <a:pPr algn="ctr">
                <a:lnSpc>
                  <a:spcPts val="1103"/>
                </a:lnSpc>
              </a:pPr>
            </a:p>
          </p:txBody>
        </p:sp>
        <p:sp>
          <p:nvSpPr>
            <p:cNvPr name="TextBox 28" id="28"/>
            <p:cNvSpPr txBox="true"/>
            <p:nvPr/>
          </p:nvSpPr>
          <p:spPr>
            <a:xfrm rot="0">
              <a:off x="735055" y="6646786"/>
              <a:ext cx="2665463" cy="1575819"/>
            </a:xfrm>
            <a:prstGeom prst="rect">
              <a:avLst/>
            </a:prstGeom>
          </p:spPr>
          <p:txBody>
            <a:bodyPr anchor="t" rtlCol="false" tIns="0" lIns="0" bIns="0" rIns="0">
              <a:spAutoFit/>
            </a:bodyPr>
            <a:lstStyle/>
            <a:p>
              <a:pPr algn="ctr">
                <a:lnSpc>
                  <a:spcPts val="1509"/>
                </a:lnSpc>
              </a:pPr>
              <a:r>
                <a:rPr lang="en-US" sz="1372">
                  <a:solidFill>
                    <a:srgbClr val="000000"/>
                  </a:solidFill>
                  <a:latin typeface="Stadio Now Devanagari"/>
                </a:rPr>
                <a:t>Because water is only delivered to plant roots, weeds growing around the plants are deprived of as much water, hindering their growth.</a:t>
              </a:r>
            </a:p>
          </p:txBody>
        </p:sp>
        <p:sp>
          <p:nvSpPr>
            <p:cNvPr name="TextBox 29" id="29"/>
            <p:cNvSpPr txBox="true"/>
            <p:nvPr/>
          </p:nvSpPr>
          <p:spPr>
            <a:xfrm rot="0">
              <a:off x="4359203" y="8057033"/>
              <a:ext cx="2901953" cy="945476"/>
            </a:xfrm>
            <a:prstGeom prst="rect">
              <a:avLst/>
            </a:prstGeom>
          </p:spPr>
          <p:txBody>
            <a:bodyPr anchor="t" rtlCol="false" tIns="0" lIns="0" bIns="0" rIns="0">
              <a:spAutoFit/>
            </a:bodyPr>
            <a:lstStyle/>
            <a:p>
              <a:pPr algn="ctr">
                <a:lnSpc>
                  <a:spcPts val="1399"/>
                </a:lnSpc>
              </a:pPr>
              <a:r>
                <a:rPr lang="en-US" sz="1272">
                  <a:solidFill>
                    <a:srgbClr val="000000"/>
                  </a:solidFill>
                  <a:latin typeface="Stadio Now Devanagari"/>
                </a:rPr>
                <a:t>Drip irrigation helps keep plant leaves dry, which can help reduce the risk of fungal and bacterial diseases.</a:t>
              </a:r>
            </a:p>
          </p:txBody>
        </p:sp>
        <p:sp>
          <p:nvSpPr>
            <p:cNvPr name="TextBox 30" id="30"/>
            <p:cNvSpPr txBox="true"/>
            <p:nvPr/>
          </p:nvSpPr>
          <p:spPr>
            <a:xfrm rot="0">
              <a:off x="9459828" y="7297504"/>
              <a:ext cx="2416467" cy="1350784"/>
            </a:xfrm>
            <a:prstGeom prst="rect">
              <a:avLst/>
            </a:prstGeom>
          </p:spPr>
          <p:txBody>
            <a:bodyPr anchor="t" rtlCol="false" tIns="0" lIns="0" bIns="0" rIns="0">
              <a:spAutoFit/>
            </a:bodyPr>
            <a:lstStyle/>
            <a:p>
              <a:pPr algn="ctr">
                <a:lnSpc>
                  <a:spcPts val="1049"/>
                </a:lnSpc>
              </a:pPr>
              <a:r>
                <a:rPr lang="en-US" sz="953">
                  <a:solidFill>
                    <a:srgbClr val="000000"/>
                  </a:solidFill>
                  <a:latin typeface="Stadio Now Devanagari"/>
                </a:rPr>
                <a:t>Traditional watering methods like hose watering or sprinklers often require frequent attention. With drip irrigation, water is delivered slowly and directly to the roots, reducing the need for constant monitoring and watering adjustments.</a:t>
              </a:r>
            </a:p>
          </p:txBody>
        </p:sp>
        <p:sp>
          <p:nvSpPr>
            <p:cNvPr name="TextBox 31" id="31"/>
            <p:cNvSpPr txBox="true"/>
            <p:nvPr/>
          </p:nvSpPr>
          <p:spPr>
            <a:xfrm rot="0">
              <a:off x="892451" y="2827516"/>
              <a:ext cx="2241886" cy="912345"/>
            </a:xfrm>
            <a:prstGeom prst="rect">
              <a:avLst/>
            </a:prstGeom>
          </p:spPr>
          <p:txBody>
            <a:bodyPr anchor="t" rtlCol="false" tIns="0" lIns="0" bIns="0" rIns="0">
              <a:spAutoFit/>
            </a:bodyPr>
            <a:lstStyle/>
            <a:p>
              <a:pPr algn="ctr">
                <a:lnSpc>
                  <a:spcPts val="1310"/>
                </a:lnSpc>
              </a:pPr>
              <a:r>
                <a:rPr lang="en-US" sz="1191">
                  <a:solidFill>
                    <a:srgbClr val="000000"/>
                  </a:solidFill>
                  <a:latin typeface="Stadio Now Devanagari"/>
                </a:rPr>
                <a:t>Drip irrigation gets water and fertilizer directly to plant roots, everywhere they need it. </a:t>
              </a:r>
            </a:p>
          </p:txBody>
        </p:sp>
        <p:sp>
          <p:nvSpPr>
            <p:cNvPr name="TextBox 32" id="32"/>
            <p:cNvSpPr txBox="true"/>
            <p:nvPr/>
          </p:nvSpPr>
          <p:spPr>
            <a:xfrm rot="0">
              <a:off x="2254183" y="4065075"/>
              <a:ext cx="1760309" cy="725595"/>
            </a:xfrm>
            <a:prstGeom prst="rect">
              <a:avLst/>
            </a:prstGeom>
          </p:spPr>
          <p:txBody>
            <a:bodyPr anchor="t" rtlCol="false" tIns="0" lIns="0" bIns="0" rIns="0">
              <a:spAutoFit/>
            </a:bodyPr>
            <a:lstStyle/>
            <a:p>
              <a:pPr algn="ctr">
                <a:lnSpc>
                  <a:spcPts val="1020"/>
                </a:lnSpc>
              </a:pPr>
              <a:r>
                <a:rPr lang="en-US" sz="927">
                  <a:solidFill>
                    <a:srgbClr val="000000"/>
                  </a:solidFill>
                  <a:latin typeface="Stadio Now Devanagari"/>
                </a:rPr>
                <a:t>This feeds all the plants evenly, helping them grow better and potentially produce more.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4648325" y="1028700"/>
            <a:ext cx="8991350" cy="1302734"/>
            <a:chOff x="0" y="0"/>
            <a:chExt cx="11988467" cy="1736979"/>
          </a:xfrm>
        </p:grpSpPr>
        <p:grpSp>
          <p:nvGrpSpPr>
            <p:cNvPr name="Group 3" id="3"/>
            <p:cNvGrpSpPr/>
            <p:nvPr/>
          </p:nvGrpSpPr>
          <p:grpSpPr>
            <a:xfrm rot="0">
              <a:off x="0" y="0"/>
              <a:ext cx="11988467" cy="1736979"/>
              <a:chOff x="0" y="0"/>
              <a:chExt cx="3430205" cy="496994"/>
            </a:xfrm>
          </p:grpSpPr>
          <p:sp>
            <p:nvSpPr>
              <p:cNvPr name="Freeform 4" id="4"/>
              <p:cNvSpPr/>
              <p:nvPr/>
            </p:nvSpPr>
            <p:spPr>
              <a:xfrm flipH="false" flipV="false" rot="0">
                <a:off x="0" y="0"/>
                <a:ext cx="3430205" cy="496994"/>
              </a:xfrm>
              <a:custGeom>
                <a:avLst/>
                <a:gdLst/>
                <a:ahLst/>
                <a:cxnLst/>
                <a:rect r="r" b="b" t="t" l="l"/>
                <a:pathLst>
                  <a:path h="496994" w="3430205">
                    <a:moveTo>
                      <a:pt x="3227005" y="0"/>
                    </a:moveTo>
                    <a:cubicBezTo>
                      <a:pt x="3339229" y="0"/>
                      <a:pt x="3430205" y="111256"/>
                      <a:pt x="3430205" y="248497"/>
                    </a:cubicBezTo>
                    <a:cubicBezTo>
                      <a:pt x="3430205" y="385738"/>
                      <a:pt x="3339229" y="496994"/>
                      <a:pt x="3227005"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3430205" cy="535094"/>
              </a:xfrm>
              <a:prstGeom prst="rect">
                <a:avLst/>
              </a:prstGeom>
            </p:spPr>
            <p:txBody>
              <a:bodyPr anchor="ctr" rtlCol="false" tIns="63896" lIns="63896" bIns="63896" rIns="63896"/>
              <a:lstStyle/>
              <a:p>
                <a:pPr algn="l">
                  <a:lnSpc>
                    <a:spcPts val="2659"/>
                  </a:lnSpc>
                </a:pPr>
              </a:p>
            </p:txBody>
          </p:sp>
        </p:grpSp>
        <p:sp>
          <p:nvSpPr>
            <p:cNvPr name="TextBox 6" id="6"/>
            <p:cNvSpPr txBox="true"/>
            <p:nvPr/>
          </p:nvSpPr>
          <p:spPr>
            <a:xfrm rot="0">
              <a:off x="1363206" y="243940"/>
              <a:ext cx="9262055" cy="1391974"/>
            </a:xfrm>
            <a:prstGeom prst="rect">
              <a:avLst/>
            </a:prstGeom>
          </p:spPr>
          <p:txBody>
            <a:bodyPr anchor="t" rtlCol="false" tIns="0" lIns="0" bIns="0" rIns="0">
              <a:spAutoFit/>
            </a:bodyPr>
            <a:lstStyle/>
            <a:p>
              <a:pPr algn="ctr">
                <a:lnSpc>
                  <a:spcPts val="7586"/>
                </a:lnSpc>
              </a:pPr>
              <a:r>
                <a:rPr lang="en-US" sz="7586">
                  <a:solidFill>
                    <a:srgbClr val="F1EAD1"/>
                  </a:solidFill>
                  <a:latin typeface="Hobo"/>
                </a:rPr>
                <a:t>DOKUMENTASI</a:t>
              </a:r>
            </a:p>
          </p:txBody>
        </p:sp>
      </p:grpSp>
      <p:sp>
        <p:nvSpPr>
          <p:cNvPr name="Freeform 7" id="7"/>
          <p:cNvSpPr/>
          <p:nvPr/>
        </p:nvSpPr>
        <p:spPr>
          <a:xfrm flipH="true" flipV="true" rot="-5400000">
            <a:off x="16179329" y="5486587"/>
            <a:ext cx="764888" cy="9159789"/>
          </a:xfrm>
          <a:custGeom>
            <a:avLst/>
            <a:gdLst/>
            <a:ahLst/>
            <a:cxnLst/>
            <a:rect r="r" b="b" t="t" l="l"/>
            <a:pathLst>
              <a:path h="9159789" w="764888">
                <a:moveTo>
                  <a:pt x="764888" y="9159788"/>
                </a:moveTo>
                <a:lnTo>
                  <a:pt x="0" y="9159788"/>
                </a:lnTo>
                <a:lnTo>
                  <a:pt x="0" y="0"/>
                </a:lnTo>
                <a:lnTo>
                  <a:pt x="764888" y="0"/>
                </a:lnTo>
                <a:lnTo>
                  <a:pt x="764888" y="9159788"/>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sp>
        <p:nvSpPr>
          <p:cNvPr name="Freeform 8" id="8"/>
          <p:cNvSpPr/>
          <p:nvPr/>
        </p:nvSpPr>
        <p:spPr>
          <a:xfrm flipH="true" flipV="false" rot="-5400000">
            <a:off x="1055636" y="-4197450"/>
            <a:ext cx="764888" cy="9159789"/>
          </a:xfrm>
          <a:custGeom>
            <a:avLst/>
            <a:gdLst/>
            <a:ahLst/>
            <a:cxnLst/>
            <a:rect r="r" b="b" t="t" l="l"/>
            <a:pathLst>
              <a:path h="9159789" w="764888">
                <a:moveTo>
                  <a:pt x="764888" y="0"/>
                </a:moveTo>
                <a:lnTo>
                  <a:pt x="0" y="0"/>
                </a:lnTo>
                <a:lnTo>
                  <a:pt x="0" y="9159788"/>
                </a:lnTo>
                <a:lnTo>
                  <a:pt x="764888" y="9159788"/>
                </a:lnTo>
                <a:lnTo>
                  <a:pt x="764888" y="0"/>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sp>
        <p:nvSpPr>
          <p:cNvPr name="Freeform 9" id="9"/>
          <p:cNvSpPr/>
          <p:nvPr/>
        </p:nvSpPr>
        <p:spPr>
          <a:xfrm flipH="false" flipV="false" rot="0">
            <a:off x="6556363" y="2922486"/>
            <a:ext cx="5175274" cy="5175274"/>
          </a:xfrm>
          <a:custGeom>
            <a:avLst/>
            <a:gdLst/>
            <a:ahLst/>
            <a:cxnLst/>
            <a:rect r="r" b="b" t="t" l="l"/>
            <a:pathLst>
              <a:path h="5175274" w="5175274">
                <a:moveTo>
                  <a:pt x="0" y="0"/>
                </a:moveTo>
                <a:lnTo>
                  <a:pt x="5175274" y="0"/>
                </a:lnTo>
                <a:lnTo>
                  <a:pt x="5175274" y="5175273"/>
                </a:lnTo>
                <a:lnTo>
                  <a:pt x="0" y="5175273"/>
                </a:lnTo>
                <a:lnTo>
                  <a:pt x="0" y="0"/>
                </a:lnTo>
                <a:close/>
              </a:path>
            </a:pathLst>
          </a:custGeom>
          <a:blipFill>
            <a:blip r:embed="rId4"/>
            <a:stretch>
              <a:fillRect l="0" t="0" r="0" b="0"/>
            </a:stretch>
          </a:blipFill>
        </p:spPr>
      </p:sp>
      <p:sp>
        <p:nvSpPr>
          <p:cNvPr name="TextBox 10" id="10"/>
          <p:cNvSpPr txBox="true"/>
          <p:nvPr/>
        </p:nvSpPr>
        <p:spPr>
          <a:xfrm rot="0">
            <a:off x="6556363" y="8306950"/>
            <a:ext cx="5175274" cy="488950"/>
          </a:xfrm>
          <a:prstGeom prst="rect">
            <a:avLst/>
          </a:prstGeom>
        </p:spPr>
        <p:txBody>
          <a:bodyPr anchor="t" rtlCol="false" tIns="0" lIns="0" bIns="0" rIns="0">
            <a:spAutoFit/>
          </a:bodyPr>
          <a:lstStyle/>
          <a:p>
            <a:pPr algn="ctr">
              <a:lnSpc>
                <a:spcPts val="3499"/>
              </a:lnSpc>
              <a:spcBef>
                <a:spcPct val="0"/>
              </a:spcBef>
            </a:pPr>
            <a:r>
              <a:rPr lang="en-US" sz="2499" u="sng">
                <a:solidFill>
                  <a:srgbClr val="000000"/>
                </a:solidFill>
                <a:latin typeface="Stadio Now Devanagari"/>
                <a:hlinkClick r:id="rId5" tooltip="https://bit.ly/dokumentasiHYDROS"/>
              </a:rPr>
              <a:t>https://bit.ly/dokumentasiHYDROS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6977457" y="1028700"/>
            <a:ext cx="4333086" cy="1302734"/>
            <a:chOff x="0" y="0"/>
            <a:chExt cx="5777448" cy="1736979"/>
          </a:xfrm>
        </p:grpSpPr>
        <p:grpSp>
          <p:nvGrpSpPr>
            <p:cNvPr name="Group 3" id="3"/>
            <p:cNvGrpSpPr/>
            <p:nvPr/>
          </p:nvGrpSpPr>
          <p:grpSpPr>
            <a:xfrm rot="0">
              <a:off x="0" y="0"/>
              <a:ext cx="5777448" cy="1736979"/>
              <a:chOff x="0" y="0"/>
              <a:chExt cx="1653075" cy="496994"/>
            </a:xfrm>
          </p:grpSpPr>
          <p:sp>
            <p:nvSpPr>
              <p:cNvPr name="Freeform 4" id="4"/>
              <p:cNvSpPr/>
              <p:nvPr/>
            </p:nvSpPr>
            <p:spPr>
              <a:xfrm flipH="false" flipV="false" rot="0">
                <a:off x="0" y="0"/>
                <a:ext cx="1653075" cy="496994"/>
              </a:xfrm>
              <a:custGeom>
                <a:avLst/>
                <a:gdLst/>
                <a:ahLst/>
                <a:cxnLst/>
                <a:rect r="r" b="b" t="t" l="l"/>
                <a:pathLst>
                  <a:path h="496994" w="1653075">
                    <a:moveTo>
                      <a:pt x="1449875" y="0"/>
                    </a:moveTo>
                    <a:cubicBezTo>
                      <a:pt x="1562099" y="0"/>
                      <a:pt x="1653075" y="111256"/>
                      <a:pt x="1653075" y="248497"/>
                    </a:cubicBezTo>
                    <a:cubicBezTo>
                      <a:pt x="1653075" y="385738"/>
                      <a:pt x="1562099" y="496994"/>
                      <a:pt x="1449875"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1653075" cy="535094"/>
              </a:xfrm>
              <a:prstGeom prst="rect">
                <a:avLst/>
              </a:prstGeom>
            </p:spPr>
            <p:txBody>
              <a:bodyPr anchor="ctr" rtlCol="false" tIns="50800" lIns="50800" bIns="50800" rIns="50800"/>
              <a:lstStyle/>
              <a:p>
                <a:pPr algn="l">
                  <a:lnSpc>
                    <a:spcPts val="2659"/>
                  </a:lnSpc>
                </a:pPr>
              </a:p>
            </p:txBody>
          </p:sp>
        </p:grpSp>
        <p:sp>
          <p:nvSpPr>
            <p:cNvPr name="TextBox 6" id="6"/>
            <p:cNvSpPr txBox="true"/>
            <p:nvPr/>
          </p:nvSpPr>
          <p:spPr>
            <a:xfrm rot="0">
              <a:off x="414300" y="243984"/>
              <a:ext cx="4948848" cy="1391974"/>
            </a:xfrm>
            <a:prstGeom prst="rect">
              <a:avLst/>
            </a:prstGeom>
          </p:spPr>
          <p:txBody>
            <a:bodyPr anchor="t" rtlCol="false" tIns="0" lIns="0" bIns="0" rIns="0">
              <a:spAutoFit/>
            </a:bodyPr>
            <a:lstStyle/>
            <a:p>
              <a:pPr algn="ctr">
                <a:lnSpc>
                  <a:spcPts val="7586"/>
                </a:lnSpc>
              </a:pPr>
              <a:r>
                <a:rPr lang="en-US" sz="7586">
                  <a:solidFill>
                    <a:srgbClr val="F1EAD1"/>
                  </a:solidFill>
                  <a:latin typeface="Hobo"/>
                </a:rPr>
                <a:t>QnA</a:t>
              </a:r>
            </a:p>
          </p:txBody>
        </p:sp>
      </p:grpSp>
      <p:sp>
        <p:nvSpPr>
          <p:cNvPr name="Freeform 7" id="7"/>
          <p:cNvSpPr/>
          <p:nvPr/>
        </p:nvSpPr>
        <p:spPr>
          <a:xfrm flipH="true" flipV="true" rot="-5400000">
            <a:off x="16114631" y="5324662"/>
            <a:ext cx="764888" cy="9159789"/>
          </a:xfrm>
          <a:custGeom>
            <a:avLst/>
            <a:gdLst/>
            <a:ahLst/>
            <a:cxnLst/>
            <a:rect r="r" b="b" t="t" l="l"/>
            <a:pathLst>
              <a:path h="9159789" w="764888">
                <a:moveTo>
                  <a:pt x="764888" y="9159788"/>
                </a:moveTo>
                <a:lnTo>
                  <a:pt x="0" y="9159788"/>
                </a:lnTo>
                <a:lnTo>
                  <a:pt x="0" y="0"/>
                </a:lnTo>
                <a:lnTo>
                  <a:pt x="764888" y="0"/>
                </a:lnTo>
                <a:lnTo>
                  <a:pt x="764888" y="9159788"/>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sp>
        <p:nvSpPr>
          <p:cNvPr name="Freeform 8" id="8"/>
          <p:cNvSpPr/>
          <p:nvPr/>
        </p:nvSpPr>
        <p:spPr>
          <a:xfrm flipH="true" flipV="false" rot="-5400000">
            <a:off x="1055636" y="-4197450"/>
            <a:ext cx="764888" cy="9159789"/>
          </a:xfrm>
          <a:custGeom>
            <a:avLst/>
            <a:gdLst/>
            <a:ahLst/>
            <a:cxnLst/>
            <a:rect r="r" b="b" t="t" l="l"/>
            <a:pathLst>
              <a:path h="9159789" w="764888">
                <a:moveTo>
                  <a:pt x="764888" y="0"/>
                </a:moveTo>
                <a:lnTo>
                  <a:pt x="0" y="0"/>
                </a:lnTo>
                <a:lnTo>
                  <a:pt x="0" y="9159788"/>
                </a:lnTo>
                <a:lnTo>
                  <a:pt x="764888" y="9159788"/>
                </a:lnTo>
                <a:lnTo>
                  <a:pt x="764888" y="0"/>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grpSp>
        <p:nvGrpSpPr>
          <p:cNvPr name="Group 9" id="9"/>
          <p:cNvGrpSpPr/>
          <p:nvPr/>
        </p:nvGrpSpPr>
        <p:grpSpPr>
          <a:xfrm rot="0">
            <a:off x="6329402" y="2620070"/>
            <a:ext cx="5629197" cy="562919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31632" y="0"/>
                  </a:moveTo>
                  <a:lnTo>
                    <a:pt x="781168" y="0"/>
                  </a:lnTo>
                  <a:cubicBezTo>
                    <a:pt x="798638" y="0"/>
                    <a:pt x="812800" y="14162"/>
                    <a:pt x="812800" y="31632"/>
                  </a:cubicBezTo>
                  <a:lnTo>
                    <a:pt x="812800" y="781168"/>
                  </a:lnTo>
                  <a:cubicBezTo>
                    <a:pt x="812800" y="798638"/>
                    <a:pt x="798638" y="812800"/>
                    <a:pt x="781168" y="812800"/>
                  </a:cubicBezTo>
                  <a:lnTo>
                    <a:pt x="31632" y="812800"/>
                  </a:lnTo>
                  <a:cubicBezTo>
                    <a:pt x="14162" y="812800"/>
                    <a:pt x="0" y="798638"/>
                    <a:pt x="0" y="781168"/>
                  </a:cubicBezTo>
                  <a:lnTo>
                    <a:pt x="0" y="31632"/>
                  </a:lnTo>
                  <a:cubicBezTo>
                    <a:pt x="0" y="14162"/>
                    <a:pt x="14162" y="0"/>
                    <a:pt x="31632" y="0"/>
                  </a:cubicBezTo>
                  <a:close/>
                </a:path>
              </a:pathLst>
            </a:custGeom>
            <a:blipFill>
              <a:blip r:embed="rId4"/>
              <a:stretch>
                <a:fillRect l="-1776" t="0" r="-3752" b="0"/>
              </a:stretch>
            </a:blipFill>
          </p:spPr>
        </p:sp>
      </p:grpSp>
      <p:sp>
        <p:nvSpPr>
          <p:cNvPr name="TextBox 11" id="11"/>
          <p:cNvSpPr txBox="true"/>
          <p:nvPr/>
        </p:nvSpPr>
        <p:spPr>
          <a:xfrm rot="0">
            <a:off x="2168168" y="8588375"/>
            <a:ext cx="13951663" cy="669925"/>
          </a:xfrm>
          <a:prstGeom prst="rect">
            <a:avLst/>
          </a:prstGeom>
        </p:spPr>
        <p:txBody>
          <a:bodyPr anchor="t" rtlCol="false" tIns="0" lIns="0" bIns="0" rIns="0">
            <a:spAutoFit/>
          </a:bodyPr>
          <a:lstStyle/>
          <a:p>
            <a:pPr algn="ctr">
              <a:lnSpc>
                <a:spcPts val="5000"/>
              </a:lnSpc>
            </a:pPr>
            <a:r>
              <a:rPr lang="en-US" sz="5000" spc="210">
                <a:solidFill>
                  <a:srgbClr val="076D42"/>
                </a:solidFill>
                <a:latin typeface="Hobo"/>
              </a:rPr>
              <a:t>Jangan tanya, berat, biar Pak Anang aja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6336096" y="2597852"/>
            <a:ext cx="5344950" cy="1637181"/>
            <a:chOff x="0" y="0"/>
            <a:chExt cx="1732745" cy="530747"/>
          </a:xfrm>
        </p:grpSpPr>
        <p:sp>
          <p:nvSpPr>
            <p:cNvPr name="Freeform 3" id="3"/>
            <p:cNvSpPr/>
            <p:nvPr/>
          </p:nvSpPr>
          <p:spPr>
            <a:xfrm flipH="false" flipV="false" rot="0">
              <a:off x="0" y="0"/>
              <a:ext cx="1732745" cy="530747"/>
            </a:xfrm>
            <a:custGeom>
              <a:avLst/>
              <a:gdLst/>
              <a:ahLst/>
              <a:cxnLst/>
              <a:rect r="r" b="b" t="t" l="l"/>
              <a:pathLst>
                <a:path h="530747" w="1732745">
                  <a:moveTo>
                    <a:pt x="1529545" y="0"/>
                  </a:moveTo>
                  <a:cubicBezTo>
                    <a:pt x="1641769" y="0"/>
                    <a:pt x="1732745" y="118812"/>
                    <a:pt x="1732745" y="265374"/>
                  </a:cubicBezTo>
                  <a:cubicBezTo>
                    <a:pt x="1732745" y="411935"/>
                    <a:pt x="1641769" y="530747"/>
                    <a:pt x="1529545" y="530747"/>
                  </a:cubicBezTo>
                  <a:lnTo>
                    <a:pt x="203200" y="530747"/>
                  </a:lnTo>
                  <a:cubicBezTo>
                    <a:pt x="90976" y="530747"/>
                    <a:pt x="0" y="411935"/>
                    <a:pt x="0" y="265374"/>
                  </a:cubicBezTo>
                  <a:cubicBezTo>
                    <a:pt x="0" y="118812"/>
                    <a:pt x="90976" y="0"/>
                    <a:pt x="203200" y="0"/>
                  </a:cubicBezTo>
                  <a:close/>
                </a:path>
              </a:pathLst>
            </a:custGeom>
            <a:solidFill>
              <a:srgbClr val="E4462A"/>
            </a:solidFill>
          </p:spPr>
        </p:sp>
        <p:sp>
          <p:nvSpPr>
            <p:cNvPr name="TextBox 4" id="4"/>
            <p:cNvSpPr txBox="true"/>
            <p:nvPr/>
          </p:nvSpPr>
          <p:spPr>
            <a:xfrm>
              <a:off x="0" y="-190500"/>
              <a:ext cx="1732745" cy="721247"/>
            </a:xfrm>
            <a:prstGeom prst="rect">
              <a:avLst/>
            </a:prstGeom>
          </p:spPr>
          <p:txBody>
            <a:bodyPr anchor="ctr" rtlCol="false" tIns="44235" lIns="44235" bIns="44235" rIns="44235"/>
            <a:lstStyle/>
            <a:p>
              <a:pPr algn="l">
                <a:lnSpc>
                  <a:spcPts val="13999"/>
                </a:lnSpc>
              </a:pPr>
            </a:p>
          </p:txBody>
        </p:sp>
      </p:grpSp>
      <p:sp>
        <p:nvSpPr>
          <p:cNvPr name="TextBox 5" id="5"/>
          <p:cNvSpPr txBox="true"/>
          <p:nvPr/>
        </p:nvSpPr>
        <p:spPr>
          <a:xfrm rot="0">
            <a:off x="6028943" y="853222"/>
            <a:ext cx="5959256" cy="1953500"/>
          </a:xfrm>
          <a:prstGeom prst="rect">
            <a:avLst/>
          </a:prstGeom>
        </p:spPr>
        <p:txBody>
          <a:bodyPr anchor="t" rtlCol="false" tIns="0" lIns="0" bIns="0" rIns="0">
            <a:spAutoFit/>
          </a:bodyPr>
          <a:lstStyle/>
          <a:p>
            <a:pPr algn="ctr">
              <a:lnSpc>
                <a:spcPts val="15625"/>
              </a:lnSpc>
            </a:pPr>
            <a:r>
              <a:rPr lang="en-US" sz="12207" spc="-476">
                <a:solidFill>
                  <a:srgbClr val="076D42"/>
                </a:solidFill>
                <a:latin typeface="Hobo"/>
              </a:rPr>
              <a:t>Thank</a:t>
            </a:r>
          </a:p>
        </p:txBody>
      </p:sp>
      <p:sp>
        <p:nvSpPr>
          <p:cNvPr name="TextBox 6" id="6"/>
          <p:cNvSpPr txBox="true"/>
          <p:nvPr/>
        </p:nvSpPr>
        <p:spPr>
          <a:xfrm rot="0">
            <a:off x="6152128" y="2846530"/>
            <a:ext cx="5712887" cy="1330324"/>
          </a:xfrm>
          <a:prstGeom prst="rect">
            <a:avLst/>
          </a:prstGeom>
        </p:spPr>
        <p:txBody>
          <a:bodyPr anchor="t" rtlCol="false" tIns="0" lIns="0" bIns="0" rIns="0">
            <a:spAutoFit/>
          </a:bodyPr>
          <a:lstStyle/>
          <a:p>
            <a:pPr algn="ctr">
              <a:lnSpc>
                <a:spcPts val="9999"/>
              </a:lnSpc>
            </a:pPr>
            <a:r>
              <a:rPr lang="en-US" sz="9999">
                <a:solidFill>
                  <a:srgbClr val="F1EAD1"/>
                </a:solidFill>
                <a:latin typeface="Hobo"/>
              </a:rPr>
              <a:t>You:)</a:t>
            </a:r>
          </a:p>
        </p:txBody>
      </p:sp>
      <p:grpSp>
        <p:nvGrpSpPr>
          <p:cNvPr name="Group 7" id="7"/>
          <p:cNvGrpSpPr/>
          <p:nvPr/>
        </p:nvGrpSpPr>
        <p:grpSpPr>
          <a:xfrm rot="0">
            <a:off x="4177203" y="4643699"/>
            <a:ext cx="9933595" cy="4917172"/>
            <a:chOff x="0" y="0"/>
            <a:chExt cx="1642006" cy="812800"/>
          </a:xfrm>
        </p:grpSpPr>
        <p:sp>
          <p:nvSpPr>
            <p:cNvPr name="Freeform 8" id="8"/>
            <p:cNvSpPr/>
            <p:nvPr/>
          </p:nvSpPr>
          <p:spPr>
            <a:xfrm flipH="false" flipV="false" rot="0">
              <a:off x="0" y="0"/>
              <a:ext cx="1642006" cy="812800"/>
            </a:xfrm>
            <a:custGeom>
              <a:avLst/>
              <a:gdLst/>
              <a:ahLst/>
              <a:cxnLst/>
              <a:rect r="r" b="b" t="t" l="l"/>
              <a:pathLst>
                <a:path h="812800" w="1642006">
                  <a:moveTo>
                    <a:pt x="0" y="0"/>
                  </a:moveTo>
                  <a:lnTo>
                    <a:pt x="1642006" y="0"/>
                  </a:lnTo>
                  <a:lnTo>
                    <a:pt x="1642006" y="812800"/>
                  </a:lnTo>
                  <a:lnTo>
                    <a:pt x="0" y="812800"/>
                  </a:lnTo>
                  <a:close/>
                </a:path>
              </a:pathLst>
            </a:custGeom>
            <a:blipFill>
              <a:blip r:embed="rId2"/>
              <a:stretch>
                <a:fillRect l="0" t="-25756" r="0" b="-25756"/>
              </a:stretch>
            </a:blipFill>
            <a:ln cap="sq">
              <a:noFill/>
              <a:prstDash val="solid"/>
              <a:miter/>
            </a:ln>
          </p:spPr>
        </p:sp>
      </p:grpSp>
      <p:sp>
        <p:nvSpPr>
          <p:cNvPr name="Freeform 9" id="9"/>
          <p:cNvSpPr/>
          <p:nvPr/>
        </p:nvSpPr>
        <p:spPr>
          <a:xfrm flipH="false" flipV="false" rot="0">
            <a:off x="13390213" y="3937526"/>
            <a:ext cx="1441168" cy="1412345"/>
          </a:xfrm>
          <a:custGeom>
            <a:avLst/>
            <a:gdLst/>
            <a:ahLst/>
            <a:cxnLst/>
            <a:rect r="r" b="b" t="t" l="l"/>
            <a:pathLst>
              <a:path h="1412345" w="1441168">
                <a:moveTo>
                  <a:pt x="0" y="0"/>
                </a:moveTo>
                <a:lnTo>
                  <a:pt x="1441168" y="0"/>
                </a:lnTo>
                <a:lnTo>
                  <a:pt x="1441168" y="1412345"/>
                </a:lnTo>
                <a:lnTo>
                  <a:pt x="0" y="14123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3084860" y="5006082"/>
            <a:ext cx="763310" cy="9795370"/>
          </a:xfrm>
          <a:custGeom>
            <a:avLst/>
            <a:gdLst/>
            <a:ahLst/>
            <a:cxnLst/>
            <a:rect r="r" b="b" t="t" l="l"/>
            <a:pathLst>
              <a:path h="9795370" w="763310">
                <a:moveTo>
                  <a:pt x="763310" y="0"/>
                </a:moveTo>
                <a:lnTo>
                  <a:pt x="0" y="0"/>
                </a:lnTo>
                <a:lnTo>
                  <a:pt x="0" y="9795370"/>
                </a:lnTo>
                <a:lnTo>
                  <a:pt x="763310" y="9795370"/>
                </a:lnTo>
                <a:lnTo>
                  <a:pt x="763310" y="0"/>
                </a:lnTo>
                <a:close/>
              </a:path>
            </a:pathLst>
          </a:custGeom>
          <a:blipFill>
            <a:blip r:embed="rId2">
              <a:extLst>
                <a:ext uri="{96DAC541-7B7A-43D3-8B79-37D633B846F1}">
                  <asvg:svgBlip xmlns:asvg="http://schemas.microsoft.com/office/drawing/2016/SVG/main" r:embed="rId3"/>
                </a:ext>
              </a:extLst>
            </a:blip>
            <a:stretch>
              <a:fillRect l="-305292" t="0" r="0" b="0"/>
            </a:stretch>
          </a:blipFill>
        </p:spPr>
      </p:sp>
      <p:sp>
        <p:nvSpPr>
          <p:cNvPr name="Freeform 3" id="3"/>
          <p:cNvSpPr/>
          <p:nvPr/>
        </p:nvSpPr>
        <p:spPr>
          <a:xfrm flipH="false" flipV="false" rot="-5400000">
            <a:off x="4011600" y="5324662"/>
            <a:ext cx="764888" cy="9159789"/>
          </a:xfrm>
          <a:custGeom>
            <a:avLst/>
            <a:gdLst/>
            <a:ahLst/>
            <a:cxnLst/>
            <a:rect r="r" b="b" t="t" l="l"/>
            <a:pathLst>
              <a:path h="9159789" w="764888">
                <a:moveTo>
                  <a:pt x="0" y="0"/>
                </a:moveTo>
                <a:lnTo>
                  <a:pt x="764888" y="0"/>
                </a:lnTo>
                <a:lnTo>
                  <a:pt x="764888" y="9159788"/>
                </a:lnTo>
                <a:lnTo>
                  <a:pt x="0" y="9159788"/>
                </a:lnTo>
                <a:lnTo>
                  <a:pt x="0" y="0"/>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grpSp>
        <p:nvGrpSpPr>
          <p:cNvPr name="Group 4" id="4"/>
          <p:cNvGrpSpPr/>
          <p:nvPr/>
        </p:nvGrpSpPr>
        <p:grpSpPr>
          <a:xfrm rot="0">
            <a:off x="11143939" y="1028700"/>
            <a:ext cx="5755253" cy="7720281"/>
            <a:chOff x="0" y="0"/>
            <a:chExt cx="10448898" cy="14016487"/>
          </a:xfrm>
        </p:grpSpPr>
        <p:sp>
          <p:nvSpPr>
            <p:cNvPr name="Freeform 5" id="5"/>
            <p:cNvSpPr/>
            <p:nvPr/>
          </p:nvSpPr>
          <p:spPr>
            <a:xfrm flipH="false" flipV="false" rot="0">
              <a:off x="0" y="0"/>
              <a:ext cx="10448898" cy="14016487"/>
            </a:xfrm>
            <a:custGeom>
              <a:avLst/>
              <a:gdLst/>
              <a:ahLst/>
              <a:cxnLst/>
              <a:rect r="r" b="b" t="t" l="l"/>
              <a:pathLst>
                <a:path h="14016487" w="10448898">
                  <a:moveTo>
                    <a:pt x="0" y="13306318"/>
                  </a:moveTo>
                  <a:lnTo>
                    <a:pt x="0" y="710169"/>
                  </a:lnTo>
                  <a:cubicBezTo>
                    <a:pt x="0" y="317707"/>
                    <a:pt x="355263" y="0"/>
                    <a:pt x="794116" y="0"/>
                  </a:cubicBezTo>
                  <a:lnTo>
                    <a:pt x="9654782" y="0"/>
                  </a:lnTo>
                  <a:cubicBezTo>
                    <a:pt x="10093636" y="0"/>
                    <a:pt x="10448898" y="319576"/>
                    <a:pt x="10448898" y="710169"/>
                  </a:cubicBezTo>
                  <a:lnTo>
                    <a:pt x="10448898" y="13306318"/>
                  </a:lnTo>
                  <a:cubicBezTo>
                    <a:pt x="10448898" y="13698779"/>
                    <a:pt x="10093636" y="14016487"/>
                    <a:pt x="9654782" y="14016487"/>
                  </a:cubicBezTo>
                  <a:lnTo>
                    <a:pt x="794116" y="14016487"/>
                  </a:lnTo>
                  <a:cubicBezTo>
                    <a:pt x="357352" y="14016487"/>
                    <a:pt x="0" y="13698779"/>
                    <a:pt x="0" y="13306318"/>
                  </a:cubicBezTo>
                  <a:close/>
                </a:path>
              </a:pathLst>
            </a:custGeom>
            <a:blipFill>
              <a:blip r:embed="rId4"/>
              <a:stretch>
                <a:fillRect l="0" t="-16264" r="0" b="-16264"/>
              </a:stretch>
            </a:blipFill>
          </p:spPr>
        </p:sp>
      </p:grpSp>
      <p:sp>
        <p:nvSpPr>
          <p:cNvPr name="Freeform 6" id="6"/>
          <p:cNvSpPr/>
          <p:nvPr/>
        </p:nvSpPr>
        <p:spPr>
          <a:xfrm flipH="false" flipV="false" rot="0">
            <a:off x="10527707" y="743538"/>
            <a:ext cx="1232464" cy="1207814"/>
          </a:xfrm>
          <a:custGeom>
            <a:avLst/>
            <a:gdLst/>
            <a:ahLst/>
            <a:cxnLst/>
            <a:rect r="r" b="b" t="t" l="l"/>
            <a:pathLst>
              <a:path h="1207814" w="1232464">
                <a:moveTo>
                  <a:pt x="0" y="0"/>
                </a:moveTo>
                <a:lnTo>
                  <a:pt x="1232464" y="0"/>
                </a:lnTo>
                <a:lnTo>
                  <a:pt x="1232464" y="1207815"/>
                </a:lnTo>
                <a:lnTo>
                  <a:pt x="0" y="12078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4299681"/>
            <a:ext cx="9916799" cy="1378344"/>
          </a:xfrm>
          <a:prstGeom prst="rect">
            <a:avLst/>
          </a:prstGeom>
        </p:spPr>
        <p:txBody>
          <a:bodyPr anchor="t" rtlCol="false" tIns="0" lIns="0" bIns="0" rIns="0">
            <a:spAutoFit/>
          </a:bodyPr>
          <a:lstStyle/>
          <a:p>
            <a:pPr algn="ctr">
              <a:lnSpc>
                <a:spcPts val="10390"/>
              </a:lnSpc>
            </a:pPr>
            <a:r>
              <a:rPr lang="en-US" sz="10390">
                <a:solidFill>
                  <a:srgbClr val="076D42"/>
                </a:solidFill>
                <a:latin typeface="Hobo"/>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3084860" y="5006082"/>
            <a:ext cx="763310" cy="9795370"/>
          </a:xfrm>
          <a:custGeom>
            <a:avLst/>
            <a:gdLst/>
            <a:ahLst/>
            <a:cxnLst/>
            <a:rect r="r" b="b" t="t" l="l"/>
            <a:pathLst>
              <a:path h="9795370" w="763310">
                <a:moveTo>
                  <a:pt x="763310" y="0"/>
                </a:moveTo>
                <a:lnTo>
                  <a:pt x="0" y="0"/>
                </a:lnTo>
                <a:lnTo>
                  <a:pt x="0" y="9795370"/>
                </a:lnTo>
                <a:lnTo>
                  <a:pt x="763310" y="9795370"/>
                </a:lnTo>
                <a:lnTo>
                  <a:pt x="763310" y="0"/>
                </a:lnTo>
                <a:close/>
              </a:path>
            </a:pathLst>
          </a:custGeom>
          <a:blipFill>
            <a:blip r:embed="rId2">
              <a:extLst>
                <a:ext uri="{96DAC541-7B7A-43D3-8B79-37D633B846F1}">
                  <asvg:svgBlip xmlns:asvg="http://schemas.microsoft.com/office/drawing/2016/SVG/main" r:embed="rId3"/>
                </a:ext>
              </a:extLst>
            </a:blip>
            <a:stretch>
              <a:fillRect l="-305292" t="0" r="0" b="0"/>
            </a:stretch>
          </a:blipFill>
        </p:spPr>
      </p:sp>
      <p:sp>
        <p:nvSpPr>
          <p:cNvPr name="Freeform 3" id="3"/>
          <p:cNvSpPr/>
          <p:nvPr/>
        </p:nvSpPr>
        <p:spPr>
          <a:xfrm flipH="false" flipV="false" rot="-5400000">
            <a:off x="4011600" y="5324662"/>
            <a:ext cx="764888" cy="9159789"/>
          </a:xfrm>
          <a:custGeom>
            <a:avLst/>
            <a:gdLst/>
            <a:ahLst/>
            <a:cxnLst/>
            <a:rect r="r" b="b" t="t" l="l"/>
            <a:pathLst>
              <a:path h="9159789" w="764888">
                <a:moveTo>
                  <a:pt x="0" y="0"/>
                </a:moveTo>
                <a:lnTo>
                  <a:pt x="764888" y="0"/>
                </a:lnTo>
                <a:lnTo>
                  <a:pt x="764888" y="9159788"/>
                </a:lnTo>
                <a:lnTo>
                  <a:pt x="0" y="9159788"/>
                </a:lnTo>
                <a:lnTo>
                  <a:pt x="0" y="0"/>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grpSp>
        <p:nvGrpSpPr>
          <p:cNvPr name="Group 4" id="4"/>
          <p:cNvGrpSpPr/>
          <p:nvPr/>
        </p:nvGrpSpPr>
        <p:grpSpPr>
          <a:xfrm rot="0">
            <a:off x="11143939" y="1028700"/>
            <a:ext cx="5755253" cy="7720281"/>
            <a:chOff x="0" y="0"/>
            <a:chExt cx="10448898" cy="14016487"/>
          </a:xfrm>
        </p:grpSpPr>
        <p:sp>
          <p:nvSpPr>
            <p:cNvPr name="Freeform 5" id="5"/>
            <p:cNvSpPr/>
            <p:nvPr/>
          </p:nvSpPr>
          <p:spPr>
            <a:xfrm flipH="false" flipV="false" rot="0">
              <a:off x="0" y="0"/>
              <a:ext cx="10448898" cy="14016487"/>
            </a:xfrm>
            <a:custGeom>
              <a:avLst/>
              <a:gdLst/>
              <a:ahLst/>
              <a:cxnLst/>
              <a:rect r="r" b="b" t="t" l="l"/>
              <a:pathLst>
                <a:path h="14016487" w="10448898">
                  <a:moveTo>
                    <a:pt x="0" y="13306318"/>
                  </a:moveTo>
                  <a:lnTo>
                    <a:pt x="0" y="710169"/>
                  </a:lnTo>
                  <a:cubicBezTo>
                    <a:pt x="0" y="317707"/>
                    <a:pt x="355263" y="0"/>
                    <a:pt x="794116" y="0"/>
                  </a:cubicBezTo>
                  <a:lnTo>
                    <a:pt x="9654782" y="0"/>
                  </a:lnTo>
                  <a:cubicBezTo>
                    <a:pt x="10093636" y="0"/>
                    <a:pt x="10448898" y="319576"/>
                    <a:pt x="10448898" y="710169"/>
                  </a:cubicBezTo>
                  <a:lnTo>
                    <a:pt x="10448898" y="13306318"/>
                  </a:lnTo>
                  <a:cubicBezTo>
                    <a:pt x="10448898" y="13698779"/>
                    <a:pt x="10093636" y="14016487"/>
                    <a:pt x="9654782" y="14016487"/>
                  </a:cubicBezTo>
                  <a:lnTo>
                    <a:pt x="794116" y="14016487"/>
                  </a:lnTo>
                  <a:cubicBezTo>
                    <a:pt x="357352" y="14016487"/>
                    <a:pt x="0" y="13698779"/>
                    <a:pt x="0" y="13306318"/>
                  </a:cubicBezTo>
                  <a:close/>
                </a:path>
              </a:pathLst>
            </a:custGeom>
            <a:blipFill>
              <a:blip r:embed="rId4"/>
              <a:stretch>
                <a:fillRect l="0" t="-16264" r="0" b="-16264"/>
              </a:stretch>
            </a:blipFill>
          </p:spPr>
        </p:sp>
      </p:grpSp>
      <p:sp>
        <p:nvSpPr>
          <p:cNvPr name="Freeform 6" id="6"/>
          <p:cNvSpPr/>
          <p:nvPr/>
        </p:nvSpPr>
        <p:spPr>
          <a:xfrm flipH="false" flipV="false" rot="0">
            <a:off x="10527707" y="743538"/>
            <a:ext cx="1232464" cy="1207814"/>
          </a:xfrm>
          <a:custGeom>
            <a:avLst/>
            <a:gdLst/>
            <a:ahLst/>
            <a:cxnLst/>
            <a:rect r="r" b="b" t="t" l="l"/>
            <a:pathLst>
              <a:path h="1207814" w="1232464">
                <a:moveTo>
                  <a:pt x="0" y="0"/>
                </a:moveTo>
                <a:lnTo>
                  <a:pt x="1232464" y="0"/>
                </a:lnTo>
                <a:lnTo>
                  <a:pt x="1232464" y="1207815"/>
                </a:lnTo>
                <a:lnTo>
                  <a:pt x="0" y="12078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08306" y="2198831"/>
            <a:ext cx="9609473" cy="5889339"/>
          </a:xfrm>
          <a:custGeom>
            <a:avLst/>
            <a:gdLst/>
            <a:ahLst/>
            <a:cxnLst/>
            <a:rect r="r" b="b" t="t" l="l"/>
            <a:pathLst>
              <a:path h="5889339" w="9609473">
                <a:moveTo>
                  <a:pt x="0" y="0"/>
                </a:moveTo>
                <a:lnTo>
                  <a:pt x="9609473" y="0"/>
                </a:lnTo>
                <a:lnTo>
                  <a:pt x="9609473" y="5889338"/>
                </a:lnTo>
                <a:lnTo>
                  <a:pt x="0" y="5889338"/>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sp>
        <p:nvSpPr>
          <p:cNvPr name="Freeform 2" id="2"/>
          <p:cNvSpPr/>
          <p:nvPr/>
        </p:nvSpPr>
        <p:spPr>
          <a:xfrm flipH="true" flipV="true" rot="-5400000">
            <a:off x="15695020" y="5565675"/>
            <a:ext cx="764888" cy="9159789"/>
          </a:xfrm>
          <a:custGeom>
            <a:avLst/>
            <a:gdLst/>
            <a:ahLst/>
            <a:cxnLst/>
            <a:rect r="r" b="b" t="t" l="l"/>
            <a:pathLst>
              <a:path h="9159789" w="764888">
                <a:moveTo>
                  <a:pt x="764888" y="9159788"/>
                </a:moveTo>
                <a:lnTo>
                  <a:pt x="0" y="9159788"/>
                </a:lnTo>
                <a:lnTo>
                  <a:pt x="0" y="0"/>
                </a:lnTo>
                <a:lnTo>
                  <a:pt x="764888" y="0"/>
                </a:lnTo>
                <a:lnTo>
                  <a:pt x="764888" y="9159788"/>
                </a:lnTo>
                <a:close/>
              </a:path>
            </a:pathLst>
          </a:custGeom>
          <a:blipFill>
            <a:blip r:embed="rId2">
              <a:extLst>
                <a:ext uri="{96DAC541-7B7A-43D3-8B79-37D633B846F1}">
                  <asvg:svgBlip xmlns:asvg="http://schemas.microsoft.com/office/drawing/2016/SVG/main" r:embed="rId3"/>
                </a:ext>
              </a:extLst>
            </a:blip>
            <a:stretch>
              <a:fillRect l="-304456" t="-6938" r="0" b="0"/>
            </a:stretch>
          </a:blipFill>
        </p:spPr>
      </p:sp>
      <p:graphicFrame>
        <p:nvGraphicFramePr>
          <p:cNvPr name="Table 3" id="3"/>
          <p:cNvGraphicFramePr>
            <a:graphicFrameLocks noGrp="true"/>
          </p:cNvGraphicFramePr>
          <p:nvPr/>
        </p:nvGraphicFramePr>
        <p:xfrm>
          <a:off x="1248674" y="1837436"/>
          <a:ext cx="15790653" cy="7772400"/>
        </p:xfrm>
        <a:graphic>
          <a:graphicData uri="http://schemas.openxmlformats.org/drawingml/2006/table">
            <a:tbl>
              <a:tblPr/>
              <a:tblGrid>
                <a:gridCol w="7724318"/>
                <a:gridCol w="8066335"/>
              </a:tblGrid>
              <a:tr h="764812">
                <a:tc>
                  <a:txBody>
                    <a:bodyPr anchor="t" rtlCol="false"/>
                    <a:lstStyle/>
                    <a:p>
                      <a:pPr algn="ctr">
                        <a:lnSpc>
                          <a:spcPts val="2380"/>
                        </a:lnSpc>
                        <a:defRPr/>
                      </a:pPr>
                      <a:r>
                        <a:rPr lang="en-US" sz="1700">
                          <a:solidFill>
                            <a:srgbClr val="000000"/>
                          </a:solidFill>
                          <a:latin typeface="Open Sans Bold"/>
                        </a:rPr>
                        <a:t>Tanggal </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Kegiatan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64812">
                <a:tc>
                  <a:txBody>
                    <a:bodyPr anchor="t" rtlCol="false"/>
                    <a:lstStyle/>
                    <a:p>
                      <a:pPr algn="ctr">
                        <a:lnSpc>
                          <a:spcPts val="2380"/>
                        </a:lnSpc>
                        <a:defRPr/>
                      </a:pPr>
                      <a:r>
                        <a:rPr lang="en-US" sz="1700">
                          <a:solidFill>
                            <a:srgbClr val="000000"/>
                          </a:solidFill>
                          <a:latin typeface="Open Sans Bold"/>
                        </a:rPr>
                        <a:t>Research alat yang dibutuhkan untuk proyek</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14 Februari 2024 - 29 Februari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64812">
                <a:tc>
                  <a:txBody>
                    <a:bodyPr anchor="t" rtlCol="false"/>
                    <a:lstStyle/>
                    <a:p>
                      <a:pPr algn="ctr">
                        <a:lnSpc>
                          <a:spcPts val="2380"/>
                        </a:lnSpc>
                        <a:defRPr/>
                      </a:pPr>
                      <a:r>
                        <a:rPr lang="en-US" sz="1700">
                          <a:solidFill>
                            <a:srgbClr val="000000"/>
                          </a:solidFill>
                          <a:latin typeface="Open Sans Bold"/>
                        </a:rPr>
                        <a:t>Pembelian alat - alat untuk proyek</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25 Februari 2024 - 2 Maret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64812">
                <a:tc>
                  <a:txBody>
                    <a:bodyPr anchor="t" rtlCol="false"/>
                    <a:lstStyle/>
                    <a:p>
                      <a:pPr algn="ctr">
                        <a:lnSpc>
                          <a:spcPts val="2380"/>
                        </a:lnSpc>
                        <a:defRPr/>
                      </a:pPr>
                      <a:r>
                        <a:rPr lang="en-US" sz="1700">
                          <a:solidFill>
                            <a:srgbClr val="000000"/>
                          </a:solidFill>
                          <a:latin typeface="Open Sans Bold"/>
                        </a:rPr>
                        <a:t>Progress tahap 1: Membuat prototype arduino melalui Fritzing</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28 Februari 2024 - 1 Maret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061176">
                <a:tc>
                  <a:txBody>
                    <a:bodyPr anchor="t" rtlCol="false"/>
                    <a:lstStyle/>
                    <a:p>
                      <a:pPr algn="ctr">
                        <a:lnSpc>
                          <a:spcPts val="2380"/>
                        </a:lnSpc>
                        <a:defRPr/>
                      </a:pPr>
                      <a:r>
                        <a:rPr lang="en-US" sz="1700">
                          <a:solidFill>
                            <a:srgbClr val="000000"/>
                          </a:solidFill>
                          <a:latin typeface="Open Sans Bold"/>
                        </a:rPr>
                        <a:t>Progress tahap 2: Perakitan alat - alat secara langsung dan pengkodean arduino untuk uji coba semua alat yang dibeli</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2 Maret 2024 - 6 Maret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061176">
                <a:tc>
                  <a:txBody>
                    <a:bodyPr anchor="t" rtlCol="false"/>
                    <a:lstStyle/>
                    <a:p>
                      <a:pPr algn="ctr">
                        <a:lnSpc>
                          <a:spcPts val="2380"/>
                        </a:lnSpc>
                        <a:defRPr/>
                      </a:pPr>
                      <a:r>
                        <a:rPr lang="en-US" sz="1700">
                          <a:solidFill>
                            <a:srgbClr val="000000"/>
                          </a:solidFill>
                          <a:latin typeface="Open Sans Bold"/>
                        </a:rPr>
                        <a:t>Belajar cara penggunaan flutter dan bagaimana cara arduino bisa dikontrol melalui aplikasi</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7 Maret 2024 - 9 Maret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64812">
                <a:tc>
                  <a:txBody>
                    <a:bodyPr anchor="t" rtlCol="false"/>
                    <a:lstStyle/>
                    <a:p>
                      <a:pPr algn="ctr">
                        <a:lnSpc>
                          <a:spcPts val="2380"/>
                        </a:lnSpc>
                        <a:defRPr/>
                      </a:pPr>
                      <a:r>
                        <a:rPr lang="en-US" sz="1700">
                          <a:solidFill>
                            <a:srgbClr val="000000"/>
                          </a:solidFill>
                          <a:latin typeface="Open Sans Bold"/>
                        </a:rPr>
                        <a:t>Progress tahap 3: Pembuatan aplikasi mobile menggunakan flutter</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9 Maret 2024 - 26 April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061176">
                <a:tc>
                  <a:txBody>
                    <a:bodyPr anchor="t" rtlCol="false"/>
                    <a:lstStyle/>
                    <a:p>
                      <a:pPr algn="ctr">
                        <a:lnSpc>
                          <a:spcPts val="2380"/>
                        </a:lnSpc>
                        <a:defRPr/>
                      </a:pPr>
                      <a:r>
                        <a:rPr lang="en-US" sz="1700">
                          <a:solidFill>
                            <a:srgbClr val="000000"/>
                          </a:solidFill>
                          <a:latin typeface="Open Sans Bold"/>
                        </a:rPr>
                        <a:t>Progress tahap 4: Pengkodean backend pada arduino (dari arduino sampai ke firestore)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28 April 2024 - 12 Mei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64812">
                <a:tc>
                  <a:txBody>
                    <a:bodyPr anchor="t" rtlCol="false"/>
                    <a:lstStyle/>
                    <a:p>
                      <a:pPr algn="ctr">
                        <a:lnSpc>
                          <a:spcPts val="2380"/>
                        </a:lnSpc>
                        <a:defRPr/>
                      </a:pPr>
                      <a:r>
                        <a:rPr lang="en-US" sz="1700">
                          <a:solidFill>
                            <a:srgbClr val="000000"/>
                          </a:solidFill>
                          <a:latin typeface="Open Sans Bold"/>
                        </a:rPr>
                        <a:t>Pengerjaan proyek selesai </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Open Sans Bold"/>
                        </a:rPr>
                        <a:t>12 Mei 2024</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bl>
          </a:graphicData>
        </a:graphic>
      </p:graphicFrame>
      <p:grpSp>
        <p:nvGrpSpPr>
          <p:cNvPr name="Group 4" id="4"/>
          <p:cNvGrpSpPr/>
          <p:nvPr/>
        </p:nvGrpSpPr>
        <p:grpSpPr>
          <a:xfrm rot="0">
            <a:off x="461513" y="467983"/>
            <a:ext cx="6703368" cy="1668023"/>
            <a:chOff x="0" y="0"/>
            <a:chExt cx="8937824" cy="2224030"/>
          </a:xfrm>
        </p:grpSpPr>
        <p:grpSp>
          <p:nvGrpSpPr>
            <p:cNvPr name="Group 5" id="5"/>
            <p:cNvGrpSpPr/>
            <p:nvPr/>
          </p:nvGrpSpPr>
          <p:grpSpPr>
            <a:xfrm rot="-78978">
              <a:off x="19995" y="134438"/>
              <a:ext cx="8897834" cy="1843048"/>
              <a:chOff x="0" y="0"/>
              <a:chExt cx="2259333" cy="467986"/>
            </a:xfrm>
          </p:grpSpPr>
          <p:sp>
            <p:nvSpPr>
              <p:cNvPr name="Freeform 6" id="6"/>
              <p:cNvSpPr/>
              <p:nvPr/>
            </p:nvSpPr>
            <p:spPr>
              <a:xfrm flipH="false" flipV="false" rot="0">
                <a:off x="0" y="0"/>
                <a:ext cx="2259333" cy="467986"/>
              </a:xfrm>
              <a:custGeom>
                <a:avLst/>
                <a:gdLst/>
                <a:ahLst/>
                <a:cxnLst/>
                <a:rect r="r" b="b" t="t" l="l"/>
                <a:pathLst>
                  <a:path h="467986" w="2259333">
                    <a:moveTo>
                      <a:pt x="2056133" y="0"/>
                    </a:moveTo>
                    <a:cubicBezTo>
                      <a:pt x="2168357" y="0"/>
                      <a:pt x="2259333" y="104762"/>
                      <a:pt x="2259333" y="233993"/>
                    </a:cubicBezTo>
                    <a:cubicBezTo>
                      <a:pt x="2259333" y="363224"/>
                      <a:pt x="2168357" y="467986"/>
                      <a:pt x="2056133" y="467986"/>
                    </a:cubicBezTo>
                    <a:lnTo>
                      <a:pt x="203200" y="467986"/>
                    </a:lnTo>
                    <a:cubicBezTo>
                      <a:pt x="90976" y="467986"/>
                      <a:pt x="0" y="363224"/>
                      <a:pt x="0" y="233993"/>
                    </a:cubicBezTo>
                    <a:cubicBezTo>
                      <a:pt x="0" y="104762"/>
                      <a:pt x="90976" y="0"/>
                      <a:pt x="203200" y="0"/>
                    </a:cubicBezTo>
                    <a:close/>
                  </a:path>
                </a:pathLst>
              </a:custGeom>
              <a:solidFill>
                <a:srgbClr val="076D42"/>
              </a:solidFill>
            </p:spPr>
          </p:sp>
          <p:sp>
            <p:nvSpPr>
              <p:cNvPr name="TextBox 7" id="7"/>
              <p:cNvSpPr txBox="true"/>
              <p:nvPr/>
            </p:nvSpPr>
            <p:spPr>
              <a:xfrm>
                <a:off x="0" y="-38100"/>
                <a:ext cx="2259333" cy="50608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94929">
              <a:off x="787404" y="295548"/>
              <a:ext cx="7638172" cy="1823405"/>
            </a:xfrm>
            <a:prstGeom prst="rect">
              <a:avLst/>
            </a:prstGeom>
          </p:spPr>
          <p:txBody>
            <a:bodyPr anchor="t" rtlCol="false" tIns="0" lIns="0" bIns="0" rIns="0">
              <a:spAutoFit/>
            </a:bodyPr>
            <a:lstStyle/>
            <a:p>
              <a:pPr algn="ctr">
                <a:lnSpc>
                  <a:spcPts val="9965"/>
                </a:lnSpc>
              </a:pPr>
              <a:r>
                <a:rPr lang="en-US" sz="9965">
                  <a:solidFill>
                    <a:srgbClr val="F1EAD1"/>
                  </a:solidFill>
                  <a:latin typeface="Hobo"/>
                </a:rPr>
                <a:t>TIMELINE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6D42"/>
        </a:solidFill>
      </p:bgPr>
    </p:bg>
    <p:spTree>
      <p:nvGrpSpPr>
        <p:cNvPr id="1" name=""/>
        <p:cNvGrpSpPr/>
        <p:nvPr/>
      </p:nvGrpSpPr>
      <p:grpSpPr>
        <a:xfrm>
          <a:off x="0" y="0"/>
          <a:ext cx="0" cy="0"/>
          <a:chOff x="0" y="0"/>
          <a:chExt cx="0" cy="0"/>
        </a:xfrm>
      </p:grpSpPr>
      <p:grpSp>
        <p:nvGrpSpPr>
          <p:cNvPr name="Group 2" id="2"/>
          <p:cNvGrpSpPr/>
          <p:nvPr/>
        </p:nvGrpSpPr>
        <p:grpSpPr>
          <a:xfrm rot="0">
            <a:off x="870227" y="3716154"/>
            <a:ext cx="5007849" cy="4835893"/>
            <a:chOff x="0" y="0"/>
            <a:chExt cx="6677132" cy="6447857"/>
          </a:xfrm>
        </p:grpSpPr>
        <p:grpSp>
          <p:nvGrpSpPr>
            <p:cNvPr name="Group 3" id="3"/>
            <p:cNvGrpSpPr/>
            <p:nvPr/>
          </p:nvGrpSpPr>
          <p:grpSpPr>
            <a:xfrm rot="0">
              <a:off x="0" y="707655"/>
              <a:ext cx="6677132" cy="5740202"/>
              <a:chOff x="0" y="0"/>
              <a:chExt cx="1318940" cy="1133867"/>
            </a:xfrm>
          </p:grpSpPr>
          <p:sp>
            <p:nvSpPr>
              <p:cNvPr name="Freeform 4" id="4"/>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F1EAD1"/>
              </a:solidFill>
              <a:ln w="123825" cap="rnd">
                <a:solidFill>
                  <a:srgbClr val="E4462A"/>
                </a:solidFill>
                <a:prstDash val="solid"/>
                <a:round/>
              </a:ln>
            </p:spPr>
          </p:sp>
          <p:sp>
            <p:nvSpPr>
              <p:cNvPr name="TextBox 5" id="5"/>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72920" y="0"/>
              <a:ext cx="5531292" cy="1388911"/>
              <a:chOff x="0" y="0"/>
              <a:chExt cx="1618474" cy="406400"/>
            </a:xfrm>
          </p:grpSpPr>
          <p:sp>
            <p:nvSpPr>
              <p:cNvPr name="Freeform 7" id="7"/>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8" id="8"/>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256434" y="12990"/>
              <a:ext cx="4164264" cy="1303073"/>
            </a:xfrm>
            <a:prstGeom prst="rect">
              <a:avLst/>
            </a:prstGeom>
          </p:spPr>
          <p:txBody>
            <a:bodyPr anchor="t" rtlCol="false" tIns="0" lIns="0" bIns="0" rIns="0">
              <a:spAutoFit/>
            </a:bodyPr>
            <a:lstStyle/>
            <a:p>
              <a:pPr algn="ctr">
                <a:lnSpc>
                  <a:spcPts val="3751"/>
                </a:lnSpc>
              </a:pPr>
              <a:r>
                <a:rPr lang="en-US" sz="2679">
                  <a:solidFill>
                    <a:srgbClr val="FFFFFF"/>
                  </a:solidFill>
                  <a:latin typeface="ITC Benguiat Condensed Bold"/>
                </a:rPr>
                <a:t>Arduino Uno </a:t>
              </a:r>
            </a:p>
            <a:p>
              <a:pPr algn="ctr">
                <a:lnSpc>
                  <a:spcPts val="3751"/>
                </a:lnSpc>
              </a:pPr>
              <a:r>
                <a:rPr lang="en-US" sz="2679">
                  <a:solidFill>
                    <a:srgbClr val="FFFFFF"/>
                  </a:solidFill>
                  <a:latin typeface="ITC Benguiat Condensed Bold"/>
                </a:rPr>
                <a:t>Built In Wifi</a:t>
              </a:r>
            </a:p>
          </p:txBody>
        </p:sp>
        <p:grpSp>
          <p:nvGrpSpPr>
            <p:cNvPr name="Group 10" id="10"/>
            <p:cNvGrpSpPr/>
            <p:nvPr/>
          </p:nvGrpSpPr>
          <p:grpSpPr>
            <a:xfrm rot="0">
              <a:off x="692226" y="2151869"/>
              <a:ext cx="5292681" cy="3208739"/>
              <a:chOff x="0" y="0"/>
              <a:chExt cx="775295" cy="470030"/>
            </a:xfrm>
          </p:grpSpPr>
          <p:sp>
            <p:nvSpPr>
              <p:cNvPr name="Freeform 11" id="11"/>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2"/>
                <a:stretch>
                  <a:fillRect l="0" t="-32472" r="0" b="-32472"/>
                </a:stretch>
              </a:blipFill>
            </p:spPr>
          </p:sp>
        </p:grpSp>
      </p:grpSp>
      <p:grpSp>
        <p:nvGrpSpPr>
          <p:cNvPr name="Group 12" id="12"/>
          <p:cNvGrpSpPr/>
          <p:nvPr/>
        </p:nvGrpSpPr>
        <p:grpSpPr>
          <a:xfrm rot="0">
            <a:off x="6640076" y="3716154"/>
            <a:ext cx="5007849" cy="4835893"/>
            <a:chOff x="0" y="0"/>
            <a:chExt cx="6677132" cy="6447857"/>
          </a:xfrm>
        </p:grpSpPr>
        <p:grpSp>
          <p:nvGrpSpPr>
            <p:cNvPr name="Group 13" id="13"/>
            <p:cNvGrpSpPr/>
            <p:nvPr/>
          </p:nvGrpSpPr>
          <p:grpSpPr>
            <a:xfrm rot="0">
              <a:off x="0" y="707655"/>
              <a:ext cx="6677132" cy="5740202"/>
              <a:chOff x="0" y="0"/>
              <a:chExt cx="1318940" cy="1133867"/>
            </a:xfrm>
          </p:grpSpPr>
          <p:sp>
            <p:nvSpPr>
              <p:cNvPr name="Freeform 14" id="14"/>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F1EAD1"/>
              </a:solidFill>
              <a:ln w="123825" cap="rnd">
                <a:solidFill>
                  <a:srgbClr val="E4462A"/>
                </a:solidFill>
                <a:prstDash val="solid"/>
                <a:round/>
              </a:ln>
            </p:spPr>
          </p:sp>
          <p:sp>
            <p:nvSpPr>
              <p:cNvPr name="TextBox 15" id="15"/>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72920" y="0"/>
              <a:ext cx="5531292" cy="1388911"/>
              <a:chOff x="0" y="0"/>
              <a:chExt cx="1618474" cy="406400"/>
            </a:xfrm>
          </p:grpSpPr>
          <p:sp>
            <p:nvSpPr>
              <p:cNvPr name="Freeform 17" id="17"/>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18" id="18"/>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56434" y="114855"/>
              <a:ext cx="4164264" cy="1023674"/>
            </a:xfrm>
            <a:prstGeom prst="rect">
              <a:avLst/>
            </a:prstGeom>
          </p:spPr>
          <p:txBody>
            <a:bodyPr anchor="t" rtlCol="false" tIns="0" lIns="0" bIns="0" rIns="0">
              <a:spAutoFit/>
            </a:bodyPr>
            <a:lstStyle/>
            <a:p>
              <a:pPr algn="ctr">
                <a:lnSpc>
                  <a:spcPts val="5851"/>
                </a:lnSpc>
              </a:pPr>
              <a:r>
                <a:rPr lang="en-US" sz="4179">
                  <a:solidFill>
                    <a:srgbClr val="FFFFFF"/>
                  </a:solidFill>
                  <a:latin typeface="ITC Benguiat Condensed Bold"/>
                </a:rPr>
                <a:t>DHT11</a:t>
              </a:r>
            </a:p>
          </p:txBody>
        </p:sp>
        <p:grpSp>
          <p:nvGrpSpPr>
            <p:cNvPr name="Group 20" id="20"/>
            <p:cNvGrpSpPr/>
            <p:nvPr/>
          </p:nvGrpSpPr>
          <p:grpSpPr>
            <a:xfrm rot="0">
              <a:off x="692226" y="2151869"/>
              <a:ext cx="5292681" cy="3208739"/>
              <a:chOff x="0" y="0"/>
              <a:chExt cx="775295" cy="470030"/>
            </a:xfrm>
          </p:grpSpPr>
          <p:sp>
            <p:nvSpPr>
              <p:cNvPr name="Freeform 21" id="21"/>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3"/>
                <a:stretch>
                  <a:fillRect l="0" t="-32472" r="0" b="-32472"/>
                </a:stretch>
              </a:blipFill>
            </p:spPr>
          </p:sp>
        </p:grpSp>
      </p:grpSp>
      <p:grpSp>
        <p:nvGrpSpPr>
          <p:cNvPr name="Group 22" id="22"/>
          <p:cNvGrpSpPr/>
          <p:nvPr/>
        </p:nvGrpSpPr>
        <p:grpSpPr>
          <a:xfrm rot="0">
            <a:off x="12409924" y="3716154"/>
            <a:ext cx="5007849" cy="4835893"/>
            <a:chOff x="0" y="0"/>
            <a:chExt cx="6677132" cy="6447857"/>
          </a:xfrm>
        </p:grpSpPr>
        <p:grpSp>
          <p:nvGrpSpPr>
            <p:cNvPr name="Group 23" id="23"/>
            <p:cNvGrpSpPr/>
            <p:nvPr/>
          </p:nvGrpSpPr>
          <p:grpSpPr>
            <a:xfrm rot="0">
              <a:off x="0" y="707655"/>
              <a:ext cx="6677132" cy="5740202"/>
              <a:chOff x="0" y="0"/>
              <a:chExt cx="1318940" cy="1133867"/>
            </a:xfrm>
          </p:grpSpPr>
          <p:sp>
            <p:nvSpPr>
              <p:cNvPr name="Freeform 24" id="24"/>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F1EAD1"/>
              </a:solidFill>
              <a:ln w="123825" cap="rnd">
                <a:solidFill>
                  <a:srgbClr val="E4462A"/>
                </a:solidFill>
                <a:prstDash val="solid"/>
                <a:round/>
              </a:ln>
            </p:spPr>
          </p:sp>
          <p:sp>
            <p:nvSpPr>
              <p:cNvPr name="TextBox 25" id="25"/>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572920" y="0"/>
              <a:ext cx="5531292" cy="1388911"/>
              <a:chOff x="0" y="0"/>
              <a:chExt cx="1618474" cy="406400"/>
            </a:xfrm>
          </p:grpSpPr>
          <p:sp>
            <p:nvSpPr>
              <p:cNvPr name="Freeform 27" id="27"/>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28" id="28"/>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256434" y="114855"/>
              <a:ext cx="4164264" cy="1023674"/>
            </a:xfrm>
            <a:prstGeom prst="rect">
              <a:avLst/>
            </a:prstGeom>
          </p:spPr>
          <p:txBody>
            <a:bodyPr anchor="t" rtlCol="false" tIns="0" lIns="0" bIns="0" rIns="0">
              <a:spAutoFit/>
            </a:bodyPr>
            <a:lstStyle/>
            <a:p>
              <a:pPr algn="ctr">
                <a:lnSpc>
                  <a:spcPts val="5851"/>
                </a:lnSpc>
              </a:pPr>
              <a:r>
                <a:rPr lang="en-US" sz="4179">
                  <a:solidFill>
                    <a:srgbClr val="FFFFFF"/>
                  </a:solidFill>
                  <a:latin typeface="ITC Benguiat Condensed Bold"/>
                </a:rPr>
                <a:t>Soil Moisture</a:t>
              </a:r>
            </a:p>
          </p:txBody>
        </p:sp>
        <p:grpSp>
          <p:nvGrpSpPr>
            <p:cNvPr name="Group 30" id="30"/>
            <p:cNvGrpSpPr/>
            <p:nvPr/>
          </p:nvGrpSpPr>
          <p:grpSpPr>
            <a:xfrm rot="0">
              <a:off x="692226" y="2151869"/>
              <a:ext cx="5292681" cy="3208739"/>
              <a:chOff x="0" y="0"/>
              <a:chExt cx="775295" cy="470030"/>
            </a:xfrm>
          </p:grpSpPr>
          <p:sp>
            <p:nvSpPr>
              <p:cNvPr name="Freeform 31" id="31"/>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4"/>
                <a:stretch>
                  <a:fillRect l="0" t="-58460" r="0" b="-6484"/>
                </a:stretch>
              </a:blipFill>
            </p:spPr>
          </p:sp>
        </p:grpSp>
      </p:grpSp>
      <p:grpSp>
        <p:nvGrpSpPr>
          <p:cNvPr name="Group 32" id="32"/>
          <p:cNvGrpSpPr/>
          <p:nvPr/>
        </p:nvGrpSpPr>
        <p:grpSpPr>
          <a:xfrm rot="0">
            <a:off x="5570376" y="1340018"/>
            <a:ext cx="7147248" cy="1647925"/>
            <a:chOff x="0" y="0"/>
            <a:chExt cx="9529664" cy="2197233"/>
          </a:xfrm>
        </p:grpSpPr>
        <p:grpSp>
          <p:nvGrpSpPr>
            <p:cNvPr name="Group 33" id="33"/>
            <p:cNvGrpSpPr/>
            <p:nvPr/>
          </p:nvGrpSpPr>
          <p:grpSpPr>
            <a:xfrm rot="0">
              <a:off x="144094" y="0"/>
              <a:ext cx="8651048" cy="2197233"/>
              <a:chOff x="0" y="0"/>
              <a:chExt cx="1956787" cy="496994"/>
            </a:xfrm>
          </p:grpSpPr>
          <p:sp>
            <p:nvSpPr>
              <p:cNvPr name="Freeform 34" id="34"/>
              <p:cNvSpPr/>
              <p:nvPr/>
            </p:nvSpPr>
            <p:spPr>
              <a:xfrm flipH="false" flipV="false" rot="0">
                <a:off x="0" y="0"/>
                <a:ext cx="1956787" cy="496994"/>
              </a:xfrm>
              <a:custGeom>
                <a:avLst/>
                <a:gdLst/>
                <a:ahLst/>
                <a:cxnLst/>
                <a:rect r="r" b="b" t="t" l="l"/>
                <a:pathLst>
                  <a:path h="496994" w="1956787">
                    <a:moveTo>
                      <a:pt x="1753587" y="0"/>
                    </a:moveTo>
                    <a:cubicBezTo>
                      <a:pt x="1865812" y="0"/>
                      <a:pt x="1956787" y="111256"/>
                      <a:pt x="1956787" y="248497"/>
                    </a:cubicBezTo>
                    <a:cubicBezTo>
                      <a:pt x="1956787" y="385738"/>
                      <a:pt x="1865812" y="496994"/>
                      <a:pt x="1753587"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35" id="35"/>
              <p:cNvSpPr txBox="true"/>
              <p:nvPr/>
            </p:nvSpPr>
            <p:spPr>
              <a:xfrm>
                <a:off x="0" y="-38100"/>
                <a:ext cx="1956787" cy="535094"/>
              </a:xfrm>
              <a:prstGeom prst="rect">
                <a:avLst/>
              </a:prstGeom>
            </p:spPr>
            <p:txBody>
              <a:bodyPr anchor="ctr" rtlCol="false" tIns="50800" lIns="50800" bIns="50800" rIns="50800"/>
              <a:lstStyle/>
              <a:p>
                <a:pPr algn="l">
                  <a:lnSpc>
                    <a:spcPts val="2660"/>
                  </a:lnSpc>
                </a:pPr>
              </a:p>
            </p:txBody>
          </p:sp>
        </p:grpSp>
        <p:sp>
          <p:nvSpPr>
            <p:cNvPr name="TextBox 36" id="36"/>
            <p:cNvSpPr txBox="true"/>
            <p:nvPr/>
          </p:nvSpPr>
          <p:spPr>
            <a:xfrm rot="0">
              <a:off x="0" y="349171"/>
              <a:ext cx="9529664" cy="1670341"/>
            </a:xfrm>
            <a:prstGeom prst="rect">
              <a:avLst/>
            </a:prstGeom>
          </p:spPr>
          <p:txBody>
            <a:bodyPr anchor="t" rtlCol="false" tIns="0" lIns="0" bIns="0" rIns="0">
              <a:spAutoFit/>
            </a:bodyPr>
            <a:lstStyle/>
            <a:p>
              <a:pPr algn="ctr">
                <a:lnSpc>
                  <a:spcPts val="9151"/>
                </a:lnSpc>
              </a:pPr>
              <a:r>
                <a:rPr lang="en-US" sz="9151" spc="384">
                  <a:solidFill>
                    <a:srgbClr val="F1EAD1"/>
                  </a:solidFill>
                  <a:latin typeface="Hobo"/>
                </a:rPr>
                <a:t>Komponen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870227" y="4334417"/>
            <a:ext cx="5007849" cy="4305152"/>
            <a:chOff x="0" y="0"/>
            <a:chExt cx="1318940" cy="1133867"/>
          </a:xfrm>
        </p:grpSpPr>
        <p:sp>
          <p:nvSpPr>
            <p:cNvPr name="Freeform 3" id="3"/>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076D42"/>
            </a:solidFill>
            <a:ln w="123825" cap="rnd">
              <a:solidFill>
                <a:srgbClr val="E4462A"/>
              </a:solidFill>
              <a:prstDash val="solid"/>
              <a:round/>
            </a:ln>
          </p:spPr>
        </p:sp>
        <p:sp>
          <p:nvSpPr>
            <p:cNvPr name="TextBox 4" id="4"/>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99917" y="3803676"/>
            <a:ext cx="4148469" cy="1041684"/>
            <a:chOff x="0" y="0"/>
            <a:chExt cx="1618474" cy="406400"/>
          </a:xfrm>
        </p:grpSpPr>
        <p:sp>
          <p:nvSpPr>
            <p:cNvPr name="Freeform 6" id="6"/>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7" id="7"/>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89396" y="5417578"/>
            <a:ext cx="3969510" cy="2406555"/>
            <a:chOff x="0" y="0"/>
            <a:chExt cx="775295" cy="470030"/>
          </a:xfrm>
        </p:grpSpPr>
        <p:sp>
          <p:nvSpPr>
            <p:cNvPr name="Freeform 9" id="9"/>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2"/>
              <a:stretch>
                <a:fillRect l="-11612" t="0" r="-11612" b="0"/>
              </a:stretch>
            </a:blipFill>
          </p:spPr>
        </p:sp>
      </p:grpSp>
      <p:grpSp>
        <p:nvGrpSpPr>
          <p:cNvPr name="Group 10" id="10"/>
          <p:cNvGrpSpPr/>
          <p:nvPr/>
        </p:nvGrpSpPr>
        <p:grpSpPr>
          <a:xfrm rot="0">
            <a:off x="6640076" y="4334417"/>
            <a:ext cx="5007849" cy="4305152"/>
            <a:chOff x="0" y="0"/>
            <a:chExt cx="1318940" cy="1133867"/>
          </a:xfrm>
        </p:grpSpPr>
        <p:sp>
          <p:nvSpPr>
            <p:cNvPr name="Freeform 11" id="11"/>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076D42"/>
            </a:solidFill>
            <a:ln w="123825" cap="rnd">
              <a:solidFill>
                <a:srgbClr val="E4462A"/>
              </a:solidFill>
              <a:prstDash val="solid"/>
              <a:round/>
            </a:ln>
          </p:spPr>
        </p:sp>
        <p:sp>
          <p:nvSpPr>
            <p:cNvPr name="TextBox 12" id="12"/>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7069765" y="3803676"/>
            <a:ext cx="4148469" cy="1041684"/>
            <a:chOff x="0" y="0"/>
            <a:chExt cx="1618474" cy="406400"/>
          </a:xfrm>
        </p:grpSpPr>
        <p:sp>
          <p:nvSpPr>
            <p:cNvPr name="Freeform 14" id="14"/>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15" id="15"/>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159245" y="5417578"/>
            <a:ext cx="3969510" cy="2406555"/>
            <a:chOff x="0" y="0"/>
            <a:chExt cx="775295" cy="470030"/>
          </a:xfrm>
        </p:grpSpPr>
        <p:sp>
          <p:nvSpPr>
            <p:cNvPr name="Freeform 17" id="17"/>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3"/>
              <a:stretch>
                <a:fillRect l="-10625" t="0" r="-10625" b="0"/>
              </a:stretch>
            </a:blipFill>
          </p:spPr>
        </p:sp>
      </p:grpSp>
      <p:grpSp>
        <p:nvGrpSpPr>
          <p:cNvPr name="Group 18" id="18"/>
          <p:cNvGrpSpPr/>
          <p:nvPr/>
        </p:nvGrpSpPr>
        <p:grpSpPr>
          <a:xfrm rot="0">
            <a:off x="12409924" y="4334417"/>
            <a:ext cx="5007849" cy="4305152"/>
            <a:chOff x="0" y="0"/>
            <a:chExt cx="1318940" cy="1133867"/>
          </a:xfrm>
        </p:grpSpPr>
        <p:sp>
          <p:nvSpPr>
            <p:cNvPr name="Freeform 19" id="19"/>
            <p:cNvSpPr/>
            <p:nvPr/>
          </p:nvSpPr>
          <p:spPr>
            <a:xfrm flipH="false" flipV="false" rot="0">
              <a:off x="0" y="0"/>
              <a:ext cx="1318940" cy="1133867"/>
            </a:xfrm>
            <a:custGeom>
              <a:avLst/>
              <a:gdLst/>
              <a:ahLst/>
              <a:cxnLst/>
              <a:rect r="r" b="b" t="t" l="l"/>
              <a:pathLst>
                <a:path h="1133867" w="1318940">
                  <a:moveTo>
                    <a:pt x="78844" y="0"/>
                  </a:moveTo>
                  <a:lnTo>
                    <a:pt x="1240096" y="0"/>
                  </a:lnTo>
                  <a:cubicBezTo>
                    <a:pt x="1261007" y="0"/>
                    <a:pt x="1281061" y="8307"/>
                    <a:pt x="1295847" y="23093"/>
                  </a:cubicBezTo>
                  <a:cubicBezTo>
                    <a:pt x="1310633" y="37879"/>
                    <a:pt x="1318940" y="57933"/>
                    <a:pt x="1318940" y="78844"/>
                  </a:cubicBezTo>
                  <a:lnTo>
                    <a:pt x="1318940" y="1055023"/>
                  </a:lnTo>
                  <a:cubicBezTo>
                    <a:pt x="1318940" y="1075934"/>
                    <a:pt x="1310633" y="1095988"/>
                    <a:pt x="1295847" y="1110774"/>
                  </a:cubicBezTo>
                  <a:cubicBezTo>
                    <a:pt x="1281061" y="1125560"/>
                    <a:pt x="1261007" y="1133867"/>
                    <a:pt x="1240096" y="1133867"/>
                  </a:cubicBezTo>
                  <a:lnTo>
                    <a:pt x="78844" y="1133867"/>
                  </a:lnTo>
                  <a:cubicBezTo>
                    <a:pt x="57933" y="1133867"/>
                    <a:pt x="37879" y="1125560"/>
                    <a:pt x="23093" y="1110774"/>
                  </a:cubicBezTo>
                  <a:cubicBezTo>
                    <a:pt x="8307" y="1095988"/>
                    <a:pt x="0" y="1075934"/>
                    <a:pt x="0" y="1055023"/>
                  </a:cubicBezTo>
                  <a:lnTo>
                    <a:pt x="0" y="78844"/>
                  </a:lnTo>
                  <a:cubicBezTo>
                    <a:pt x="0" y="57933"/>
                    <a:pt x="8307" y="37879"/>
                    <a:pt x="23093" y="23093"/>
                  </a:cubicBezTo>
                  <a:cubicBezTo>
                    <a:pt x="37879" y="8307"/>
                    <a:pt x="57933" y="0"/>
                    <a:pt x="78844" y="0"/>
                  </a:cubicBezTo>
                  <a:close/>
                </a:path>
              </a:pathLst>
            </a:custGeom>
            <a:solidFill>
              <a:srgbClr val="076D42"/>
            </a:solidFill>
            <a:ln w="123825" cap="rnd">
              <a:solidFill>
                <a:srgbClr val="E4462A"/>
              </a:solidFill>
              <a:prstDash val="solid"/>
              <a:round/>
            </a:ln>
          </p:spPr>
        </p:sp>
        <p:sp>
          <p:nvSpPr>
            <p:cNvPr name="TextBox 20" id="20"/>
            <p:cNvSpPr txBox="true"/>
            <p:nvPr/>
          </p:nvSpPr>
          <p:spPr>
            <a:xfrm>
              <a:off x="0" y="-38100"/>
              <a:ext cx="1318940" cy="1171967"/>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2839614" y="3803676"/>
            <a:ext cx="4148469" cy="1041684"/>
            <a:chOff x="0" y="0"/>
            <a:chExt cx="1618474" cy="406400"/>
          </a:xfrm>
        </p:grpSpPr>
        <p:sp>
          <p:nvSpPr>
            <p:cNvPr name="Freeform 22" id="22"/>
            <p:cNvSpPr/>
            <p:nvPr/>
          </p:nvSpPr>
          <p:spPr>
            <a:xfrm flipH="false" flipV="false" rot="0">
              <a:off x="0" y="0"/>
              <a:ext cx="1618474" cy="406400"/>
            </a:xfrm>
            <a:custGeom>
              <a:avLst/>
              <a:gdLst/>
              <a:ahLst/>
              <a:cxnLst/>
              <a:rect r="r" b="b" t="t" l="l"/>
              <a:pathLst>
                <a:path h="406400" w="1618474">
                  <a:moveTo>
                    <a:pt x="1415274" y="0"/>
                  </a:moveTo>
                  <a:cubicBezTo>
                    <a:pt x="1527498" y="0"/>
                    <a:pt x="1618474" y="90976"/>
                    <a:pt x="1618474" y="203200"/>
                  </a:cubicBezTo>
                  <a:cubicBezTo>
                    <a:pt x="1618474" y="315424"/>
                    <a:pt x="1527498" y="406400"/>
                    <a:pt x="1415274" y="406400"/>
                  </a:cubicBezTo>
                  <a:lnTo>
                    <a:pt x="203200" y="406400"/>
                  </a:lnTo>
                  <a:cubicBezTo>
                    <a:pt x="90976" y="406400"/>
                    <a:pt x="0" y="315424"/>
                    <a:pt x="0" y="203200"/>
                  </a:cubicBezTo>
                  <a:cubicBezTo>
                    <a:pt x="0" y="90976"/>
                    <a:pt x="90976" y="0"/>
                    <a:pt x="203200" y="0"/>
                  </a:cubicBezTo>
                  <a:close/>
                </a:path>
              </a:pathLst>
            </a:custGeom>
            <a:solidFill>
              <a:srgbClr val="E4462A"/>
            </a:solidFill>
          </p:spPr>
        </p:sp>
        <p:sp>
          <p:nvSpPr>
            <p:cNvPr name="TextBox 23" id="23"/>
            <p:cNvSpPr txBox="true"/>
            <p:nvPr/>
          </p:nvSpPr>
          <p:spPr>
            <a:xfrm>
              <a:off x="0" y="-38100"/>
              <a:ext cx="1618474" cy="444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2929094" y="5417578"/>
            <a:ext cx="3969510" cy="2406555"/>
            <a:chOff x="0" y="0"/>
            <a:chExt cx="775295" cy="470030"/>
          </a:xfrm>
        </p:grpSpPr>
        <p:sp>
          <p:nvSpPr>
            <p:cNvPr name="Freeform 25" id="25"/>
            <p:cNvSpPr/>
            <p:nvPr/>
          </p:nvSpPr>
          <p:spPr>
            <a:xfrm flipH="false" flipV="false" rot="0">
              <a:off x="0" y="0"/>
              <a:ext cx="775295" cy="470030"/>
            </a:xfrm>
            <a:custGeom>
              <a:avLst/>
              <a:gdLst/>
              <a:ahLst/>
              <a:cxnLst/>
              <a:rect r="r" b="b" t="t" l="l"/>
              <a:pathLst>
                <a:path h="470030" w="775295">
                  <a:moveTo>
                    <a:pt x="44858" y="0"/>
                  </a:moveTo>
                  <a:lnTo>
                    <a:pt x="730437" y="0"/>
                  </a:lnTo>
                  <a:cubicBezTo>
                    <a:pt x="742335" y="0"/>
                    <a:pt x="753744" y="4726"/>
                    <a:pt x="762157" y="13139"/>
                  </a:cubicBezTo>
                  <a:cubicBezTo>
                    <a:pt x="770569" y="21551"/>
                    <a:pt x="775295" y="32961"/>
                    <a:pt x="775295" y="44858"/>
                  </a:cubicBezTo>
                  <a:lnTo>
                    <a:pt x="775295" y="425172"/>
                  </a:lnTo>
                  <a:cubicBezTo>
                    <a:pt x="775295" y="437070"/>
                    <a:pt x="770569" y="448479"/>
                    <a:pt x="762157" y="456892"/>
                  </a:cubicBezTo>
                  <a:cubicBezTo>
                    <a:pt x="753744" y="465304"/>
                    <a:pt x="742335" y="470030"/>
                    <a:pt x="730437" y="470030"/>
                  </a:cubicBezTo>
                  <a:lnTo>
                    <a:pt x="44858" y="470030"/>
                  </a:lnTo>
                  <a:cubicBezTo>
                    <a:pt x="32961" y="470030"/>
                    <a:pt x="21551" y="465304"/>
                    <a:pt x="13139" y="456892"/>
                  </a:cubicBezTo>
                  <a:cubicBezTo>
                    <a:pt x="4726" y="448479"/>
                    <a:pt x="0" y="437070"/>
                    <a:pt x="0" y="425172"/>
                  </a:cubicBezTo>
                  <a:lnTo>
                    <a:pt x="0" y="44858"/>
                  </a:lnTo>
                  <a:cubicBezTo>
                    <a:pt x="0" y="32961"/>
                    <a:pt x="4726" y="21551"/>
                    <a:pt x="13139" y="13139"/>
                  </a:cubicBezTo>
                  <a:cubicBezTo>
                    <a:pt x="21551" y="4726"/>
                    <a:pt x="32961" y="0"/>
                    <a:pt x="44858" y="0"/>
                  </a:cubicBezTo>
                  <a:close/>
                </a:path>
              </a:pathLst>
            </a:custGeom>
            <a:blipFill>
              <a:blip r:embed="rId4"/>
              <a:stretch>
                <a:fillRect l="-3889" t="0" r="-3889" b="0"/>
              </a:stretch>
            </a:blipFill>
          </p:spPr>
        </p:sp>
      </p:grpSp>
      <p:grpSp>
        <p:nvGrpSpPr>
          <p:cNvPr name="Group 26" id="26"/>
          <p:cNvGrpSpPr/>
          <p:nvPr/>
        </p:nvGrpSpPr>
        <p:grpSpPr>
          <a:xfrm rot="0">
            <a:off x="5570376" y="1340018"/>
            <a:ext cx="7147248" cy="1647925"/>
            <a:chOff x="0" y="0"/>
            <a:chExt cx="9529664" cy="2197233"/>
          </a:xfrm>
        </p:grpSpPr>
        <p:grpSp>
          <p:nvGrpSpPr>
            <p:cNvPr name="Group 27" id="27"/>
            <p:cNvGrpSpPr/>
            <p:nvPr/>
          </p:nvGrpSpPr>
          <p:grpSpPr>
            <a:xfrm rot="0">
              <a:off x="144094" y="0"/>
              <a:ext cx="8651048" cy="2197233"/>
              <a:chOff x="0" y="0"/>
              <a:chExt cx="1956787" cy="496994"/>
            </a:xfrm>
          </p:grpSpPr>
          <p:sp>
            <p:nvSpPr>
              <p:cNvPr name="Freeform 28" id="28"/>
              <p:cNvSpPr/>
              <p:nvPr/>
            </p:nvSpPr>
            <p:spPr>
              <a:xfrm flipH="false" flipV="false" rot="0">
                <a:off x="0" y="0"/>
                <a:ext cx="1956787" cy="496994"/>
              </a:xfrm>
              <a:custGeom>
                <a:avLst/>
                <a:gdLst/>
                <a:ahLst/>
                <a:cxnLst/>
                <a:rect r="r" b="b" t="t" l="l"/>
                <a:pathLst>
                  <a:path h="496994" w="1956787">
                    <a:moveTo>
                      <a:pt x="1753587" y="0"/>
                    </a:moveTo>
                    <a:cubicBezTo>
                      <a:pt x="1865812" y="0"/>
                      <a:pt x="1956787" y="111256"/>
                      <a:pt x="1956787" y="248497"/>
                    </a:cubicBezTo>
                    <a:cubicBezTo>
                      <a:pt x="1956787" y="385738"/>
                      <a:pt x="1865812" y="496994"/>
                      <a:pt x="1753587"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29" id="29"/>
              <p:cNvSpPr txBox="true"/>
              <p:nvPr/>
            </p:nvSpPr>
            <p:spPr>
              <a:xfrm>
                <a:off x="0" y="-38100"/>
                <a:ext cx="1956787" cy="535094"/>
              </a:xfrm>
              <a:prstGeom prst="rect">
                <a:avLst/>
              </a:prstGeom>
            </p:spPr>
            <p:txBody>
              <a:bodyPr anchor="ctr" rtlCol="false" tIns="50800" lIns="50800" bIns="50800" rIns="50800"/>
              <a:lstStyle/>
              <a:p>
                <a:pPr algn="l">
                  <a:lnSpc>
                    <a:spcPts val="2660"/>
                  </a:lnSpc>
                </a:pPr>
              </a:p>
            </p:txBody>
          </p:sp>
        </p:grpSp>
        <p:sp>
          <p:nvSpPr>
            <p:cNvPr name="TextBox 30" id="30"/>
            <p:cNvSpPr txBox="true"/>
            <p:nvPr/>
          </p:nvSpPr>
          <p:spPr>
            <a:xfrm rot="0">
              <a:off x="0" y="349171"/>
              <a:ext cx="9529664" cy="1670341"/>
            </a:xfrm>
            <a:prstGeom prst="rect">
              <a:avLst/>
            </a:prstGeom>
          </p:spPr>
          <p:txBody>
            <a:bodyPr anchor="t" rtlCol="false" tIns="0" lIns="0" bIns="0" rIns="0">
              <a:spAutoFit/>
            </a:bodyPr>
            <a:lstStyle/>
            <a:p>
              <a:pPr algn="ctr">
                <a:lnSpc>
                  <a:spcPts val="9151"/>
                </a:lnSpc>
              </a:pPr>
              <a:r>
                <a:rPr lang="en-US" sz="9151" spc="384">
                  <a:solidFill>
                    <a:srgbClr val="F1EAD1"/>
                  </a:solidFill>
                  <a:latin typeface="Hobo"/>
                </a:rPr>
                <a:t>Komponen </a:t>
              </a:r>
            </a:p>
          </p:txBody>
        </p:sp>
      </p:grpSp>
      <p:sp>
        <p:nvSpPr>
          <p:cNvPr name="TextBox 31" id="31"/>
          <p:cNvSpPr txBox="true"/>
          <p:nvPr/>
        </p:nvSpPr>
        <p:spPr>
          <a:xfrm rot="0">
            <a:off x="1811903" y="3849345"/>
            <a:ext cx="3123198" cy="808228"/>
          </a:xfrm>
          <a:prstGeom prst="rect">
            <a:avLst/>
          </a:prstGeom>
        </p:spPr>
        <p:txBody>
          <a:bodyPr anchor="t" rtlCol="false" tIns="0" lIns="0" bIns="0" rIns="0">
            <a:spAutoFit/>
          </a:bodyPr>
          <a:lstStyle/>
          <a:p>
            <a:pPr algn="ctr">
              <a:lnSpc>
                <a:spcPts val="5851"/>
              </a:lnSpc>
            </a:pPr>
            <a:r>
              <a:rPr lang="en-US" sz="4179">
                <a:solidFill>
                  <a:srgbClr val="FFFFFF"/>
                </a:solidFill>
                <a:latin typeface="ITC Benguiat Condensed Bold"/>
              </a:rPr>
              <a:t>Flutter</a:t>
            </a:r>
          </a:p>
        </p:txBody>
      </p:sp>
      <p:sp>
        <p:nvSpPr>
          <p:cNvPr name="TextBox 32" id="32"/>
          <p:cNvSpPr txBox="true"/>
          <p:nvPr/>
        </p:nvSpPr>
        <p:spPr>
          <a:xfrm rot="0">
            <a:off x="7582401" y="3849336"/>
            <a:ext cx="3123198" cy="808237"/>
          </a:xfrm>
          <a:prstGeom prst="rect">
            <a:avLst/>
          </a:prstGeom>
        </p:spPr>
        <p:txBody>
          <a:bodyPr anchor="t" rtlCol="false" tIns="0" lIns="0" bIns="0" rIns="0">
            <a:spAutoFit/>
          </a:bodyPr>
          <a:lstStyle/>
          <a:p>
            <a:pPr algn="ctr">
              <a:lnSpc>
                <a:spcPts val="5851"/>
              </a:lnSpc>
            </a:pPr>
            <a:r>
              <a:rPr lang="en-US" sz="4179">
                <a:solidFill>
                  <a:srgbClr val="FFFFFF"/>
                </a:solidFill>
                <a:latin typeface="ITC Benguiat Condensed Bold"/>
              </a:rPr>
              <a:t>Firebase</a:t>
            </a:r>
          </a:p>
        </p:txBody>
      </p:sp>
      <p:sp>
        <p:nvSpPr>
          <p:cNvPr name="TextBox 33" id="33"/>
          <p:cNvSpPr txBox="true"/>
          <p:nvPr/>
        </p:nvSpPr>
        <p:spPr>
          <a:xfrm rot="0">
            <a:off x="13352250" y="3849336"/>
            <a:ext cx="3123198" cy="808237"/>
          </a:xfrm>
          <a:prstGeom prst="rect">
            <a:avLst/>
          </a:prstGeom>
        </p:spPr>
        <p:txBody>
          <a:bodyPr anchor="t" rtlCol="false" tIns="0" lIns="0" bIns="0" rIns="0">
            <a:spAutoFit/>
          </a:bodyPr>
          <a:lstStyle/>
          <a:p>
            <a:pPr algn="ctr">
              <a:lnSpc>
                <a:spcPts val="5851"/>
              </a:lnSpc>
            </a:pPr>
            <a:r>
              <a:rPr lang="en-US" sz="4179">
                <a:solidFill>
                  <a:srgbClr val="FFFFFF"/>
                </a:solidFill>
                <a:latin typeface="ITC Benguiat Condensed Bold"/>
              </a:rPr>
              <a:t>ExpressJs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6D42"/>
        </a:solidFill>
      </p:bgPr>
    </p:bg>
    <p:spTree>
      <p:nvGrpSpPr>
        <p:cNvPr id="1" name=""/>
        <p:cNvGrpSpPr/>
        <p:nvPr/>
      </p:nvGrpSpPr>
      <p:grpSpPr>
        <a:xfrm>
          <a:off x="0" y="0"/>
          <a:ext cx="0" cy="0"/>
          <a:chOff x="0" y="0"/>
          <a:chExt cx="0" cy="0"/>
        </a:xfrm>
      </p:grpSpPr>
      <p:grpSp>
        <p:nvGrpSpPr>
          <p:cNvPr name="Group 2" id="2"/>
          <p:cNvGrpSpPr/>
          <p:nvPr/>
        </p:nvGrpSpPr>
        <p:grpSpPr>
          <a:xfrm rot="0">
            <a:off x="5570376" y="402157"/>
            <a:ext cx="7147248" cy="1647925"/>
            <a:chOff x="0" y="0"/>
            <a:chExt cx="9529664" cy="2197233"/>
          </a:xfrm>
        </p:grpSpPr>
        <p:grpSp>
          <p:nvGrpSpPr>
            <p:cNvPr name="Group 3" id="3"/>
            <p:cNvGrpSpPr/>
            <p:nvPr/>
          </p:nvGrpSpPr>
          <p:grpSpPr>
            <a:xfrm rot="0">
              <a:off x="144094" y="0"/>
              <a:ext cx="8651048" cy="2197233"/>
              <a:chOff x="0" y="0"/>
              <a:chExt cx="1956787" cy="496994"/>
            </a:xfrm>
          </p:grpSpPr>
          <p:sp>
            <p:nvSpPr>
              <p:cNvPr name="Freeform 4" id="4"/>
              <p:cNvSpPr/>
              <p:nvPr/>
            </p:nvSpPr>
            <p:spPr>
              <a:xfrm flipH="false" flipV="false" rot="0">
                <a:off x="0" y="0"/>
                <a:ext cx="1956787" cy="496994"/>
              </a:xfrm>
              <a:custGeom>
                <a:avLst/>
                <a:gdLst/>
                <a:ahLst/>
                <a:cxnLst/>
                <a:rect r="r" b="b" t="t" l="l"/>
                <a:pathLst>
                  <a:path h="496994" w="1956787">
                    <a:moveTo>
                      <a:pt x="1753587" y="0"/>
                    </a:moveTo>
                    <a:cubicBezTo>
                      <a:pt x="1865812" y="0"/>
                      <a:pt x="1956787" y="111256"/>
                      <a:pt x="1956787" y="248497"/>
                    </a:cubicBezTo>
                    <a:cubicBezTo>
                      <a:pt x="1956787" y="385738"/>
                      <a:pt x="1865812" y="496994"/>
                      <a:pt x="1753587"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1956787" cy="535094"/>
              </a:xfrm>
              <a:prstGeom prst="rect">
                <a:avLst/>
              </a:prstGeom>
            </p:spPr>
            <p:txBody>
              <a:bodyPr anchor="ctr" rtlCol="false" tIns="50800" lIns="50800" bIns="50800" rIns="50800"/>
              <a:lstStyle/>
              <a:p>
                <a:pPr algn="l">
                  <a:lnSpc>
                    <a:spcPts val="2660"/>
                  </a:lnSpc>
                </a:pPr>
              </a:p>
            </p:txBody>
          </p:sp>
        </p:grpSp>
        <p:sp>
          <p:nvSpPr>
            <p:cNvPr name="TextBox 6" id="6"/>
            <p:cNvSpPr txBox="true"/>
            <p:nvPr/>
          </p:nvSpPr>
          <p:spPr>
            <a:xfrm rot="0">
              <a:off x="0" y="349171"/>
              <a:ext cx="9529664" cy="1670341"/>
            </a:xfrm>
            <a:prstGeom prst="rect">
              <a:avLst/>
            </a:prstGeom>
          </p:spPr>
          <p:txBody>
            <a:bodyPr anchor="t" rtlCol="false" tIns="0" lIns="0" bIns="0" rIns="0">
              <a:spAutoFit/>
            </a:bodyPr>
            <a:lstStyle/>
            <a:p>
              <a:pPr algn="ctr">
                <a:lnSpc>
                  <a:spcPts val="9151"/>
                </a:lnSpc>
              </a:pPr>
              <a:r>
                <a:rPr lang="en-US" sz="9151" spc="384">
                  <a:solidFill>
                    <a:srgbClr val="F1EAD1"/>
                  </a:solidFill>
                  <a:latin typeface="Hobo"/>
                </a:rPr>
                <a:t>Anggaran</a:t>
              </a:r>
            </a:p>
          </p:txBody>
        </p:sp>
      </p:grpSp>
      <p:sp>
        <p:nvSpPr>
          <p:cNvPr name="Freeform 7" id="7"/>
          <p:cNvSpPr/>
          <p:nvPr/>
        </p:nvSpPr>
        <p:spPr>
          <a:xfrm flipH="false" flipV="false" rot="0">
            <a:off x="4000123" y="2405594"/>
            <a:ext cx="10287754" cy="7430525"/>
          </a:xfrm>
          <a:custGeom>
            <a:avLst/>
            <a:gdLst/>
            <a:ahLst/>
            <a:cxnLst/>
            <a:rect r="r" b="b" t="t" l="l"/>
            <a:pathLst>
              <a:path h="7430525" w="10287754">
                <a:moveTo>
                  <a:pt x="0" y="0"/>
                </a:moveTo>
                <a:lnTo>
                  <a:pt x="10287754" y="0"/>
                </a:lnTo>
                <a:lnTo>
                  <a:pt x="10287754" y="7430526"/>
                </a:lnTo>
                <a:lnTo>
                  <a:pt x="0" y="7430526"/>
                </a:lnTo>
                <a:lnTo>
                  <a:pt x="0" y="0"/>
                </a:lnTo>
                <a:close/>
              </a:path>
            </a:pathLst>
          </a:custGeom>
          <a:blipFill>
            <a:blip r:embed="rId2"/>
            <a:stretch>
              <a:fillRect l="-529" t="-946" r="-739"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AD1"/>
        </a:solidFill>
      </p:bgPr>
    </p:bg>
    <p:spTree>
      <p:nvGrpSpPr>
        <p:cNvPr id="1" name=""/>
        <p:cNvGrpSpPr/>
        <p:nvPr/>
      </p:nvGrpSpPr>
      <p:grpSpPr>
        <a:xfrm>
          <a:off x="0" y="0"/>
          <a:ext cx="0" cy="0"/>
          <a:chOff x="0" y="0"/>
          <a:chExt cx="0" cy="0"/>
        </a:xfrm>
      </p:grpSpPr>
      <p:grpSp>
        <p:nvGrpSpPr>
          <p:cNvPr name="Group 2" id="2"/>
          <p:cNvGrpSpPr/>
          <p:nvPr/>
        </p:nvGrpSpPr>
        <p:grpSpPr>
          <a:xfrm rot="0">
            <a:off x="5570376" y="1028700"/>
            <a:ext cx="7147248" cy="1647925"/>
            <a:chOff x="0" y="0"/>
            <a:chExt cx="9529664" cy="2197233"/>
          </a:xfrm>
        </p:grpSpPr>
        <p:grpSp>
          <p:nvGrpSpPr>
            <p:cNvPr name="Group 3" id="3"/>
            <p:cNvGrpSpPr/>
            <p:nvPr/>
          </p:nvGrpSpPr>
          <p:grpSpPr>
            <a:xfrm rot="0">
              <a:off x="144094" y="0"/>
              <a:ext cx="8651048" cy="2197233"/>
              <a:chOff x="0" y="0"/>
              <a:chExt cx="1956787" cy="496994"/>
            </a:xfrm>
          </p:grpSpPr>
          <p:sp>
            <p:nvSpPr>
              <p:cNvPr name="Freeform 4" id="4"/>
              <p:cNvSpPr/>
              <p:nvPr/>
            </p:nvSpPr>
            <p:spPr>
              <a:xfrm flipH="false" flipV="false" rot="0">
                <a:off x="0" y="0"/>
                <a:ext cx="1956787" cy="496994"/>
              </a:xfrm>
              <a:custGeom>
                <a:avLst/>
                <a:gdLst/>
                <a:ahLst/>
                <a:cxnLst/>
                <a:rect r="r" b="b" t="t" l="l"/>
                <a:pathLst>
                  <a:path h="496994" w="1956787">
                    <a:moveTo>
                      <a:pt x="1753587" y="0"/>
                    </a:moveTo>
                    <a:cubicBezTo>
                      <a:pt x="1865812" y="0"/>
                      <a:pt x="1956787" y="111256"/>
                      <a:pt x="1956787" y="248497"/>
                    </a:cubicBezTo>
                    <a:cubicBezTo>
                      <a:pt x="1956787" y="385738"/>
                      <a:pt x="1865812" y="496994"/>
                      <a:pt x="1753587" y="496994"/>
                    </a:cubicBezTo>
                    <a:lnTo>
                      <a:pt x="203200" y="496994"/>
                    </a:lnTo>
                    <a:cubicBezTo>
                      <a:pt x="90976" y="496994"/>
                      <a:pt x="0" y="385738"/>
                      <a:pt x="0" y="248497"/>
                    </a:cubicBezTo>
                    <a:cubicBezTo>
                      <a:pt x="0" y="111256"/>
                      <a:pt x="90976" y="0"/>
                      <a:pt x="203200" y="0"/>
                    </a:cubicBezTo>
                    <a:close/>
                  </a:path>
                </a:pathLst>
              </a:custGeom>
              <a:solidFill>
                <a:srgbClr val="E4462A"/>
              </a:solidFill>
            </p:spPr>
          </p:sp>
          <p:sp>
            <p:nvSpPr>
              <p:cNvPr name="TextBox 5" id="5"/>
              <p:cNvSpPr txBox="true"/>
              <p:nvPr/>
            </p:nvSpPr>
            <p:spPr>
              <a:xfrm>
                <a:off x="0" y="-38100"/>
                <a:ext cx="1956787" cy="535094"/>
              </a:xfrm>
              <a:prstGeom prst="rect">
                <a:avLst/>
              </a:prstGeom>
            </p:spPr>
            <p:txBody>
              <a:bodyPr anchor="ctr" rtlCol="false" tIns="50800" lIns="50800" bIns="50800" rIns="50800"/>
              <a:lstStyle/>
              <a:p>
                <a:pPr algn="l">
                  <a:lnSpc>
                    <a:spcPts val="2660"/>
                  </a:lnSpc>
                </a:pPr>
              </a:p>
            </p:txBody>
          </p:sp>
        </p:grpSp>
        <p:sp>
          <p:nvSpPr>
            <p:cNvPr name="TextBox 6" id="6"/>
            <p:cNvSpPr txBox="true"/>
            <p:nvPr/>
          </p:nvSpPr>
          <p:spPr>
            <a:xfrm rot="0">
              <a:off x="0" y="349171"/>
              <a:ext cx="9529664" cy="1670341"/>
            </a:xfrm>
            <a:prstGeom prst="rect">
              <a:avLst/>
            </a:prstGeom>
          </p:spPr>
          <p:txBody>
            <a:bodyPr anchor="t" rtlCol="false" tIns="0" lIns="0" bIns="0" rIns="0">
              <a:spAutoFit/>
            </a:bodyPr>
            <a:lstStyle/>
            <a:p>
              <a:pPr algn="ctr">
                <a:lnSpc>
                  <a:spcPts val="9151"/>
                </a:lnSpc>
              </a:pPr>
              <a:r>
                <a:rPr lang="en-US" sz="9151" spc="384">
                  <a:solidFill>
                    <a:srgbClr val="F1EAD1"/>
                  </a:solidFill>
                  <a:latin typeface="Hobo"/>
                </a:rPr>
                <a:t>Anggaran</a:t>
              </a:r>
            </a:p>
          </p:txBody>
        </p:sp>
      </p:grpSp>
      <p:sp>
        <p:nvSpPr>
          <p:cNvPr name="Freeform 7" id="7"/>
          <p:cNvSpPr/>
          <p:nvPr/>
        </p:nvSpPr>
        <p:spPr>
          <a:xfrm flipH="false" flipV="false" rot="0">
            <a:off x="4063892" y="3141074"/>
            <a:ext cx="10160216" cy="5263466"/>
          </a:xfrm>
          <a:custGeom>
            <a:avLst/>
            <a:gdLst/>
            <a:ahLst/>
            <a:cxnLst/>
            <a:rect r="r" b="b" t="t" l="l"/>
            <a:pathLst>
              <a:path h="5263466" w="10160216">
                <a:moveTo>
                  <a:pt x="0" y="0"/>
                </a:moveTo>
                <a:lnTo>
                  <a:pt x="10160216" y="0"/>
                </a:lnTo>
                <a:lnTo>
                  <a:pt x="10160216" y="5263466"/>
                </a:lnTo>
                <a:lnTo>
                  <a:pt x="0" y="526346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6D42"/>
        </a:solidFill>
      </p:bgPr>
    </p:bg>
    <p:spTree>
      <p:nvGrpSpPr>
        <p:cNvPr id="1" name=""/>
        <p:cNvGrpSpPr/>
        <p:nvPr/>
      </p:nvGrpSpPr>
      <p:grpSpPr>
        <a:xfrm>
          <a:off x="0" y="0"/>
          <a:ext cx="0" cy="0"/>
          <a:chOff x="0" y="0"/>
          <a:chExt cx="0" cy="0"/>
        </a:xfrm>
      </p:grpSpPr>
      <p:sp>
        <p:nvSpPr>
          <p:cNvPr name="Freeform 2" id="2"/>
          <p:cNvSpPr/>
          <p:nvPr/>
        </p:nvSpPr>
        <p:spPr>
          <a:xfrm flipH="false" flipV="false" rot="0">
            <a:off x="4285393" y="480473"/>
            <a:ext cx="9717213" cy="9326054"/>
          </a:xfrm>
          <a:custGeom>
            <a:avLst/>
            <a:gdLst/>
            <a:ahLst/>
            <a:cxnLst/>
            <a:rect r="r" b="b" t="t" l="l"/>
            <a:pathLst>
              <a:path h="9326054" w="9717213">
                <a:moveTo>
                  <a:pt x="0" y="0"/>
                </a:moveTo>
                <a:lnTo>
                  <a:pt x="9717214" y="0"/>
                </a:lnTo>
                <a:lnTo>
                  <a:pt x="9717214" y="9326054"/>
                </a:lnTo>
                <a:lnTo>
                  <a:pt x="0" y="9326054"/>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DAGHi0CzAoo</dc:identifier>
  <dcterms:modified xsi:type="dcterms:W3CDTF">2011-08-01T06:04:30Z</dcterms:modified>
  <cp:revision>1</cp:revision>
  <dc:title>PPT FINAL EMBED</dc:title>
</cp:coreProperties>
</file>