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52A"/>
    <a:srgbClr val="005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6" autoAdjust="0"/>
    <p:restoredTop sz="9466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433B-509E-4DC7-B214-CED01993DB01}" type="datetimeFigureOut">
              <a:rPr lang="es-CO" smtClean="0"/>
              <a:pPr/>
              <a:t>16/08/2017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4FFE-A5FB-476F-8AA4-D9554FCA263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9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B5C2-953C-48F4-8036-8149E321EBE7}" type="datetime1">
              <a:rPr lang="es-CO" smtClean="0"/>
              <a:t>16/08/2017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7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7AA-A0F9-4CEA-9C89-7CC4B96EFBBB}" type="datetime1">
              <a:rPr lang="es-CO" smtClean="0"/>
              <a:t>16/08/2017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24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0D9D-8886-438C-B3AC-C0C6499B7D8C}" type="datetime1">
              <a:rPr lang="es-CO" smtClean="0"/>
              <a:t>16/08/2017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99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400-3EDD-4B93-B1D4-3B4E907EC021}" type="datetime1">
              <a:rPr lang="es-CO" smtClean="0"/>
              <a:t>16/08/2017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8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3B09-D336-4CF7-91D4-B6E9115CB8A4}" type="datetime1">
              <a:rPr lang="es-CO" smtClean="0"/>
              <a:t>16/08/2017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332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138E-880C-4059-8E27-FF876D100CAF}" type="datetime1">
              <a:rPr lang="es-CO" smtClean="0"/>
              <a:t>16/08/2017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4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577-1C7A-4DFE-9700-2D8DFB3472D1}" type="datetime1">
              <a:rPr lang="es-CO" smtClean="0"/>
              <a:t>16/08/2017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29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3B6-7456-4C8A-AEAF-570166D79A4F}" type="datetime1">
              <a:rPr lang="es-CO" smtClean="0"/>
              <a:t>16/08/2017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E56-31C3-428C-906D-B3E9E4B8DBAD}" type="datetime1">
              <a:rPr lang="es-CO" smtClean="0"/>
              <a:t>16/08/2017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1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B20-0F53-4606-9515-75A418ADA495}" type="datetime1">
              <a:rPr lang="es-CO" smtClean="0"/>
              <a:t>16/08/2017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92AE-B2EB-4F10-B119-B863F70790DC}" type="datetime1">
              <a:rPr lang="es-CO" smtClean="0"/>
              <a:t>16/08/2017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41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0FAE-141A-4BFF-887C-E995FE81429D}" type="datetime1">
              <a:rPr lang="es-CO" smtClean="0"/>
              <a:t>16/08/2017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CBFE-1502-4A9C-9A3C-7E6287A75A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4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>
          <a:xfrm>
            <a:off x="35496" y="0"/>
            <a:ext cx="6408712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es-CO" sz="2400" b="1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67544" y="908720"/>
            <a:ext cx="8445624" cy="542920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¿Sabes como </a:t>
            </a:r>
            <a:r>
              <a:rPr lang="es-CO" dirty="0" smtClean="0"/>
              <a:t>crear tu usuario y contraseña en </a:t>
            </a:r>
            <a:r>
              <a:rPr lang="es-CO" dirty="0"/>
              <a:t>tu plataforma virtual?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54" y="2277626"/>
            <a:ext cx="2970612" cy="252028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39552" y="4149080"/>
            <a:ext cx="5472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dirty="0"/>
              <a:t>Es muy fácil sigue las siguientes</a:t>
            </a:r>
          </a:p>
          <a:p>
            <a:r>
              <a:rPr lang="es-CO" sz="3200" dirty="0"/>
              <a:t>Instrucciones que te vamos a </a:t>
            </a:r>
          </a:p>
          <a:p>
            <a:r>
              <a:rPr lang="es-CO" sz="3200" dirty="0"/>
              <a:t>Mostrar: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8602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" y="969233"/>
            <a:ext cx="9046098" cy="5283968"/>
          </a:xfrm>
          <a:prstGeom prst="rect">
            <a:avLst/>
          </a:prstGeom>
        </p:spPr>
      </p:pic>
      <p:sp>
        <p:nvSpPr>
          <p:cNvPr id="6" name="Flecha arriba 5"/>
          <p:cNvSpPr/>
          <p:nvPr/>
        </p:nvSpPr>
        <p:spPr>
          <a:xfrm>
            <a:off x="899592" y="1412776"/>
            <a:ext cx="504056" cy="504056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Llamada ovalada 6"/>
          <p:cNvSpPr/>
          <p:nvPr/>
        </p:nvSpPr>
        <p:spPr>
          <a:xfrm>
            <a:off x="62406" y="2708920"/>
            <a:ext cx="2709394" cy="2016224"/>
          </a:xfrm>
          <a:prstGeom prst="wedgeEllipse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1.Ingresas a www.unad.edu.co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340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" y="1124744"/>
            <a:ext cx="8983313" cy="5075736"/>
          </a:xfrm>
          <a:prstGeom prst="rect">
            <a:avLst/>
          </a:prstGeom>
        </p:spPr>
      </p:pic>
      <p:sp>
        <p:nvSpPr>
          <p:cNvPr id="5" name="Llamada rectangular redondeada 4"/>
          <p:cNvSpPr/>
          <p:nvPr/>
        </p:nvSpPr>
        <p:spPr>
          <a:xfrm>
            <a:off x="96345" y="3140968"/>
            <a:ext cx="2304256" cy="1584176"/>
          </a:xfrm>
          <a:prstGeom prst="wedgeRoundRect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2.Despues das clic en estudiantes.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566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8928992" cy="4968552"/>
          </a:xfrm>
          <a:prstGeom prst="rect">
            <a:avLst/>
          </a:prstGeom>
        </p:spPr>
      </p:pic>
      <p:sp>
        <p:nvSpPr>
          <p:cNvPr id="5" name="Llamada rectangular redondeada 4"/>
          <p:cNvSpPr/>
          <p:nvPr/>
        </p:nvSpPr>
        <p:spPr>
          <a:xfrm>
            <a:off x="107504" y="4509120"/>
            <a:ext cx="2808312" cy="1872208"/>
          </a:xfrm>
          <a:prstGeom prst="wedgeRoundRect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3.Ingresas al link registro y control.</a:t>
            </a:r>
            <a:endParaRPr lang="es-CO" dirty="0"/>
          </a:p>
        </p:txBody>
      </p:sp>
      <p:sp>
        <p:nvSpPr>
          <p:cNvPr id="6" name="Flecha derecha 5"/>
          <p:cNvSpPr/>
          <p:nvPr/>
        </p:nvSpPr>
        <p:spPr>
          <a:xfrm>
            <a:off x="1403648" y="3717032"/>
            <a:ext cx="648072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99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496944" cy="4968552"/>
          </a:xfrm>
        </p:spPr>
      </p:pic>
      <p:sp>
        <p:nvSpPr>
          <p:cNvPr id="5" name="Llamada rectangular redondeada 4"/>
          <p:cNvSpPr/>
          <p:nvPr/>
        </p:nvSpPr>
        <p:spPr>
          <a:xfrm>
            <a:off x="323528" y="4725144"/>
            <a:ext cx="2520280" cy="1800200"/>
          </a:xfrm>
          <a:prstGeom prst="wedgeRoundRect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4.Haz clic en obtener nombre de usuario y primer contraseña de acceso.</a:t>
            </a:r>
            <a:endParaRPr lang="es-CO" dirty="0"/>
          </a:p>
        </p:txBody>
      </p:sp>
      <p:sp>
        <p:nvSpPr>
          <p:cNvPr id="6" name="Flecha derecha 5"/>
          <p:cNvSpPr/>
          <p:nvPr/>
        </p:nvSpPr>
        <p:spPr>
          <a:xfrm>
            <a:off x="827584" y="4149080"/>
            <a:ext cx="828092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49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82203"/>
            <a:ext cx="8640763" cy="4955109"/>
          </a:xfrm>
        </p:spPr>
      </p:pic>
      <p:sp>
        <p:nvSpPr>
          <p:cNvPr id="5" name="Llamada ovalada 4"/>
          <p:cNvSpPr/>
          <p:nvPr/>
        </p:nvSpPr>
        <p:spPr>
          <a:xfrm>
            <a:off x="755576" y="4725144"/>
            <a:ext cx="3744416" cy="1800200"/>
          </a:xfrm>
          <a:prstGeom prst="wedgeEllipse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5.Ingresas tu numero de cedula y referencia de pago.</a:t>
            </a:r>
            <a:endParaRPr lang="es-ES" dirty="0"/>
          </a:p>
        </p:txBody>
      </p:sp>
      <p:sp>
        <p:nvSpPr>
          <p:cNvPr id="6" name="Flecha derecha 5"/>
          <p:cNvSpPr/>
          <p:nvPr/>
        </p:nvSpPr>
        <p:spPr>
          <a:xfrm>
            <a:off x="2555776" y="3356992"/>
            <a:ext cx="720080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351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65</Words>
  <Application>Microsoft Office PowerPoint</Application>
  <PresentationFormat>Presentación en pantalla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UNAD</dc:creator>
  <cp:lastModifiedBy>Estudiante Unadista ZCBOY Tunja</cp:lastModifiedBy>
  <cp:revision>96</cp:revision>
  <dcterms:created xsi:type="dcterms:W3CDTF">2013-04-16T14:03:18Z</dcterms:created>
  <dcterms:modified xsi:type="dcterms:W3CDTF">2017-08-16T14:15:50Z</dcterms:modified>
</cp:coreProperties>
</file>