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This will not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trolololol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will not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2018-09-19T07:40:44Z</dcterms:modified>
</cp:coreProperties>
</file>