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28800425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0070C0"/>
    <a:srgbClr val="00B05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F3D145-B90B-4C0A-9C49-33ECDDF630F9}" v="4" dt="2023-08-20T10:39:07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5028" y="-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" userId="72f85ab0-cf1c-465a-8eef-d2a9c4637d9b" providerId="ADAL" clId="{E2F3D145-B90B-4C0A-9C49-33ECDDF630F9}"/>
    <pc:docChg chg="custSel addSld modSld">
      <pc:chgData name="Adrian" userId="72f85ab0-cf1c-465a-8eef-d2a9c4637d9b" providerId="ADAL" clId="{E2F3D145-B90B-4C0A-9C49-33ECDDF630F9}" dt="2023-08-20T10:39:11.131" v="8" actId="1076"/>
      <pc:docMkLst>
        <pc:docMk/>
      </pc:docMkLst>
      <pc:sldChg chg="addSp delSp modSp new mod">
        <pc:chgData name="Adrian" userId="72f85ab0-cf1c-465a-8eef-d2a9c4637d9b" providerId="ADAL" clId="{E2F3D145-B90B-4C0A-9C49-33ECDDF630F9}" dt="2023-08-20T10:39:11.131" v="8" actId="1076"/>
        <pc:sldMkLst>
          <pc:docMk/>
          <pc:sldMk cId="953988521" sldId="260"/>
        </pc:sldMkLst>
        <pc:spChg chg="del">
          <ac:chgData name="Adrian" userId="72f85ab0-cf1c-465a-8eef-d2a9c4637d9b" providerId="ADAL" clId="{E2F3D145-B90B-4C0A-9C49-33ECDDF630F9}" dt="2023-08-20T10:38:01.374" v="1" actId="478"/>
          <ac:spMkLst>
            <pc:docMk/>
            <pc:sldMk cId="953988521" sldId="260"/>
            <ac:spMk id="2" creationId="{E19F122C-4B94-B1FD-1E60-09CAB00B153B}"/>
          </ac:spMkLst>
        </pc:spChg>
        <pc:spChg chg="del">
          <ac:chgData name="Adrian" userId="72f85ab0-cf1c-465a-8eef-d2a9c4637d9b" providerId="ADAL" clId="{E2F3D145-B90B-4C0A-9C49-33ECDDF630F9}" dt="2023-08-20T10:38:01.801" v="2" actId="478"/>
          <ac:spMkLst>
            <pc:docMk/>
            <pc:sldMk cId="953988521" sldId="260"/>
            <ac:spMk id="3" creationId="{A08E6C8F-05CF-1D7F-8A1B-2E33A539EDB2}"/>
          </ac:spMkLst>
        </pc:spChg>
        <pc:spChg chg="add del mod">
          <ac:chgData name="Adrian" userId="72f85ab0-cf1c-465a-8eef-d2a9c4637d9b" providerId="ADAL" clId="{E2F3D145-B90B-4C0A-9C49-33ECDDF630F9}" dt="2023-08-20T10:39:06.962" v="5" actId="478"/>
          <ac:spMkLst>
            <pc:docMk/>
            <pc:sldMk cId="953988521" sldId="260"/>
            <ac:spMk id="10" creationId="{DA6FEEC2-2397-8E5D-D2E1-42D72C673B3B}"/>
          </ac:spMkLst>
        </pc:spChg>
        <pc:spChg chg="add del mod">
          <ac:chgData name="Adrian" userId="72f85ab0-cf1c-465a-8eef-d2a9c4637d9b" providerId="ADAL" clId="{E2F3D145-B90B-4C0A-9C49-33ECDDF630F9}" dt="2023-08-20T10:39:06.962" v="5" actId="478"/>
          <ac:spMkLst>
            <pc:docMk/>
            <pc:sldMk cId="953988521" sldId="260"/>
            <ac:spMk id="11" creationId="{7496825E-E596-983B-92C1-C610AADAD878}"/>
          </ac:spMkLst>
        </pc:spChg>
        <pc:spChg chg="add del mod">
          <ac:chgData name="Adrian" userId="72f85ab0-cf1c-465a-8eef-d2a9c4637d9b" providerId="ADAL" clId="{E2F3D145-B90B-4C0A-9C49-33ECDDF630F9}" dt="2023-08-20T10:39:06.962" v="5" actId="478"/>
          <ac:spMkLst>
            <pc:docMk/>
            <pc:sldMk cId="953988521" sldId="260"/>
            <ac:spMk id="12" creationId="{2F9F2C87-EA0D-FD76-C4AD-58D16EE27B80}"/>
          </ac:spMkLst>
        </pc:spChg>
        <pc:spChg chg="add del mod">
          <ac:chgData name="Adrian" userId="72f85ab0-cf1c-465a-8eef-d2a9c4637d9b" providerId="ADAL" clId="{E2F3D145-B90B-4C0A-9C49-33ECDDF630F9}" dt="2023-08-20T10:39:06.962" v="5" actId="478"/>
          <ac:spMkLst>
            <pc:docMk/>
            <pc:sldMk cId="953988521" sldId="260"/>
            <ac:spMk id="13" creationId="{7CB098AA-209E-25BC-AF99-E83BB694FBD4}"/>
          </ac:spMkLst>
        </pc:spChg>
        <pc:spChg chg="add del mod">
          <ac:chgData name="Adrian" userId="72f85ab0-cf1c-465a-8eef-d2a9c4637d9b" providerId="ADAL" clId="{E2F3D145-B90B-4C0A-9C49-33ECDDF630F9}" dt="2023-08-20T10:39:06.962" v="5" actId="478"/>
          <ac:spMkLst>
            <pc:docMk/>
            <pc:sldMk cId="953988521" sldId="260"/>
            <ac:spMk id="21" creationId="{4D82C8F8-32E9-7F11-CFCB-3AC52D1CF0FD}"/>
          </ac:spMkLst>
        </pc:spChg>
        <pc:spChg chg="add del mod">
          <ac:chgData name="Adrian" userId="72f85ab0-cf1c-465a-8eef-d2a9c4637d9b" providerId="ADAL" clId="{E2F3D145-B90B-4C0A-9C49-33ECDDF630F9}" dt="2023-08-20T10:39:06.962" v="5" actId="478"/>
          <ac:spMkLst>
            <pc:docMk/>
            <pc:sldMk cId="953988521" sldId="260"/>
            <ac:spMk id="28" creationId="{1BF87FD5-5769-B680-4982-52987976651C}"/>
          </ac:spMkLst>
        </pc:spChg>
        <pc:spChg chg="add del mod">
          <ac:chgData name="Adrian" userId="72f85ab0-cf1c-465a-8eef-d2a9c4637d9b" providerId="ADAL" clId="{E2F3D145-B90B-4C0A-9C49-33ECDDF630F9}" dt="2023-08-20T10:39:06.962" v="5" actId="478"/>
          <ac:spMkLst>
            <pc:docMk/>
            <pc:sldMk cId="953988521" sldId="260"/>
            <ac:spMk id="29" creationId="{99FAE5DF-C3D5-868A-D504-1CC7D0773186}"/>
          </ac:spMkLst>
        </pc:spChg>
        <pc:spChg chg="add del mod">
          <ac:chgData name="Adrian" userId="72f85ab0-cf1c-465a-8eef-d2a9c4637d9b" providerId="ADAL" clId="{E2F3D145-B90B-4C0A-9C49-33ECDDF630F9}" dt="2023-08-20T10:39:06.962" v="5" actId="478"/>
          <ac:spMkLst>
            <pc:docMk/>
            <pc:sldMk cId="953988521" sldId="260"/>
            <ac:spMk id="31" creationId="{09AF6357-942B-626C-2EDF-8BDC91015683}"/>
          </ac:spMkLst>
        </pc:spChg>
        <pc:spChg chg="add del mod">
          <ac:chgData name="Adrian" userId="72f85ab0-cf1c-465a-8eef-d2a9c4637d9b" providerId="ADAL" clId="{E2F3D145-B90B-4C0A-9C49-33ECDDF630F9}" dt="2023-08-20T10:39:06.962" v="5" actId="478"/>
          <ac:spMkLst>
            <pc:docMk/>
            <pc:sldMk cId="953988521" sldId="260"/>
            <ac:spMk id="32" creationId="{F229E416-5FE8-63C6-00C7-BE71F9C6289D}"/>
          </ac:spMkLst>
        </pc:spChg>
        <pc:spChg chg="add del mod">
          <ac:chgData name="Adrian" userId="72f85ab0-cf1c-465a-8eef-d2a9c4637d9b" providerId="ADAL" clId="{E2F3D145-B90B-4C0A-9C49-33ECDDF630F9}" dt="2023-08-20T10:39:06.962" v="5" actId="478"/>
          <ac:spMkLst>
            <pc:docMk/>
            <pc:sldMk cId="953988521" sldId="260"/>
            <ac:spMk id="34" creationId="{F89B37A3-35D1-1872-413E-147BF7940E42}"/>
          </ac:spMkLst>
        </pc:spChg>
        <pc:spChg chg="add del mod">
          <ac:chgData name="Adrian" userId="72f85ab0-cf1c-465a-8eef-d2a9c4637d9b" providerId="ADAL" clId="{E2F3D145-B90B-4C0A-9C49-33ECDDF630F9}" dt="2023-08-20T10:39:06.962" v="5" actId="478"/>
          <ac:spMkLst>
            <pc:docMk/>
            <pc:sldMk cId="953988521" sldId="260"/>
            <ac:spMk id="36" creationId="{8ABE3650-296E-0B83-2EA0-FDC111ADE5CB}"/>
          </ac:spMkLst>
        </pc:spChg>
        <pc:spChg chg="add del mod">
          <ac:chgData name="Adrian" userId="72f85ab0-cf1c-465a-8eef-d2a9c4637d9b" providerId="ADAL" clId="{E2F3D145-B90B-4C0A-9C49-33ECDDF630F9}" dt="2023-08-20T10:39:06.962" v="5" actId="478"/>
          <ac:spMkLst>
            <pc:docMk/>
            <pc:sldMk cId="953988521" sldId="260"/>
            <ac:spMk id="37" creationId="{E4B31256-78B9-B679-4A66-651F592011F1}"/>
          </ac:spMkLst>
        </pc:spChg>
        <pc:spChg chg="add del mod">
          <ac:chgData name="Adrian" userId="72f85ab0-cf1c-465a-8eef-d2a9c4637d9b" providerId="ADAL" clId="{E2F3D145-B90B-4C0A-9C49-33ECDDF630F9}" dt="2023-08-20T10:39:06.962" v="5" actId="478"/>
          <ac:spMkLst>
            <pc:docMk/>
            <pc:sldMk cId="953988521" sldId="260"/>
            <ac:spMk id="38" creationId="{189EEBCA-AB56-3C41-4B92-FF096D29BCC9}"/>
          </ac:spMkLst>
        </pc:spChg>
        <pc:spChg chg="add del mod">
          <ac:chgData name="Adrian" userId="72f85ab0-cf1c-465a-8eef-d2a9c4637d9b" providerId="ADAL" clId="{E2F3D145-B90B-4C0A-9C49-33ECDDF630F9}" dt="2023-08-20T10:39:06.962" v="5" actId="478"/>
          <ac:spMkLst>
            <pc:docMk/>
            <pc:sldMk cId="953988521" sldId="260"/>
            <ac:spMk id="39" creationId="{01E52CD2-23FE-BC77-4C21-67E98A5EAFD4}"/>
          </ac:spMkLst>
        </pc:spChg>
        <pc:spChg chg="add del mod">
          <ac:chgData name="Adrian" userId="72f85ab0-cf1c-465a-8eef-d2a9c4637d9b" providerId="ADAL" clId="{E2F3D145-B90B-4C0A-9C49-33ECDDF630F9}" dt="2023-08-20T10:39:06.962" v="5" actId="478"/>
          <ac:spMkLst>
            <pc:docMk/>
            <pc:sldMk cId="953988521" sldId="260"/>
            <ac:spMk id="42" creationId="{61E2E4C9-9BAE-ED52-C90D-3C844E8C76B6}"/>
          </ac:spMkLst>
        </pc:spChg>
        <pc:spChg chg="add del mod">
          <ac:chgData name="Adrian" userId="72f85ab0-cf1c-465a-8eef-d2a9c4637d9b" providerId="ADAL" clId="{E2F3D145-B90B-4C0A-9C49-33ECDDF630F9}" dt="2023-08-20T10:39:06.962" v="5" actId="478"/>
          <ac:spMkLst>
            <pc:docMk/>
            <pc:sldMk cId="953988521" sldId="260"/>
            <ac:spMk id="44" creationId="{72B1F5CA-411E-B44D-6F16-57281EDFF409}"/>
          </ac:spMkLst>
        </pc:spChg>
        <pc:spChg chg="add del mod">
          <ac:chgData name="Adrian" userId="72f85ab0-cf1c-465a-8eef-d2a9c4637d9b" providerId="ADAL" clId="{E2F3D145-B90B-4C0A-9C49-33ECDDF630F9}" dt="2023-08-20T10:39:06.962" v="5" actId="478"/>
          <ac:spMkLst>
            <pc:docMk/>
            <pc:sldMk cId="953988521" sldId="260"/>
            <ac:spMk id="46" creationId="{07DEA1E4-1B0C-6A78-6703-5EA1799346FA}"/>
          </ac:spMkLst>
        </pc:spChg>
        <pc:spChg chg="add del mod">
          <ac:chgData name="Adrian" userId="72f85ab0-cf1c-465a-8eef-d2a9c4637d9b" providerId="ADAL" clId="{E2F3D145-B90B-4C0A-9C49-33ECDDF630F9}" dt="2023-08-20T10:39:06.962" v="5" actId="478"/>
          <ac:spMkLst>
            <pc:docMk/>
            <pc:sldMk cId="953988521" sldId="260"/>
            <ac:spMk id="47" creationId="{8F1A5F77-D0E2-29B4-3755-ED5720D57F46}"/>
          </ac:spMkLst>
        </pc:spChg>
        <pc:spChg chg="add del mod">
          <ac:chgData name="Adrian" userId="72f85ab0-cf1c-465a-8eef-d2a9c4637d9b" providerId="ADAL" clId="{E2F3D145-B90B-4C0A-9C49-33ECDDF630F9}" dt="2023-08-20T10:39:06.962" v="5" actId="478"/>
          <ac:spMkLst>
            <pc:docMk/>
            <pc:sldMk cId="953988521" sldId="260"/>
            <ac:spMk id="48" creationId="{3D8A9979-6DAA-EF69-5E16-DF557EFFFAE3}"/>
          </ac:spMkLst>
        </pc:spChg>
        <pc:spChg chg="add del mod">
          <ac:chgData name="Adrian" userId="72f85ab0-cf1c-465a-8eef-d2a9c4637d9b" providerId="ADAL" clId="{E2F3D145-B90B-4C0A-9C49-33ECDDF630F9}" dt="2023-08-20T10:39:06.962" v="5" actId="478"/>
          <ac:spMkLst>
            <pc:docMk/>
            <pc:sldMk cId="953988521" sldId="260"/>
            <ac:spMk id="49" creationId="{670EEC32-5556-FAAA-3B7F-1F1EF8B63B39}"/>
          </ac:spMkLst>
        </pc:spChg>
        <pc:spChg chg="add del mod">
          <ac:chgData name="Adrian" userId="72f85ab0-cf1c-465a-8eef-d2a9c4637d9b" providerId="ADAL" clId="{E2F3D145-B90B-4C0A-9C49-33ECDDF630F9}" dt="2023-08-20T10:39:06.962" v="5" actId="478"/>
          <ac:spMkLst>
            <pc:docMk/>
            <pc:sldMk cId="953988521" sldId="260"/>
            <ac:spMk id="50" creationId="{AF39DFD1-83CF-554D-0F3C-C4D544CE55F7}"/>
          </ac:spMkLst>
        </pc:spChg>
        <pc:spChg chg="add del mod">
          <ac:chgData name="Adrian" userId="72f85ab0-cf1c-465a-8eef-d2a9c4637d9b" providerId="ADAL" clId="{E2F3D145-B90B-4C0A-9C49-33ECDDF630F9}" dt="2023-08-20T10:39:06.962" v="5" actId="478"/>
          <ac:spMkLst>
            <pc:docMk/>
            <pc:sldMk cId="953988521" sldId="260"/>
            <ac:spMk id="51" creationId="{F7E39EB8-18A9-E75D-61B8-C08A4129B1AB}"/>
          </ac:spMkLst>
        </pc:spChg>
        <pc:spChg chg="add del mod">
          <ac:chgData name="Adrian" userId="72f85ab0-cf1c-465a-8eef-d2a9c4637d9b" providerId="ADAL" clId="{E2F3D145-B90B-4C0A-9C49-33ECDDF630F9}" dt="2023-08-20T10:39:06.962" v="5" actId="478"/>
          <ac:spMkLst>
            <pc:docMk/>
            <pc:sldMk cId="953988521" sldId="260"/>
            <ac:spMk id="52" creationId="{DD2F1102-C724-6288-65C1-444B9A023C7F}"/>
          </ac:spMkLst>
        </pc:spChg>
        <pc:spChg chg="add del mod">
          <ac:chgData name="Adrian" userId="72f85ab0-cf1c-465a-8eef-d2a9c4637d9b" providerId="ADAL" clId="{E2F3D145-B90B-4C0A-9C49-33ECDDF630F9}" dt="2023-08-20T10:39:06.962" v="5" actId="478"/>
          <ac:spMkLst>
            <pc:docMk/>
            <pc:sldMk cId="953988521" sldId="260"/>
            <ac:spMk id="54" creationId="{B8C4A656-6C61-C95D-DFCD-D231A4D38DDD}"/>
          </ac:spMkLst>
        </pc:spChg>
        <pc:spChg chg="add mod">
          <ac:chgData name="Adrian" userId="72f85ab0-cf1c-465a-8eef-d2a9c4637d9b" providerId="ADAL" clId="{E2F3D145-B90B-4C0A-9C49-33ECDDF630F9}" dt="2023-08-20T10:39:11.131" v="8" actId="1076"/>
          <ac:spMkLst>
            <pc:docMk/>
            <pc:sldMk cId="953988521" sldId="260"/>
            <ac:spMk id="61" creationId="{4B7B938B-B4B1-DA88-8F0C-40DFD3546BB8}"/>
          </ac:spMkLst>
        </pc:spChg>
        <pc:spChg chg="add mod">
          <ac:chgData name="Adrian" userId="72f85ab0-cf1c-465a-8eef-d2a9c4637d9b" providerId="ADAL" clId="{E2F3D145-B90B-4C0A-9C49-33ECDDF630F9}" dt="2023-08-20T10:39:11.131" v="8" actId="1076"/>
          <ac:spMkLst>
            <pc:docMk/>
            <pc:sldMk cId="953988521" sldId="260"/>
            <ac:spMk id="62" creationId="{E369821D-40E9-D9F7-414C-25DCB1205A6D}"/>
          </ac:spMkLst>
        </pc:spChg>
        <pc:spChg chg="add mod">
          <ac:chgData name="Adrian" userId="72f85ab0-cf1c-465a-8eef-d2a9c4637d9b" providerId="ADAL" clId="{E2F3D145-B90B-4C0A-9C49-33ECDDF630F9}" dt="2023-08-20T10:39:11.131" v="8" actId="1076"/>
          <ac:spMkLst>
            <pc:docMk/>
            <pc:sldMk cId="953988521" sldId="260"/>
            <ac:spMk id="63" creationId="{BF5FA093-0D4D-C3A3-BD83-0292A3631BE9}"/>
          </ac:spMkLst>
        </pc:spChg>
        <pc:spChg chg="add mod">
          <ac:chgData name="Adrian" userId="72f85ab0-cf1c-465a-8eef-d2a9c4637d9b" providerId="ADAL" clId="{E2F3D145-B90B-4C0A-9C49-33ECDDF630F9}" dt="2023-08-20T10:39:11.131" v="8" actId="1076"/>
          <ac:spMkLst>
            <pc:docMk/>
            <pc:sldMk cId="953988521" sldId="260"/>
            <ac:spMk id="64" creationId="{F9284F56-E154-F0E7-C400-D3227FD86050}"/>
          </ac:spMkLst>
        </pc:spChg>
        <pc:spChg chg="add mod">
          <ac:chgData name="Adrian" userId="72f85ab0-cf1c-465a-8eef-d2a9c4637d9b" providerId="ADAL" clId="{E2F3D145-B90B-4C0A-9C49-33ECDDF630F9}" dt="2023-08-20T10:39:11.131" v="8" actId="1076"/>
          <ac:spMkLst>
            <pc:docMk/>
            <pc:sldMk cId="953988521" sldId="260"/>
            <ac:spMk id="72" creationId="{C915650E-24FC-5B79-8F58-BE35864B11A4}"/>
          </ac:spMkLst>
        </pc:spChg>
        <pc:spChg chg="add mod">
          <ac:chgData name="Adrian" userId="72f85ab0-cf1c-465a-8eef-d2a9c4637d9b" providerId="ADAL" clId="{E2F3D145-B90B-4C0A-9C49-33ECDDF630F9}" dt="2023-08-20T10:39:11.131" v="8" actId="1076"/>
          <ac:spMkLst>
            <pc:docMk/>
            <pc:sldMk cId="953988521" sldId="260"/>
            <ac:spMk id="79" creationId="{38F0B51F-9206-9AE2-A187-EE0A2B77B27C}"/>
          </ac:spMkLst>
        </pc:spChg>
        <pc:spChg chg="add mod">
          <ac:chgData name="Adrian" userId="72f85ab0-cf1c-465a-8eef-d2a9c4637d9b" providerId="ADAL" clId="{E2F3D145-B90B-4C0A-9C49-33ECDDF630F9}" dt="2023-08-20T10:39:11.131" v="8" actId="1076"/>
          <ac:spMkLst>
            <pc:docMk/>
            <pc:sldMk cId="953988521" sldId="260"/>
            <ac:spMk id="80" creationId="{7D6389D5-B202-64B8-DCDB-F2D2E1DEAFFE}"/>
          </ac:spMkLst>
        </pc:spChg>
        <pc:spChg chg="add mod">
          <ac:chgData name="Adrian" userId="72f85ab0-cf1c-465a-8eef-d2a9c4637d9b" providerId="ADAL" clId="{E2F3D145-B90B-4C0A-9C49-33ECDDF630F9}" dt="2023-08-20T10:39:11.131" v="8" actId="1076"/>
          <ac:spMkLst>
            <pc:docMk/>
            <pc:sldMk cId="953988521" sldId="260"/>
            <ac:spMk id="82" creationId="{AAC178BD-3587-30EE-376A-879E916BDB34}"/>
          </ac:spMkLst>
        </pc:spChg>
        <pc:spChg chg="add mod">
          <ac:chgData name="Adrian" userId="72f85ab0-cf1c-465a-8eef-d2a9c4637d9b" providerId="ADAL" clId="{E2F3D145-B90B-4C0A-9C49-33ECDDF630F9}" dt="2023-08-20T10:39:11.131" v="8" actId="1076"/>
          <ac:spMkLst>
            <pc:docMk/>
            <pc:sldMk cId="953988521" sldId="260"/>
            <ac:spMk id="83" creationId="{1B6B86CA-57AA-0097-4A58-13C350BA10D0}"/>
          </ac:spMkLst>
        </pc:spChg>
        <pc:spChg chg="add mod">
          <ac:chgData name="Adrian" userId="72f85ab0-cf1c-465a-8eef-d2a9c4637d9b" providerId="ADAL" clId="{E2F3D145-B90B-4C0A-9C49-33ECDDF630F9}" dt="2023-08-20T10:39:11.131" v="8" actId="1076"/>
          <ac:spMkLst>
            <pc:docMk/>
            <pc:sldMk cId="953988521" sldId="260"/>
            <ac:spMk id="85" creationId="{635C9E0A-DA03-9B8E-BF16-C74636302965}"/>
          </ac:spMkLst>
        </pc:spChg>
        <pc:spChg chg="add mod">
          <ac:chgData name="Adrian" userId="72f85ab0-cf1c-465a-8eef-d2a9c4637d9b" providerId="ADAL" clId="{E2F3D145-B90B-4C0A-9C49-33ECDDF630F9}" dt="2023-08-20T10:39:11.131" v="8" actId="1076"/>
          <ac:spMkLst>
            <pc:docMk/>
            <pc:sldMk cId="953988521" sldId="260"/>
            <ac:spMk id="87" creationId="{09EBBA33-DC3F-9936-3BDF-59233F6F4924}"/>
          </ac:spMkLst>
        </pc:spChg>
        <pc:spChg chg="add mod">
          <ac:chgData name="Adrian" userId="72f85ab0-cf1c-465a-8eef-d2a9c4637d9b" providerId="ADAL" clId="{E2F3D145-B90B-4C0A-9C49-33ECDDF630F9}" dt="2023-08-20T10:39:11.131" v="8" actId="1076"/>
          <ac:spMkLst>
            <pc:docMk/>
            <pc:sldMk cId="953988521" sldId="260"/>
            <ac:spMk id="88" creationId="{28C5FBDB-FD11-BA00-5366-D7FBB6A25B60}"/>
          </ac:spMkLst>
        </pc:spChg>
        <pc:spChg chg="add mod">
          <ac:chgData name="Adrian" userId="72f85ab0-cf1c-465a-8eef-d2a9c4637d9b" providerId="ADAL" clId="{E2F3D145-B90B-4C0A-9C49-33ECDDF630F9}" dt="2023-08-20T10:39:11.131" v="8" actId="1076"/>
          <ac:spMkLst>
            <pc:docMk/>
            <pc:sldMk cId="953988521" sldId="260"/>
            <ac:spMk id="89" creationId="{F7618C36-4FC9-C1E9-2720-498DFFD33FF5}"/>
          </ac:spMkLst>
        </pc:spChg>
        <pc:spChg chg="add mod">
          <ac:chgData name="Adrian" userId="72f85ab0-cf1c-465a-8eef-d2a9c4637d9b" providerId="ADAL" clId="{E2F3D145-B90B-4C0A-9C49-33ECDDF630F9}" dt="2023-08-20T10:39:11.131" v="8" actId="1076"/>
          <ac:spMkLst>
            <pc:docMk/>
            <pc:sldMk cId="953988521" sldId="260"/>
            <ac:spMk id="90" creationId="{E909F066-DC8B-52C5-B70F-182ECC3E336F}"/>
          </ac:spMkLst>
        </pc:spChg>
        <pc:spChg chg="add mod">
          <ac:chgData name="Adrian" userId="72f85ab0-cf1c-465a-8eef-d2a9c4637d9b" providerId="ADAL" clId="{E2F3D145-B90B-4C0A-9C49-33ECDDF630F9}" dt="2023-08-20T10:39:11.131" v="8" actId="1076"/>
          <ac:spMkLst>
            <pc:docMk/>
            <pc:sldMk cId="953988521" sldId="260"/>
            <ac:spMk id="93" creationId="{C6859BE0-BD1F-35E5-C7A1-3FB960F61D5C}"/>
          </ac:spMkLst>
        </pc:spChg>
        <pc:spChg chg="add mod">
          <ac:chgData name="Adrian" userId="72f85ab0-cf1c-465a-8eef-d2a9c4637d9b" providerId="ADAL" clId="{E2F3D145-B90B-4C0A-9C49-33ECDDF630F9}" dt="2023-08-20T10:39:11.131" v="8" actId="1076"/>
          <ac:spMkLst>
            <pc:docMk/>
            <pc:sldMk cId="953988521" sldId="260"/>
            <ac:spMk id="95" creationId="{E51C81F0-6A3A-1613-B8D0-91EE17A48CB6}"/>
          </ac:spMkLst>
        </pc:spChg>
        <pc:spChg chg="add mod">
          <ac:chgData name="Adrian" userId="72f85ab0-cf1c-465a-8eef-d2a9c4637d9b" providerId="ADAL" clId="{E2F3D145-B90B-4C0A-9C49-33ECDDF630F9}" dt="2023-08-20T10:39:11.131" v="8" actId="1076"/>
          <ac:spMkLst>
            <pc:docMk/>
            <pc:sldMk cId="953988521" sldId="260"/>
            <ac:spMk id="97" creationId="{DFB964A2-94CA-2AEC-2929-2FB05E7FA11E}"/>
          </ac:spMkLst>
        </pc:spChg>
        <pc:spChg chg="add mod">
          <ac:chgData name="Adrian" userId="72f85ab0-cf1c-465a-8eef-d2a9c4637d9b" providerId="ADAL" clId="{E2F3D145-B90B-4C0A-9C49-33ECDDF630F9}" dt="2023-08-20T10:39:11.131" v="8" actId="1076"/>
          <ac:spMkLst>
            <pc:docMk/>
            <pc:sldMk cId="953988521" sldId="260"/>
            <ac:spMk id="98" creationId="{D3E9EC05-F8D4-73B0-1C09-706FEA01729E}"/>
          </ac:spMkLst>
        </pc:spChg>
        <pc:spChg chg="add mod">
          <ac:chgData name="Adrian" userId="72f85ab0-cf1c-465a-8eef-d2a9c4637d9b" providerId="ADAL" clId="{E2F3D145-B90B-4C0A-9C49-33ECDDF630F9}" dt="2023-08-20T10:39:11.131" v="8" actId="1076"/>
          <ac:spMkLst>
            <pc:docMk/>
            <pc:sldMk cId="953988521" sldId="260"/>
            <ac:spMk id="99" creationId="{13704488-ED49-7D74-58D7-3D38A7A6892C}"/>
          </ac:spMkLst>
        </pc:spChg>
        <pc:spChg chg="add mod">
          <ac:chgData name="Adrian" userId="72f85ab0-cf1c-465a-8eef-d2a9c4637d9b" providerId="ADAL" clId="{E2F3D145-B90B-4C0A-9C49-33ECDDF630F9}" dt="2023-08-20T10:39:11.131" v="8" actId="1076"/>
          <ac:spMkLst>
            <pc:docMk/>
            <pc:sldMk cId="953988521" sldId="260"/>
            <ac:spMk id="100" creationId="{5152B1A7-938E-0D81-E802-4A3A8CB7B1E5}"/>
          </ac:spMkLst>
        </pc:spChg>
        <pc:spChg chg="add mod">
          <ac:chgData name="Adrian" userId="72f85ab0-cf1c-465a-8eef-d2a9c4637d9b" providerId="ADAL" clId="{E2F3D145-B90B-4C0A-9C49-33ECDDF630F9}" dt="2023-08-20T10:39:11.131" v="8" actId="1076"/>
          <ac:spMkLst>
            <pc:docMk/>
            <pc:sldMk cId="953988521" sldId="260"/>
            <ac:spMk id="101" creationId="{539E1B20-E1E7-5498-9BED-A771A177DF59}"/>
          </ac:spMkLst>
        </pc:spChg>
        <pc:spChg chg="add mod">
          <ac:chgData name="Adrian" userId="72f85ab0-cf1c-465a-8eef-d2a9c4637d9b" providerId="ADAL" clId="{E2F3D145-B90B-4C0A-9C49-33ECDDF630F9}" dt="2023-08-20T10:39:11.131" v="8" actId="1076"/>
          <ac:spMkLst>
            <pc:docMk/>
            <pc:sldMk cId="953988521" sldId="260"/>
            <ac:spMk id="102" creationId="{4C7A45A9-FA82-C839-220C-7569B262A6CA}"/>
          </ac:spMkLst>
        </pc:spChg>
        <pc:spChg chg="add mod">
          <ac:chgData name="Adrian" userId="72f85ab0-cf1c-465a-8eef-d2a9c4637d9b" providerId="ADAL" clId="{E2F3D145-B90B-4C0A-9C49-33ECDDF630F9}" dt="2023-08-20T10:39:11.131" v="8" actId="1076"/>
          <ac:spMkLst>
            <pc:docMk/>
            <pc:sldMk cId="953988521" sldId="260"/>
            <ac:spMk id="103" creationId="{BA020C45-F6AA-CA37-AD8D-A30160F4F944}"/>
          </ac:spMkLst>
        </pc:spChg>
        <pc:spChg chg="add mod">
          <ac:chgData name="Adrian" userId="72f85ab0-cf1c-465a-8eef-d2a9c4637d9b" providerId="ADAL" clId="{E2F3D145-B90B-4C0A-9C49-33ECDDF630F9}" dt="2023-08-20T10:39:11.131" v="8" actId="1076"/>
          <ac:spMkLst>
            <pc:docMk/>
            <pc:sldMk cId="953988521" sldId="260"/>
            <ac:spMk id="105" creationId="{B3799444-D547-1B90-7600-B7ECA5F91A72}"/>
          </ac:spMkLst>
        </pc:spChg>
        <pc:picChg chg="add del mod">
          <ac:chgData name="Adrian" userId="72f85ab0-cf1c-465a-8eef-d2a9c4637d9b" providerId="ADAL" clId="{E2F3D145-B90B-4C0A-9C49-33ECDDF630F9}" dt="2023-08-20T10:39:06.962" v="5" actId="478"/>
          <ac:picMkLst>
            <pc:docMk/>
            <pc:sldMk cId="953988521" sldId="260"/>
            <ac:picMk id="4" creationId="{5851D5EB-2C3D-08B9-8CCE-60B812581ADC}"/>
          </ac:picMkLst>
        </pc:picChg>
        <pc:picChg chg="add del mod">
          <ac:chgData name="Adrian" userId="72f85ab0-cf1c-465a-8eef-d2a9c4637d9b" providerId="ADAL" clId="{E2F3D145-B90B-4C0A-9C49-33ECDDF630F9}" dt="2023-08-20T10:39:06.962" v="5" actId="478"/>
          <ac:picMkLst>
            <pc:docMk/>
            <pc:sldMk cId="953988521" sldId="260"/>
            <ac:picMk id="5" creationId="{ED9B95C7-0AC4-C2B3-E6EB-96EDDC0F1675}"/>
          </ac:picMkLst>
        </pc:picChg>
        <pc:picChg chg="add del mod">
          <ac:chgData name="Adrian" userId="72f85ab0-cf1c-465a-8eef-d2a9c4637d9b" providerId="ADAL" clId="{E2F3D145-B90B-4C0A-9C49-33ECDDF630F9}" dt="2023-08-20T10:39:06.962" v="5" actId="478"/>
          <ac:picMkLst>
            <pc:docMk/>
            <pc:sldMk cId="953988521" sldId="260"/>
            <ac:picMk id="6" creationId="{4BE55D4C-C1D4-4862-5F65-F5A7B84271EC}"/>
          </ac:picMkLst>
        </pc:picChg>
        <pc:picChg chg="add del mod">
          <ac:chgData name="Adrian" userId="72f85ab0-cf1c-465a-8eef-d2a9c4637d9b" providerId="ADAL" clId="{E2F3D145-B90B-4C0A-9C49-33ECDDF630F9}" dt="2023-08-20T10:39:06.962" v="5" actId="478"/>
          <ac:picMkLst>
            <pc:docMk/>
            <pc:sldMk cId="953988521" sldId="260"/>
            <ac:picMk id="7" creationId="{F62CF750-7CF9-C06F-E03F-94E9936D5C95}"/>
          </ac:picMkLst>
        </pc:picChg>
        <pc:picChg chg="add del mod">
          <ac:chgData name="Adrian" userId="72f85ab0-cf1c-465a-8eef-d2a9c4637d9b" providerId="ADAL" clId="{E2F3D145-B90B-4C0A-9C49-33ECDDF630F9}" dt="2023-08-20T10:39:06.962" v="5" actId="478"/>
          <ac:picMkLst>
            <pc:docMk/>
            <pc:sldMk cId="953988521" sldId="260"/>
            <ac:picMk id="8" creationId="{8863241F-B5AF-DA9B-63B7-2E1EB1E0EC14}"/>
          </ac:picMkLst>
        </pc:picChg>
        <pc:picChg chg="add del mod">
          <ac:chgData name="Adrian" userId="72f85ab0-cf1c-465a-8eef-d2a9c4637d9b" providerId="ADAL" clId="{E2F3D145-B90B-4C0A-9C49-33ECDDF630F9}" dt="2023-08-20T10:39:06.962" v="5" actId="478"/>
          <ac:picMkLst>
            <pc:docMk/>
            <pc:sldMk cId="953988521" sldId="260"/>
            <ac:picMk id="9" creationId="{105C51CE-DDDA-2914-063B-E88A005E7E4F}"/>
          </ac:picMkLst>
        </pc:picChg>
        <pc:picChg chg="add mod">
          <ac:chgData name="Adrian" userId="72f85ab0-cf1c-465a-8eef-d2a9c4637d9b" providerId="ADAL" clId="{E2F3D145-B90B-4C0A-9C49-33ECDDF630F9}" dt="2023-08-20T10:39:11.131" v="8" actId="1076"/>
          <ac:picMkLst>
            <pc:docMk/>
            <pc:sldMk cId="953988521" sldId="260"/>
            <ac:picMk id="55" creationId="{79174F39-488F-0B81-5988-FDAFDC114DA1}"/>
          </ac:picMkLst>
        </pc:picChg>
        <pc:picChg chg="add mod">
          <ac:chgData name="Adrian" userId="72f85ab0-cf1c-465a-8eef-d2a9c4637d9b" providerId="ADAL" clId="{E2F3D145-B90B-4C0A-9C49-33ECDDF630F9}" dt="2023-08-20T10:39:11.131" v="8" actId="1076"/>
          <ac:picMkLst>
            <pc:docMk/>
            <pc:sldMk cId="953988521" sldId="260"/>
            <ac:picMk id="56" creationId="{C303486B-3DDC-7D29-654F-5298D8DCDCE2}"/>
          </ac:picMkLst>
        </pc:picChg>
        <pc:picChg chg="add mod">
          <ac:chgData name="Adrian" userId="72f85ab0-cf1c-465a-8eef-d2a9c4637d9b" providerId="ADAL" clId="{E2F3D145-B90B-4C0A-9C49-33ECDDF630F9}" dt="2023-08-20T10:39:11.131" v="8" actId="1076"/>
          <ac:picMkLst>
            <pc:docMk/>
            <pc:sldMk cId="953988521" sldId="260"/>
            <ac:picMk id="57" creationId="{7ABEC1C3-150D-61FD-6C79-C428E069BE37}"/>
          </ac:picMkLst>
        </pc:picChg>
        <pc:picChg chg="add mod">
          <ac:chgData name="Adrian" userId="72f85ab0-cf1c-465a-8eef-d2a9c4637d9b" providerId="ADAL" clId="{E2F3D145-B90B-4C0A-9C49-33ECDDF630F9}" dt="2023-08-20T10:39:11.131" v="8" actId="1076"/>
          <ac:picMkLst>
            <pc:docMk/>
            <pc:sldMk cId="953988521" sldId="260"/>
            <ac:picMk id="58" creationId="{1E276CA8-0417-6EF1-B7D2-2FA25943F54D}"/>
          </ac:picMkLst>
        </pc:picChg>
        <pc:picChg chg="add mod">
          <ac:chgData name="Adrian" userId="72f85ab0-cf1c-465a-8eef-d2a9c4637d9b" providerId="ADAL" clId="{E2F3D145-B90B-4C0A-9C49-33ECDDF630F9}" dt="2023-08-20T10:39:11.131" v="8" actId="1076"/>
          <ac:picMkLst>
            <pc:docMk/>
            <pc:sldMk cId="953988521" sldId="260"/>
            <ac:picMk id="59" creationId="{CC9DE6AF-AEFA-D5FD-88A0-91568BBFB03F}"/>
          </ac:picMkLst>
        </pc:picChg>
        <pc:picChg chg="add mod">
          <ac:chgData name="Adrian" userId="72f85ab0-cf1c-465a-8eef-d2a9c4637d9b" providerId="ADAL" clId="{E2F3D145-B90B-4C0A-9C49-33ECDDF630F9}" dt="2023-08-20T10:39:11.131" v="8" actId="1076"/>
          <ac:picMkLst>
            <pc:docMk/>
            <pc:sldMk cId="953988521" sldId="260"/>
            <ac:picMk id="60" creationId="{C4DF3626-D790-EC8A-7B27-449CB4B3186A}"/>
          </ac:picMkLst>
        </pc:picChg>
        <pc:cxnChg chg="add del mod">
          <ac:chgData name="Adrian" userId="72f85ab0-cf1c-465a-8eef-d2a9c4637d9b" providerId="ADAL" clId="{E2F3D145-B90B-4C0A-9C49-33ECDDF630F9}" dt="2023-08-20T10:39:06.962" v="5" actId="478"/>
          <ac:cxnSpMkLst>
            <pc:docMk/>
            <pc:sldMk cId="953988521" sldId="260"/>
            <ac:cxnSpMk id="14" creationId="{35BC14AD-9AF1-D15D-95A3-E286CD785A31}"/>
          </ac:cxnSpMkLst>
        </pc:cxnChg>
        <pc:cxnChg chg="add del mod">
          <ac:chgData name="Adrian" userId="72f85ab0-cf1c-465a-8eef-d2a9c4637d9b" providerId="ADAL" clId="{E2F3D145-B90B-4C0A-9C49-33ECDDF630F9}" dt="2023-08-20T10:39:06.962" v="5" actId="478"/>
          <ac:cxnSpMkLst>
            <pc:docMk/>
            <pc:sldMk cId="953988521" sldId="260"/>
            <ac:cxnSpMk id="15" creationId="{7E4C1CD3-CEF6-4DEA-C01A-91C0C39A112D}"/>
          </ac:cxnSpMkLst>
        </pc:cxnChg>
        <pc:cxnChg chg="add del mod">
          <ac:chgData name="Adrian" userId="72f85ab0-cf1c-465a-8eef-d2a9c4637d9b" providerId="ADAL" clId="{E2F3D145-B90B-4C0A-9C49-33ECDDF630F9}" dt="2023-08-20T10:39:06.962" v="5" actId="478"/>
          <ac:cxnSpMkLst>
            <pc:docMk/>
            <pc:sldMk cId="953988521" sldId="260"/>
            <ac:cxnSpMk id="16" creationId="{F1840EA6-A984-538A-2C17-4D2F0056B21C}"/>
          </ac:cxnSpMkLst>
        </pc:cxnChg>
        <pc:cxnChg chg="add del mod">
          <ac:chgData name="Adrian" userId="72f85ab0-cf1c-465a-8eef-d2a9c4637d9b" providerId="ADAL" clId="{E2F3D145-B90B-4C0A-9C49-33ECDDF630F9}" dt="2023-08-20T10:39:06.962" v="5" actId="478"/>
          <ac:cxnSpMkLst>
            <pc:docMk/>
            <pc:sldMk cId="953988521" sldId="260"/>
            <ac:cxnSpMk id="17" creationId="{B5A8AAD8-FE40-6CEB-CB9B-46299D8A0174}"/>
          </ac:cxnSpMkLst>
        </pc:cxnChg>
        <pc:cxnChg chg="add del mod">
          <ac:chgData name="Adrian" userId="72f85ab0-cf1c-465a-8eef-d2a9c4637d9b" providerId="ADAL" clId="{E2F3D145-B90B-4C0A-9C49-33ECDDF630F9}" dt="2023-08-20T10:39:06.962" v="5" actId="478"/>
          <ac:cxnSpMkLst>
            <pc:docMk/>
            <pc:sldMk cId="953988521" sldId="260"/>
            <ac:cxnSpMk id="18" creationId="{EF5CFE5B-0CFD-FBD3-12AE-023B6B7B6CB6}"/>
          </ac:cxnSpMkLst>
        </pc:cxnChg>
        <pc:cxnChg chg="add del mod">
          <ac:chgData name="Adrian" userId="72f85ab0-cf1c-465a-8eef-d2a9c4637d9b" providerId="ADAL" clId="{E2F3D145-B90B-4C0A-9C49-33ECDDF630F9}" dt="2023-08-20T10:39:06.962" v="5" actId="478"/>
          <ac:cxnSpMkLst>
            <pc:docMk/>
            <pc:sldMk cId="953988521" sldId="260"/>
            <ac:cxnSpMk id="19" creationId="{F543433B-B7D6-EDC7-E8F8-A268BB2F804D}"/>
          </ac:cxnSpMkLst>
        </pc:cxnChg>
        <pc:cxnChg chg="add del mod">
          <ac:chgData name="Adrian" userId="72f85ab0-cf1c-465a-8eef-d2a9c4637d9b" providerId="ADAL" clId="{E2F3D145-B90B-4C0A-9C49-33ECDDF630F9}" dt="2023-08-20T10:39:06.962" v="5" actId="478"/>
          <ac:cxnSpMkLst>
            <pc:docMk/>
            <pc:sldMk cId="953988521" sldId="260"/>
            <ac:cxnSpMk id="20" creationId="{79535516-6E31-A919-0C53-49B318B7EB18}"/>
          </ac:cxnSpMkLst>
        </pc:cxnChg>
        <pc:cxnChg chg="add del mod">
          <ac:chgData name="Adrian" userId="72f85ab0-cf1c-465a-8eef-d2a9c4637d9b" providerId="ADAL" clId="{E2F3D145-B90B-4C0A-9C49-33ECDDF630F9}" dt="2023-08-20T10:39:06.962" v="5" actId="478"/>
          <ac:cxnSpMkLst>
            <pc:docMk/>
            <pc:sldMk cId="953988521" sldId="260"/>
            <ac:cxnSpMk id="22" creationId="{325EB622-723F-FCEF-CA01-E84CD4060828}"/>
          </ac:cxnSpMkLst>
        </pc:cxnChg>
        <pc:cxnChg chg="add del mod">
          <ac:chgData name="Adrian" userId="72f85ab0-cf1c-465a-8eef-d2a9c4637d9b" providerId="ADAL" clId="{E2F3D145-B90B-4C0A-9C49-33ECDDF630F9}" dt="2023-08-20T10:39:06.962" v="5" actId="478"/>
          <ac:cxnSpMkLst>
            <pc:docMk/>
            <pc:sldMk cId="953988521" sldId="260"/>
            <ac:cxnSpMk id="23" creationId="{43639C2C-D4C5-2DD3-07E7-E8877837E432}"/>
          </ac:cxnSpMkLst>
        </pc:cxnChg>
        <pc:cxnChg chg="add del mod">
          <ac:chgData name="Adrian" userId="72f85ab0-cf1c-465a-8eef-d2a9c4637d9b" providerId="ADAL" clId="{E2F3D145-B90B-4C0A-9C49-33ECDDF630F9}" dt="2023-08-20T10:39:06.962" v="5" actId="478"/>
          <ac:cxnSpMkLst>
            <pc:docMk/>
            <pc:sldMk cId="953988521" sldId="260"/>
            <ac:cxnSpMk id="24" creationId="{9158F3DC-D2F4-374B-BA2E-FE5FB9656D7E}"/>
          </ac:cxnSpMkLst>
        </pc:cxnChg>
        <pc:cxnChg chg="add del mod">
          <ac:chgData name="Adrian" userId="72f85ab0-cf1c-465a-8eef-d2a9c4637d9b" providerId="ADAL" clId="{E2F3D145-B90B-4C0A-9C49-33ECDDF630F9}" dt="2023-08-20T10:39:06.962" v="5" actId="478"/>
          <ac:cxnSpMkLst>
            <pc:docMk/>
            <pc:sldMk cId="953988521" sldId="260"/>
            <ac:cxnSpMk id="25" creationId="{5F0FD20A-94EF-1756-6CE3-B45968ECE6C9}"/>
          </ac:cxnSpMkLst>
        </pc:cxnChg>
        <pc:cxnChg chg="add del mod">
          <ac:chgData name="Adrian" userId="72f85ab0-cf1c-465a-8eef-d2a9c4637d9b" providerId="ADAL" clId="{E2F3D145-B90B-4C0A-9C49-33ECDDF630F9}" dt="2023-08-20T10:39:06.962" v="5" actId="478"/>
          <ac:cxnSpMkLst>
            <pc:docMk/>
            <pc:sldMk cId="953988521" sldId="260"/>
            <ac:cxnSpMk id="26" creationId="{94787C61-1754-3525-2DBF-20A357B39FDA}"/>
          </ac:cxnSpMkLst>
        </pc:cxnChg>
        <pc:cxnChg chg="add del mod">
          <ac:chgData name="Adrian" userId="72f85ab0-cf1c-465a-8eef-d2a9c4637d9b" providerId="ADAL" clId="{E2F3D145-B90B-4C0A-9C49-33ECDDF630F9}" dt="2023-08-20T10:39:06.962" v="5" actId="478"/>
          <ac:cxnSpMkLst>
            <pc:docMk/>
            <pc:sldMk cId="953988521" sldId="260"/>
            <ac:cxnSpMk id="27" creationId="{5E73B6E6-280B-3C13-75DA-CEFB06D281E8}"/>
          </ac:cxnSpMkLst>
        </pc:cxnChg>
        <pc:cxnChg chg="add del mod">
          <ac:chgData name="Adrian" userId="72f85ab0-cf1c-465a-8eef-d2a9c4637d9b" providerId="ADAL" clId="{E2F3D145-B90B-4C0A-9C49-33ECDDF630F9}" dt="2023-08-20T10:39:06.962" v="5" actId="478"/>
          <ac:cxnSpMkLst>
            <pc:docMk/>
            <pc:sldMk cId="953988521" sldId="260"/>
            <ac:cxnSpMk id="30" creationId="{FD4BB085-4791-4D78-5FB7-E8D97ECD0B6F}"/>
          </ac:cxnSpMkLst>
        </pc:cxnChg>
        <pc:cxnChg chg="add del mod">
          <ac:chgData name="Adrian" userId="72f85ab0-cf1c-465a-8eef-d2a9c4637d9b" providerId="ADAL" clId="{E2F3D145-B90B-4C0A-9C49-33ECDDF630F9}" dt="2023-08-20T10:39:06.962" v="5" actId="478"/>
          <ac:cxnSpMkLst>
            <pc:docMk/>
            <pc:sldMk cId="953988521" sldId="260"/>
            <ac:cxnSpMk id="33" creationId="{34C954AE-3D1F-8E87-AA2A-3E32496BEE4C}"/>
          </ac:cxnSpMkLst>
        </pc:cxnChg>
        <pc:cxnChg chg="add del mod">
          <ac:chgData name="Adrian" userId="72f85ab0-cf1c-465a-8eef-d2a9c4637d9b" providerId="ADAL" clId="{E2F3D145-B90B-4C0A-9C49-33ECDDF630F9}" dt="2023-08-20T10:39:06.962" v="5" actId="478"/>
          <ac:cxnSpMkLst>
            <pc:docMk/>
            <pc:sldMk cId="953988521" sldId="260"/>
            <ac:cxnSpMk id="35" creationId="{EC18BDCF-14B7-9419-FDF6-DB1812CA11BD}"/>
          </ac:cxnSpMkLst>
        </pc:cxnChg>
        <pc:cxnChg chg="add del mod">
          <ac:chgData name="Adrian" userId="72f85ab0-cf1c-465a-8eef-d2a9c4637d9b" providerId="ADAL" clId="{E2F3D145-B90B-4C0A-9C49-33ECDDF630F9}" dt="2023-08-20T10:39:06.962" v="5" actId="478"/>
          <ac:cxnSpMkLst>
            <pc:docMk/>
            <pc:sldMk cId="953988521" sldId="260"/>
            <ac:cxnSpMk id="40" creationId="{06DC3ED9-1924-CC9A-893F-F44176A1E8D2}"/>
          </ac:cxnSpMkLst>
        </pc:cxnChg>
        <pc:cxnChg chg="add del mod">
          <ac:chgData name="Adrian" userId="72f85ab0-cf1c-465a-8eef-d2a9c4637d9b" providerId="ADAL" clId="{E2F3D145-B90B-4C0A-9C49-33ECDDF630F9}" dt="2023-08-20T10:39:06.962" v="5" actId="478"/>
          <ac:cxnSpMkLst>
            <pc:docMk/>
            <pc:sldMk cId="953988521" sldId="260"/>
            <ac:cxnSpMk id="41" creationId="{ED12D47F-9D0A-9BDA-CB82-FFD5A6D99E19}"/>
          </ac:cxnSpMkLst>
        </pc:cxnChg>
        <pc:cxnChg chg="add del mod">
          <ac:chgData name="Adrian" userId="72f85ab0-cf1c-465a-8eef-d2a9c4637d9b" providerId="ADAL" clId="{E2F3D145-B90B-4C0A-9C49-33ECDDF630F9}" dt="2023-08-20T10:39:06.962" v="5" actId="478"/>
          <ac:cxnSpMkLst>
            <pc:docMk/>
            <pc:sldMk cId="953988521" sldId="260"/>
            <ac:cxnSpMk id="43" creationId="{80E0BD57-26CA-6C51-DF86-B79C14D2484F}"/>
          </ac:cxnSpMkLst>
        </pc:cxnChg>
        <pc:cxnChg chg="add del mod">
          <ac:chgData name="Adrian" userId="72f85ab0-cf1c-465a-8eef-d2a9c4637d9b" providerId="ADAL" clId="{E2F3D145-B90B-4C0A-9C49-33ECDDF630F9}" dt="2023-08-20T10:39:06.962" v="5" actId="478"/>
          <ac:cxnSpMkLst>
            <pc:docMk/>
            <pc:sldMk cId="953988521" sldId="260"/>
            <ac:cxnSpMk id="45" creationId="{DF3216D2-1545-A148-B4E5-13166A32CFCF}"/>
          </ac:cxnSpMkLst>
        </pc:cxnChg>
        <pc:cxnChg chg="add del mod">
          <ac:chgData name="Adrian" userId="72f85ab0-cf1c-465a-8eef-d2a9c4637d9b" providerId="ADAL" clId="{E2F3D145-B90B-4C0A-9C49-33ECDDF630F9}" dt="2023-08-20T10:39:06.962" v="5" actId="478"/>
          <ac:cxnSpMkLst>
            <pc:docMk/>
            <pc:sldMk cId="953988521" sldId="260"/>
            <ac:cxnSpMk id="53" creationId="{7C0953FB-34A2-BAEB-2E96-4C2C4C2800C1}"/>
          </ac:cxnSpMkLst>
        </pc:cxnChg>
        <pc:cxnChg chg="add mod">
          <ac:chgData name="Adrian" userId="72f85ab0-cf1c-465a-8eef-d2a9c4637d9b" providerId="ADAL" clId="{E2F3D145-B90B-4C0A-9C49-33ECDDF630F9}" dt="2023-08-20T10:39:11.131" v="8" actId="1076"/>
          <ac:cxnSpMkLst>
            <pc:docMk/>
            <pc:sldMk cId="953988521" sldId="260"/>
            <ac:cxnSpMk id="65" creationId="{E4BF5175-C087-7D1E-1A0A-BC13637E7B6D}"/>
          </ac:cxnSpMkLst>
        </pc:cxnChg>
        <pc:cxnChg chg="add mod">
          <ac:chgData name="Adrian" userId="72f85ab0-cf1c-465a-8eef-d2a9c4637d9b" providerId="ADAL" clId="{E2F3D145-B90B-4C0A-9C49-33ECDDF630F9}" dt="2023-08-20T10:39:11.131" v="8" actId="1076"/>
          <ac:cxnSpMkLst>
            <pc:docMk/>
            <pc:sldMk cId="953988521" sldId="260"/>
            <ac:cxnSpMk id="66" creationId="{7CEF2565-A321-43F8-A5D9-20E62A00A851}"/>
          </ac:cxnSpMkLst>
        </pc:cxnChg>
        <pc:cxnChg chg="add mod">
          <ac:chgData name="Adrian" userId="72f85ab0-cf1c-465a-8eef-d2a9c4637d9b" providerId="ADAL" clId="{E2F3D145-B90B-4C0A-9C49-33ECDDF630F9}" dt="2023-08-20T10:39:11.131" v="8" actId="1076"/>
          <ac:cxnSpMkLst>
            <pc:docMk/>
            <pc:sldMk cId="953988521" sldId="260"/>
            <ac:cxnSpMk id="67" creationId="{0BBC4B2C-C10C-339C-4718-819DDA0B7DDE}"/>
          </ac:cxnSpMkLst>
        </pc:cxnChg>
        <pc:cxnChg chg="add mod">
          <ac:chgData name="Adrian" userId="72f85ab0-cf1c-465a-8eef-d2a9c4637d9b" providerId="ADAL" clId="{E2F3D145-B90B-4C0A-9C49-33ECDDF630F9}" dt="2023-08-20T10:39:11.131" v="8" actId="1076"/>
          <ac:cxnSpMkLst>
            <pc:docMk/>
            <pc:sldMk cId="953988521" sldId="260"/>
            <ac:cxnSpMk id="68" creationId="{1D25A1EA-EEAC-2B14-8A9B-797AC42745AA}"/>
          </ac:cxnSpMkLst>
        </pc:cxnChg>
        <pc:cxnChg chg="add mod">
          <ac:chgData name="Adrian" userId="72f85ab0-cf1c-465a-8eef-d2a9c4637d9b" providerId="ADAL" clId="{E2F3D145-B90B-4C0A-9C49-33ECDDF630F9}" dt="2023-08-20T10:39:11.131" v="8" actId="1076"/>
          <ac:cxnSpMkLst>
            <pc:docMk/>
            <pc:sldMk cId="953988521" sldId="260"/>
            <ac:cxnSpMk id="69" creationId="{57E3FE67-8AC7-A89B-79EF-C32A04576407}"/>
          </ac:cxnSpMkLst>
        </pc:cxnChg>
        <pc:cxnChg chg="add mod">
          <ac:chgData name="Adrian" userId="72f85ab0-cf1c-465a-8eef-d2a9c4637d9b" providerId="ADAL" clId="{E2F3D145-B90B-4C0A-9C49-33ECDDF630F9}" dt="2023-08-20T10:39:11.131" v="8" actId="1076"/>
          <ac:cxnSpMkLst>
            <pc:docMk/>
            <pc:sldMk cId="953988521" sldId="260"/>
            <ac:cxnSpMk id="70" creationId="{2BA69437-A753-6304-020B-2CD1CF7B4E20}"/>
          </ac:cxnSpMkLst>
        </pc:cxnChg>
        <pc:cxnChg chg="add mod">
          <ac:chgData name="Adrian" userId="72f85ab0-cf1c-465a-8eef-d2a9c4637d9b" providerId="ADAL" clId="{E2F3D145-B90B-4C0A-9C49-33ECDDF630F9}" dt="2023-08-20T10:39:11.131" v="8" actId="1076"/>
          <ac:cxnSpMkLst>
            <pc:docMk/>
            <pc:sldMk cId="953988521" sldId="260"/>
            <ac:cxnSpMk id="71" creationId="{373CC475-F626-F2A2-A6CD-05881118FF96}"/>
          </ac:cxnSpMkLst>
        </pc:cxnChg>
        <pc:cxnChg chg="add mod">
          <ac:chgData name="Adrian" userId="72f85ab0-cf1c-465a-8eef-d2a9c4637d9b" providerId="ADAL" clId="{E2F3D145-B90B-4C0A-9C49-33ECDDF630F9}" dt="2023-08-20T10:39:11.131" v="8" actId="1076"/>
          <ac:cxnSpMkLst>
            <pc:docMk/>
            <pc:sldMk cId="953988521" sldId="260"/>
            <ac:cxnSpMk id="73" creationId="{4381261C-03F5-8A56-5740-41A311DF5F2B}"/>
          </ac:cxnSpMkLst>
        </pc:cxnChg>
        <pc:cxnChg chg="add mod">
          <ac:chgData name="Adrian" userId="72f85ab0-cf1c-465a-8eef-d2a9c4637d9b" providerId="ADAL" clId="{E2F3D145-B90B-4C0A-9C49-33ECDDF630F9}" dt="2023-08-20T10:39:11.131" v="8" actId="1076"/>
          <ac:cxnSpMkLst>
            <pc:docMk/>
            <pc:sldMk cId="953988521" sldId="260"/>
            <ac:cxnSpMk id="74" creationId="{E294BBF0-022D-3319-7278-680405F4ADDA}"/>
          </ac:cxnSpMkLst>
        </pc:cxnChg>
        <pc:cxnChg chg="add mod">
          <ac:chgData name="Adrian" userId="72f85ab0-cf1c-465a-8eef-d2a9c4637d9b" providerId="ADAL" clId="{E2F3D145-B90B-4C0A-9C49-33ECDDF630F9}" dt="2023-08-20T10:39:11.131" v="8" actId="1076"/>
          <ac:cxnSpMkLst>
            <pc:docMk/>
            <pc:sldMk cId="953988521" sldId="260"/>
            <ac:cxnSpMk id="75" creationId="{B568BE38-857B-7D81-0ABC-2FFFCD350083}"/>
          </ac:cxnSpMkLst>
        </pc:cxnChg>
        <pc:cxnChg chg="add mod">
          <ac:chgData name="Adrian" userId="72f85ab0-cf1c-465a-8eef-d2a9c4637d9b" providerId="ADAL" clId="{E2F3D145-B90B-4C0A-9C49-33ECDDF630F9}" dt="2023-08-20T10:39:11.131" v="8" actId="1076"/>
          <ac:cxnSpMkLst>
            <pc:docMk/>
            <pc:sldMk cId="953988521" sldId="260"/>
            <ac:cxnSpMk id="76" creationId="{AF853E1D-A1A5-2319-CD04-6A207F6EAC9B}"/>
          </ac:cxnSpMkLst>
        </pc:cxnChg>
        <pc:cxnChg chg="add mod">
          <ac:chgData name="Adrian" userId="72f85ab0-cf1c-465a-8eef-d2a9c4637d9b" providerId="ADAL" clId="{E2F3D145-B90B-4C0A-9C49-33ECDDF630F9}" dt="2023-08-20T10:39:11.131" v="8" actId="1076"/>
          <ac:cxnSpMkLst>
            <pc:docMk/>
            <pc:sldMk cId="953988521" sldId="260"/>
            <ac:cxnSpMk id="77" creationId="{EE422CFF-06E9-BF4F-9759-924721DDCBE9}"/>
          </ac:cxnSpMkLst>
        </pc:cxnChg>
        <pc:cxnChg chg="add mod">
          <ac:chgData name="Adrian" userId="72f85ab0-cf1c-465a-8eef-d2a9c4637d9b" providerId="ADAL" clId="{E2F3D145-B90B-4C0A-9C49-33ECDDF630F9}" dt="2023-08-20T10:39:11.131" v="8" actId="1076"/>
          <ac:cxnSpMkLst>
            <pc:docMk/>
            <pc:sldMk cId="953988521" sldId="260"/>
            <ac:cxnSpMk id="78" creationId="{ADBF333B-7CCD-166E-787A-A1520ABE7680}"/>
          </ac:cxnSpMkLst>
        </pc:cxnChg>
        <pc:cxnChg chg="add mod">
          <ac:chgData name="Adrian" userId="72f85ab0-cf1c-465a-8eef-d2a9c4637d9b" providerId="ADAL" clId="{E2F3D145-B90B-4C0A-9C49-33ECDDF630F9}" dt="2023-08-20T10:39:11.131" v="8" actId="1076"/>
          <ac:cxnSpMkLst>
            <pc:docMk/>
            <pc:sldMk cId="953988521" sldId="260"/>
            <ac:cxnSpMk id="81" creationId="{FFE96CA8-C64C-D2BB-491D-75FB0A8B0CFF}"/>
          </ac:cxnSpMkLst>
        </pc:cxnChg>
        <pc:cxnChg chg="add mod">
          <ac:chgData name="Adrian" userId="72f85ab0-cf1c-465a-8eef-d2a9c4637d9b" providerId="ADAL" clId="{E2F3D145-B90B-4C0A-9C49-33ECDDF630F9}" dt="2023-08-20T10:39:11.131" v="8" actId="1076"/>
          <ac:cxnSpMkLst>
            <pc:docMk/>
            <pc:sldMk cId="953988521" sldId="260"/>
            <ac:cxnSpMk id="84" creationId="{77594323-3B89-B03D-FDCC-055ED516A553}"/>
          </ac:cxnSpMkLst>
        </pc:cxnChg>
        <pc:cxnChg chg="add mod">
          <ac:chgData name="Adrian" userId="72f85ab0-cf1c-465a-8eef-d2a9c4637d9b" providerId="ADAL" clId="{E2F3D145-B90B-4C0A-9C49-33ECDDF630F9}" dt="2023-08-20T10:39:11.131" v="8" actId="1076"/>
          <ac:cxnSpMkLst>
            <pc:docMk/>
            <pc:sldMk cId="953988521" sldId="260"/>
            <ac:cxnSpMk id="86" creationId="{5E85C575-613A-E649-FDA4-2A46C762798B}"/>
          </ac:cxnSpMkLst>
        </pc:cxnChg>
        <pc:cxnChg chg="add mod">
          <ac:chgData name="Adrian" userId="72f85ab0-cf1c-465a-8eef-d2a9c4637d9b" providerId="ADAL" clId="{E2F3D145-B90B-4C0A-9C49-33ECDDF630F9}" dt="2023-08-20T10:39:11.131" v="8" actId="1076"/>
          <ac:cxnSpMkLst>
            <pc:docMk/>
            <pc:sldMk cId="953988521" sldId="260"/>
            <ac:cxnSpMk id="91" creationId="{DCDC5316-FDBE-B6B1-0026-A77C38CF1262}"/>
          </ac:cxnSpMkLst>
        </pc:cxnChg>
        <pc:cxnChg chg="add mod">
          <ac:chgData name="Adrian" userId="72f85ab0-cf1c-465a-8eef-d2a9c4637d9b" providerId="ADAL" clId="{E2F3D145-B90B-4C0A-9C49-33ECDDF630F9}" dt="2023-08-20T10:39:11.131" v="8" actId="1076"/>
          <ac:cxnSpMkLst>
            <pc:docMk/>
            <pc:sldMk cId="953988521" sldId="260"/>
            <ac:cxnSpMk id="92" creationId="{C7E2CBBF-4072-C7EE-5DF9-4F3919BD522D}"/>
          </ac:cxnSpMkLst>
        </pc:cxnChg>
        <pc:cxnChg chg="add mod">
          <ac:chgData name="Adrian" userId="72f85ab0-cf1c-465a-8eef-d2a9c4637d9b" providerId="ADAL" clId="{E2F3D145-B90B-4C0A-9C49-33ECDDF630F9}" dt="2023-08-20T10:39:11.131" v="8" actId="1076"/>
          <ac:cxnSpMkLst>
            <pc:docMk/>
            <pc:sldMk cId="953988521" sldId="260"/>
            <ac:cxnSpMk id="94" creationId="{F5B33306-A0BB-CD24-E233-BD87AEA5E31B}"/>
          </ac:cxnSpMkLst>
        </pc:cxnChg>
        <pc:cxnChg chg="add mod">
          <ac:chgData name="Adrian" userId="72f85ab0-cf1c-465a-8eef-d2a9c4637d9b" providerId="ADAL" clId="{E2F3D145-B90B-4C0A-9C49-33ECDDF630F9}" dt="2023-08-20T10:39:11.131" v="8" actId="1076"/>
          <ac:cxnSpMkLst>
            <pc:docMk/>
            <pc:sldMk cId="953988521" sldId="260"/>
            <ac:cxnSpMk id="96" creationId="{0C6C32D7-1E4B-25F5-6B8A-0F7D3F50734A}"/>
          </ac:cxnSpMkLst>
        </pc:cxnChg>
        <pc:cxnChg chg="add mod">
          <ac:chgData name="Adrian" userId="72f85ab0-cf1c-465a-8eef-d2a9c4637d9b" providerId="ADAL" clId="{E2F3D145-B90B-4C0A-9C49-33ECDDF630F9}" dt="2023-08-20T10:39:11.131" v="8" actId="1076"/>
          <ac:cxnSpMkLst>
            <pc:docMk/>
            <pc:sldMk cId="953988521" sldId="260"/>
            <ac:cxnSpMk id="104" creationId="{110FD892-8373-0A22-FFD5-FDAF215F3DD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4713405"/>
            <a:ext cx="24480361" cy="10026815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5126892"/>
            <a:ext cx="21600319" cy="695343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AFA-5600-43C2-B3F9-9E1BE5C704DE}" type="datetimeFigureOut">
              <a:rPr lang="en-GB" smtClean="0"/>
              <a:t>20/08/2023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B725-A1AF-40EF-9481-FA906AB8C9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22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AFA-5600-43C2-B3F9-9E1BE5C704DE}" type="datetimeFigureOut">
              <a:rPr lang="en-GB" smtClean="0"/>
              <a:t>20/08/2023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B725-A1AF-40EF-9481-FA906AB8C9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46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533356"/>
            <a:ext cx="6210092" cy="24407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533356"/>
            <a:ext cx="18270270" cy="24407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AFA-5600-43C2-B3F9-9E1BE5C704DE}" type="datetimeFigureOut">
              <a:rPr lang="en-GB" smtClean="0"/>
              <a:t>20/08/2023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B725-A1AF-40EF-9481-FA906AB8C9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17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AFA-5600-43C2-B3F9-9E1BE5C704DE}" type="datetimeFigureOut">
              <a:rPr lang="en-GB" smtClean="0"/>
              <a:t>20/08/2023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B725-A1AF-40EF-9481-FA906AB8C9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41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7180114"/>
            <a:ext cx="24840367" cy="11980175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9273626"/>
            <a:ext cx="24840367" cy="6300091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AFA-5600-43C2-B3F9-9E1BE5C704DE}" type="datetimeFigureOut">
              <a:rPr lang="en-GB" smtClean="0"/>
              <a:t>20/08/2023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B725-A1AF-40EF-9481-FA906AB8C9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17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7666780"/>
            <a:ext cx="12240181" cy="182736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7666780"/>
            <a:ext cx="12240181" cy="182736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AFA-5600-43C2-B3F9-9E1BE5C704DE}" type="datetimeFigureOut">
              <a:rPr lang="en-GB" smtClean="0"/>
              <a:t>20/08/2023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B725-A1AF-40EF-9481-FA906AB8C9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33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3362"/>
            <a:ext cx="24840367" cy="5566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7060106"/>
            <a:ext cx="12183928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0520155"/>
            <a:ext cx="12183928" cy="154735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7060106"/>
            <a:ext cx="12243932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0520155"/>
            <a:ext cx="12243932" cy="154735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AFA-5600-43C2-B3F9-9E1BE5C704DE}" type="datetimeFigureOut">
              <a:rPr lang="en-GB" smtClean="0"/>
              <a:t>20/08/2023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B725-A1AF-40EF-9481-FA906AB8C9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3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AFA-5600-43C2-B3F9-9E1BE5C704DE}" type="datetimeFigureOut">
              <a:rPr lang="en-GB" smtClean="0"/>
              <a:t>20/08/2023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B725-A1AF-40EF-9481-FA906AB8C9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28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AFA-5600-43C2-B3F9-9E1BE5C704DE}" type="datetimeFigureOut">
              <a:rPr lang="en-GB" smtClean="0"/>
              <a:t>20/08/2023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B725-A1AF-40EF-9481-FA906AB8C9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14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4146734"/>
            <a:ext cx="14580215" cy="20466969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AFA-5600-43C2-B3F9-9E1BE5C704DE}" type="datetimeFigureOut">
              <a:rPr lang="en-GB" smtClean="0"/>
              <a:t>20/08/2023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B725-A1AF-40EF-9481-FA906AB8C9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04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4146734"/>
            <a:ext cx="14580215" cy="20466969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AFA-5600-43C2-B3F9-9E1BE5C704DE}" type="datetimeFigureOut">
              <a:rPr lang="en-GB" smtClean="0"/>
              <a:t>20/08/2023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B725-A1AF-40EF-9481-FA906AB8C9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56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533362"/>
            <a:ext cx="24840367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7666780"/>
            <a:ext cx="24840367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DCAFA-5600-43C2-B3F9-9E1BE5C704DE}" type="datetimeFigureOut">
              <a:rPr lang="en-GB" smtClean="0"/>
              <a:t>20/08/2023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6693734"/>
            <a:ext cx="972014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CB725-A1AF-40EF-9481-FA906AB8C9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9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36D74D-12F8-7ACD-296A-DB13BA1709D5}"/>
              </a:ext>
            </a:extLst>
          </p:cNvPr>
          <p:cNvCxnSpPr>
            <a:cxnSpLocks/>
          </p:cNvCxnSpPr>
          <p:nvPr/>
        </p:nvCxnSpPr>
        <p:spPr>
          <a:xfrm flipV="1">
            <a:off x="13956897" y="12410921"/>
            <a:ext cx="643411" cy="6368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be 3">
            <a:extLst>
              <a:ext uri="{FF2B5EF4-FFF2-40B4-BE49-F238E27FC236}">
                <a16:creationId xmlns:a16="http://schemas.microsoft.com/office/drawing/2014/main" id="{B55076AA-F8E9-6C80-BEBE-572457DCD48D}"/>
              </a:ext>
            </a:extLst>
          </p:cNvPr>
          <p:cNvSpPr/>
          <p:nvPr/>
        </p:nvSpPr>
        <p:spPr>
          <a:xfrm>
            <a:off x="12348536" y="12027601"/>
            <a:ext cx="1701080" cy="3343431"/>
          </a:xfrm>
          <a:prstGeom prst="cube">
            <a:avLst>
              <a:gd name="adj" fmla="val 3063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5F9F31-B279-C6F9-2059-75AD2FC2A7A4}"/>
                  </a:ext>
                </a:extLst>
              </p:cNvPr>
              <p:cNvSpPr txBox="1"/>
              <p:nvPr/>
            </p:nvSpPr>
            <p:spPr>
              <a:xfrm>
                <a:off x="14517447" y="13934146"/>
                <a:ext cx="467564" cy="402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GB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5F9F31-B279-C6F9-2059-75AD2FC2A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7447" y="13934146"/>
                <a:ext cx="467564" cy="4028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E7EA3B-9A7B-6B92-158D-7112A185AA30}"/>
                  </a:ext>
                </a:extLst>
              </p:cNvPr>
              <p:cNvSpPr txBox="1"/>
              <p:nvPr/>
            </p:nvSpPr>
            <p:spPr>
              <a:xfrm>
                <a:off x="13108472" y="15783740"/>
                <a:ext cx="302581" cy="4028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GB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GB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E7EA3B-9A7B-6B92-158D-7112A185A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8472" y="15783740"/>
                <a:ext cx="302581" cy="402867"/>
              </a:xfrm>
              <a:prstGeom prst="rect">
                <a:avLst/>
              </a:prstGeom>
              <a:blipFill>
                <a:blip r:embed="rId3"/>
                <a:stretch>
                  <a:fillRect l="-12000" r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4ACBC3-9972-F9A2-F8D9-49450CB808A5}"/>
                  </a:ext>
                </a:extLst>
              </p:cNvPr>
              <p:cNvSpPr txBox="1"/>
              <p:nvPr/>
            </p:nvSpPr>
            <p:spPr>
              <a:xfrm>
                <a:off x="14522255" y="12452364"/>
                <a:ext cx="461152" cy="402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GB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4ACBC3-9972-F9A2-F8D9-49450CB80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2255" y="12452364"/>
                <a:ext cx="461152" cy="4028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5CA467-392A-462E-85F0-60CC0D2422FD}"/>
              </a:ext>
            </a:extLst>
          </p:cNvPr>
          <p:cNvCxnSpPr>
            <a:cxnSpLocks/>
          </p:cNvCxnSpPr>
          <p:nvPr/>
        </p:nvCxnSpPr>
        <p:spPr>
          <a:xfrm>
            <a:off x="13075066" y="15371030"/>
            <a:ext cx="0" cy="73733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503DE3-09DA-C91C-7A33-0CE76C6C323F}"/>
              </a:ext>
            </a:extLst>
          </p:cNvPr>
          <p:cNvCxnSpPr>
            <a:cxnSpLocks/>
          </p:cNvCxnSpPr>
          <p:nvPr/>
        </p:nvCxnSpPr>
        <p:spPr>
          <a:xfrm>
            <a:off x="13791666" y="13892700"/>
            <a:ext cx="99994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FEDF6F-17EB-4DFB-A7BD-4FD02774F4C3}"/>
              </a:ext>
            </a:extLst>
          </p:cNvPr>
          <p:cNvCxnSpPr>
            <a:cxnSpLocks/>
          </p:cNvCxnSpPr>
          <p:nvPr/>
        </p:nvCxnSpPr>
        <p:spPr>
          <a:xfrm>
            <a:off x="13075065" y="13894020"/>
            <a:ext cx="726532" cy="0"/>
          </a:xfrm>
          <a:prstGeom prst="straightConnector1">
            <a:avLst/>
          </a:prstGeom>
          <a:ln w="28575">
            <a:solidFill>
              <a:srgbClr val="00B050">
                <a:alpha val="20000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002D93-654D-3574-0F45-3E4814DA9CC5}"/>
              </a:ext>
            </a:extLst>
          </p:cNvPr>
          <p:cNvCxnSpPr>
            <a:cxnSpLocks/>
          </p:cNvCxnSpPr>
          <p:nvPr/>
        </p:nvCxnSpPr>
        <p:spPr>
          <a:xfrm>
            <a:off x="13075066" y="13894020"/>
            <a:ext cx="0" cy="1477010"/>
          </a:xfrm>
          <a:prstGeom prst="straightConnector1">
            <a:avLst/>
          </a:prstGeom>
          <a:ln w="28575">
            <a:solidFill>
              <a:srgbClr val="0070C0">
                <a:alpha val="20000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E8B765-0F1E-BC9B-BA5C-E34278B96BE4}"/>
              </a:ext>
            </a:extLst>
          </p:cNvPr>
          <p:cNvCxnSpPr>
            <a:cxnSpLocks/>
          </p:cNvCxnSpPr>
          <p:nvPr/>
        </p:nvCxnSpPr>
        <p:spPr>
          <a:xfrm flipV="1">
            <a:off x="13075066" y="12953802"/>
            <a:ext cx="974550" cy="944682"/>
          </a:xfrm>
          <a:prstGeom prst="straightConnector1">
            <a:avLst/>
          </a:prstGeom>
          <a:ln w="28575">
            <a:solidFill>
              <a:srgbClr val="C00000">
                <a:alpha val="20000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78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DB3357F-DA8D-BCE5-BE99-0172F28B5429}"/>
              </a:ext>
            </a:extLst>
          </p:cNvPr>
          <p:cNvGrpSpPr/>
          <p:nvPr/>
        </p:nvGrpSpPr>
        <p:grpSpPr>
          <a:xfrm rot="19564821">
            <a:off x="12252325" y="12857162"/>
            <a:ext cx="4067175" cy="1619250"/>
            <a:chOff x="4057649" y="2771775"/>
            <a:chExt cx="4067175" cy="16192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DB440CA-3569-F568-C015-3EAF6EAD2143}"/>
                </a:ext>
              </a:extLst>
            </p:cNvPr>
            <p:cNvSpPr/>
            <p:nvPr/>
          </p:nvSpPr>
          <p:spPr>
            <a:xfrm>
              <a:off x="4057649" y="2771775"/>
              <a:ext cx="4067175" cy="1619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0A427C4-A5C5-752D-CC6C-778802DC5628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6091237" y="2771775"/>
              <a:ext cx="0" cy="161925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273BD4-8EB8-76CB-E3FA-14F74CD59F87}"/>
                </a:ext>
              </a:extLst>
            </p:cNvPr>
            <p:cNvCxnSpPr>
              <a:cxnSpLocks/>
              <a:stCxn id="4" idx="1"/>
              <a:endCxn id="4" idx="3"/>
            </p:cNvCxnSpPr>
            <p:nvPr/>
          </p:nvCxnSpPr>
          <p:spPr>
            <a:xfrm>
              <a:off x="4057649" y="3581400"/>
              <a:ext cx="406717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EF2376-F31E-CB05-0C1B-32EE05521254}"/>
              </a:ext>
            </a:extLst>
          </p:cNvPr>
          <p:cNvCxnSpPr>
            <a:cxnSpLocks/>
          </p:cNvCxnSpPr>
          <p:nvPr/>
        </p:nvCxnSpPr>
        <p:spPr>
          <a:xfrm>
            <a:off x="9500421" y="13855304"/>
            <a:ext cx="16231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53D190-4791-0A70-ED67-1D930035C542}"/>
              </a:ext>
            </a:extLst>
          </p:cNvPr>
          <p:cNvCxnSpPr>
            <a:cxnSpLocks/>
          </p:cNvCxnSpPr>
          <p:nvPr/>
        </p:nvCxnSpPr>
        <p:spPr>
          <a:xfrm flipH="1" flipV="1">
            <a:off x="13994684" y="13621400"/>
            <a:ext cx="288294" cy="45389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17328F4-15F8-935C-6AA1-7168E8F98B3E}"/>
              </a:ext>
            </a:extLst>
          </p:cNvPr>
          <p:cNvCxnSpPr>
            <a:cxnSpLocks/>
          </p:cNvCxnSpPr>
          <p:nvPr/>
        </p:nvCxnSpPr>
        <p:spPr>
          <a:xfrm>
            <a:off x="12592218" y="14796833"/>
            <a:ext cx="391863" cy="0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3317F8-8C80-A94F-CFEF-F715A5B7385F}"/>
              </a:ext>
            </a:extLst>
          </p:cNvPr>
          <p:cNvCxnSpPr>
            <a:cxnSpLocks/>
          </p:cNvCxnSpPr>
          <p:nvPr/>
        </p:nvCxnSpPr>
        <p:spPr>
          <a:xfrm flipV="1">
            <a:off x="12592216" y="14409021"/>
            <a:ext cx="0" cy="38781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9D0CEE-084B-68D0-56E0-B70D6F04A7ED}"/>
                  </a:ext>
                </a:extLst>
              </p:cNvPr>
              <p:cNvSpPr txBox="1"/>
              <p:nvPr/>
            </p:nvSpPr>
            <p:spPr>
              <a:xfrm>
                <a:off x="14354413" y="13591848"/>
                <a:ext cx="21480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GB" sz="12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9D0CEE-084B-68D0-56E0-B70D6F04A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4413" y="13591848"/>
                <a:ext cx="214802" cy="184666"/>
              </a:xfrm>
              <a:prstGeom prst="rect">
                <a:avLst/>
              </a:prstGeom>
              <a:blipFill>
                <a:blip r:embed="rId2"/>
                <a:stretch>
                  <a:fillRect l="-17143" r="-5714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CBCD5C3-034C-A23A-AF97-BE091F7697F4}"/>
              </a:ext>
            </a:extLst>
          </p:cNvPr>
          <p:cNvCxnSpPr>
            <a:cxnSpLocks/>
            <a:endCxn id="4" idx="1"/>
          </p:cNvCxnSpPr>
          <p:nvPr/>
        </p:nvCxnSpPr>
        <p:spPr>
          <a:xfrm flipH="1">
            <a:off x="12598399" y="13669965"/>
            <a:ext cx="1684581" cy="1131624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C97386-7EFE-089D-0E61-8C4F9556CCD3}"/>
                  </a:ext>
                </a:extLst>
              </p:cNvPr>
              <p:cNvSpPr txBox="1"/>
              <p:nvPr/>
            </p:nvSpPr>
            <p:spPr>
              <a:xfrm>
                <a:off x="13787649" y="14002541"/>
                <a:ext cx="30258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GB" sz="1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GB" sz="12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C97386-7EFE-089D-0E61-8C4F9556C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7649" y="14002541"/>
                <a:ext cx="302581" cy="184666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D5C28B05-FAF9-92B4-4CD0-F4F30AD380FA}"/>
              </a:ext>
            </a:extLst>
          </p:cNvPr>
          <p:cNvSpPr/>
          <p:nvPr/>
        </p:nvSpPr>
        <p:spPr>
          <a:xfrm flipV="1">
            <a:off x="13941973" y="13584758"/>
            <a:ext cx="64894" cy="64894"/>
          </a:xfrm>
          <a:prstGeom prst="ellipse">
            <a:avLst/>
          </a:prstGeom>
          <a:ln>
            <a:solidFill>
              <a:srgbClr val="CC66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C66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40825E-4A1F-5E2C-B330-308BFFCEA57A}"/>
              </a:ext>
            </a:extLst>
          </p:cNvPr>
          <p:cNvCxnSpPr>
            <a:cxnSpLocks/>
          </p:cNvCxnSpPr>
          <p:nvPr/>
        </p:nvCxnSpPr>
        <p:spPr>
          <a:xfrm flipH="1">
            <a:off x="13732236" y="13669968"/>
            <a:ext cx="550742" cy="37067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AD91DC6-FE7B-3197-E320-BEE15E71E8F4}"/>
                  </a:ext>
                </a:extLst>
              </p:cNvPr>
              <p:cNvSpPr txBox="1"/>
              <p:nvPr/>
            </p:nvSpPr>
            <p:spPr>
              <a:xfrm>
                <a:off x="14039208" y="13096837"/>
                <a:ext cx="2115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1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GB" sz="12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AD91DC6-FE7B-3197-E320-BEE15E71E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9208" y="13096837"/>
                <a:ext cx="211596" cy="184666"/>
              </a:xfrm>
              <a:prstGeom prst="rect">
                <a:avLst/>
              </a:prstGeom>
              <a:blipFill>
                <a:blip r:embed="rId4"/>
                <a:stretch>
                  <a:fillRect l="-8571" r="-5714"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896FA63-E269-C26A-3BF5-DAC19F466BD4}"/>
                  </a:ext>
                </a:extLst>
              </p:cNvPr>
              <p:cNvSpPr txBox="1"/>
              <p:nvPr/>
            </p:nvSpPr>
            <p:spPr>
              <a:xfrm>
                <a:off x="18062278" y="12324109"/>
                <a:ext cx="1138710" cy="207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𝑐𝑔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𝑐𝑔</m:t>
                                  </m:r>
                                </m:sub>
                              </m:s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𝑐𝑔</m:t>
                                  </m:r>
                                </m:sub>
                              </m:s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𝑐𝑔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sz="1000" i="1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896FA63-E269-C26A-3BF5-DAC19F466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2278" y="12324109"/>
                <a:ext cx="1138710" cy="207877"/>
              </a:xfrm>
              <a:prstGeom prst="rect">
                <a:avLst/>
              </a:prstGeom>
              <a:blipFill>
                <a:blip r:embed="rId5"/>
                <a:stretch>
                  <a:fillRect l="-1604" b="-14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4ECB127-F723-68D0-7B7B-FF60FC399E67}"/>
                  </a:ext>
                </a:extLst>
              </p:cNvPr>
              <p:cNvSpPr txBox="1"/>
              <p:nvPr/>
            </p:nvSpPr>
            <p:spPr>
              <a:xfrm>
                <a:off x="13794187" y="13631657"/>
                <a:ext cx="295002" cy="2255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𝑐𝑔</m:t>
                          </m:r>
                        </m:sub>
                      </m:sSub>
                    </m:oMath>
                  </m:oMathPara>
                </a14:m>
                <a:endParaRPr lang="en-GB" sz="80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4ECB127-F723-68D0-7B7B-FF60FC399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4187" y="13631657"/>
                <a:ext cx="295002" cy="2255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C8CDD5E-EE23-D13F-A9BA-49184014524B}"/>
                  </a:ext>
                </a:extLst>
              </p:cNvPr>
              <p:cNvSpPr txBox="1"/>
              <p:nvPr/>
            </p:nvSpPr>
            <p:spPr>
              <a:xfrm>
                <a:off x="9925244" y="13543678"/>
                <a:ext cx="3867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𝑖𝑛𝑐</m:t>
                          </m:r>
                        </m:sub>
                      </m:sSub>
                    </m:oMath>
                  </m:oMathPara>
                </a14:m>
                <a:endParaRPr lang="en-GB" sz="1600" i="1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C8CDD5E-EE23-D13F-A9BA-491840145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244" y="13543678"/>
                <a:ext cx="386773" cy="246221"/>
              </a:xfrm>
              <a:prstGeom prst="rect">
                <a:avLst/>
              </a:prstGeom>
              <a:blipFill>
                <a:blip r:embed="rId7"/>
                <a:stretch>
                  <a:fillRect l="-10938" r="-3125" b="-1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830B0AD-F80A-37D0-A62F-3AB89936637B}"/>
              </a:ext>
            </a:extLst>
          </p:cNvPr>
          <p:cNvCxnSpPr>
            <a:stCxn id="4" idx="0"/>
          </p:cNvCxnSpPr>
          <p:nvPr/>
        </p:nvCxnSpPr>
        <p:spPr>
          <a:xfrm flipH="1">
            <a:off x="12971462" y="12994943"/>
            <a:ext cx="862654" cy="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2AFD92-69B8-7258-1D1B-4A2651800924}"/>
              </a:ext>
            </a:extLst>
          </p:cNvPr>
          <p:cNvCxnSpPr>
            <a:cxnSpLocks/>
          </p:cNvCxnSpPr>
          <p:nvPr/>
        </p:nvCxnSpPr>
        <p:spPr>
          <a:xfrm>
            <a:off x="13834118" y="12994943"/>
            <a:ext cx="391863" cy="0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739BCE-1B35-51BF-B84D-EBA885A0FE8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3834116" y="12607131"/>
            <a:ext cx="0" cy="38781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1790300-6AF0-1E8E-A87D-6FCDEFB2E59F}"/>
                  </a:ext>
                </a:extLst>
              </p:cNvPr>
              <p:cNvSpPr txBox="1"/>
              <p:nvPr/>
            </p:nvSpPr>
            <p:spPr>
              <a:xfrm>
                <a:off x="13732236" y="12405451"/>
                <a:ext cx="243656" cy="192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sz="1200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GB" sz="12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1790300-6AF0-1E8E-A87D-6FCDEFB2E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2236" y="12405451"/>
                <a:ext cx="243656" cy="192873"/>
              </a:xfrm>
              <a:prstGeom prst="rect">
                <a:avLst/>
              </a:prstGeom>
              <a:blipFill>
                <a:blip r:embed="rId8"/>
                <a:stretch>
                  <a:fillRect l="-15000" r="-7500" b="-156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933B6BB-4106-C0EE-2BB5-48BB1EFED7BE}"/>
                  </a:ext>
                </a:extLst>
              </p:cNvPr>
              <p:cNvSpPr txBox="1"/>
              <p:nvPr/>
            </p:nvSpPr>
            <p:spPr>
              <a:xfrm>
                <a:off x="14218158" y="12840698"/>
                <a:ext cx="274114" cy="192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12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GB" sz="1200" b="1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933B6BB-4106-C0EE-2BB5-48BB1EFED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8158" y="12840698"/>
                <a:ext cx="274114" cy="192873"/>
              </a:xfrm>
              <a:prstGeom prst="rect">
                <a:avLst/>
              </a:prstGeom>
              <a:blipFill>
                <a:blip r:embed="rId9"/>
                <a:stretch>
                  <a:fillRect l="-13333" r="-8889" b="-156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16BA715-939F-C335-229E-CECA7591A86D}"/>
              </a:ext>
            </a:extLst>
          </p:cNvPr>
          <p:cNvCxnSpPr/>
          <p:nvPr/>
        </p:nvCxnSpPr>
        <p:spPr>
          <a:xfrm flipH="1">
            <a:off x="11715275" y="14801590"/>
            <a:ext cx="862654" cy="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221E531-60AE-8AA8-99A5-50CF3D226167}"/>
                  </a:ext>
                </a:extLst>
              </p:cNvPr>
              <p:cNvSpPr txBox="1"/>
              <p:nvPr/>
            </p:nvSpPr>
            <p:spPr>
              <a:xfrm>
                <a:off x="12490336" y="14207341"/>
                <a:ext cx="243656" cy="192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sz="1200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GB" sz="12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221E531-60AE-8AA8-99A5-50CF3D226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0336" y="14207341"/>
                <a:ext cx="243656" cy="192873"/>
              </a:xfrm>
              <a:prstGeom prst="rect">
                <a:avLst/>
              </a:prstGeom>
              <a:blipFill>
                <a:blip r:embed="rId10"/>
                <a:stretch>
                  <a:fillRect l="-15000" r="-7500"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BFEC4C-B295-E7D0-B535-BF34469AD939}"/>
                  </a:ext>
                </a:extLst>
              </p:cNvPr>
              <p:cNvSpPr txBox="1"/>
              <p:nvPr/>
            </p:nvSpPr>
            <p:spPr>
              <a:xfrm>
                <a:off x="12976258" y="14642588"/>
                <a:ext cx="274114" cy="192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12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GB" sz="1200" b="1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BFEC4C-B295-E7D0-B535-BF34469AD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6258" y="14642588"/>
                <a:ext cx="274114" cy="192873"/>
              </a:xfrm>
              <a:prstGeom prst="rect">
                <a:avLst/>
              </a:prstGeom>
              <a:blipFill>
                <a:blip r:embed="rId11"/>
                <a:stretch>
                  <a:fillRect l="-13333" r="-6667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3CEE630-1D82-D75A-476C-17CB16C2643A}"/>
              </a:ext>
            </a:extLst>
          </p:cNvPr>
          <p:cNvCxnSpPr>
            <a:cxnSpLocks/>
            <a:endCxn id="4" idx="0"/>
          </p:cNvCxnSpPr>
          <p:nvPr/>
        </p:nvCxnSpPr>
        <p:spPr>
          <a:xfrm flipH="1" flipV="1">
            <a:off x="13834116" y="12994943"/>
            <a:ext cx="448862" cy="668766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7A0590-425C-A9D7-FDDD-7A3C9303CAAD}"/>
              </a:ext>
            </a:extLst>
          </p:cNvPr>
          <p:cNvCxnSpPr>
            <a:cxnSpLocks/>
          </p:cNvCxnSpPr>
          <p:nvPr/>
        </p:nvCxnSpPr>
        <p:spPr>
          <a:xfrm flipH="1" flipV="1">
            <a:off x="13966700" y="13192920"/>
            <a:ext cx="316278" cy="47386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763E9A6-7F3C-F1E9-4CE5-C1A57299879E}"/>
              </a:ext>
            </a:extLst>
          </p:cNvPr>
          <p:cNvGrpSpPr/>
          <p:nvPr/>
        </p:nvGrpSpPr>
        <p:grpSpPr>
          <a:xfrm>
            <a:off x="14225981" y="13610830"/>
            <a:ext cx="111919" cy="111919"/>
            <a:chOff x="7429500" y="3123662"/>
            <a:chExt cx="111919" cy="11191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BB8D233-7957-72E5-7351-82D194864BCC}"/>
                </a:ext>
              </a:extLst>
            </p:cNvPr>
            <p:cNvSpPr/>
            <p:nvPr/>
          </p:nvSpPr>
          <p:spPr>
            <a:xfrm>
              <a:off x="7429500" y="3123662"/>
              <a:ext cx="111919" cy="111919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71D9E6-F479-5572-B7D6-12436C5451D2}"/>
                </a:ext>
              </a:extLst>
            </p:cNvPr>
            <p:cNvCxnSpPr>
              <a:stCxn id="32" idx="1"/>
              <a:endCxn id="32" idx="5"/>
            </p:cNvCxnSpPr>
            <p:nvPr/>
          </p:nvCxnSpPr>
          <p:spPr>
            <a:xfrm>
              <a:off x="7445890" y="3140052"/>
              <a:ext cx="79139" cy="7913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F3DCFE-E1D9-09C3-0A48-88A233A3F829}"/>
                </a:ext>
              </a:extLst>
            </p:cNvPr>
            <p:cNvCxnSpPr>
              <a:cxnSpLocks/>
              <a:stCxn id="32" idx="3"/>
              <a:endCxn id="32" idx="7"/>
            </p:cNvCxnSpPr>
            <p:nvPr/>
          </p:nvCxnSpPr>
          <p:spPr>
            <a:xfrm flipV="1">
              <a:off x="7445890" y="3140052"/>
              <a:ext cx="79139" cy="7913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8668ADE-5BDD-21A2-A3F8-7CBC4F157970}"/>
                  </a:ext>
                </a:extLst>
              </p:cNvPr>
              <p:cNvSpPr txBox="1"/>
              <p:nvPr/>
            </p:nvSpPr>
            <p:spPr>
              <a:xfrm>
                <a:off x="13017818" y="14206887"/>
                <a:ext cx="29500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80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8668ADE-5BDD-21A2-A3F8-7CBC4F157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7818" y="14206887"/>
                <a:ext cx="295002" cy="215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B03FE75-1CC4-CCF5-B29E-216169DAC0D7}"/>
                  </a:ext>
                </a:extLst>
              </p:cNvPr>
              <p:cNvSpPr txBox="1"/>
              <p:nvPr/>
            </p:nvSpPr>
            <p:spPr>
              <a:xfrm>
                <a:off x="13728124" y="13064209"/>
                <a:ext cx="29500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80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B03FE75-1CC4-CCF5-B29E-216169DAC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8124" y="13064209"/>
                <a:ext cx="295002" cy="215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77C63F8-57A4-BCEF-84E8-A155F838EC03}"/>
              </a:ext>
            </a:extLst>
          </p:cNvPr>
          <p:cNvCxnSpPr>
            <a:cxnSpLocks/>
          </p:cNvCxnSpPr>
          <p:nvPr/>
        </p:nvCxnSpPr>
        <p:spPr>
          <a:xfrm flipH="1">
            <a:off x="12490338" y="13614301"/>
            <a:ext cx="39063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6E18BD6-9980-F8F9-8E0D-69BBF0CF1A30}"/>
                  </a:ext>
                </a:extLst>
              </p:cNvPr>
              <p:cNvSpPr txBox="1"/>
              <p:nvPr/>
            </p:nvSpPr>
            <p:spPr>
              <a:xfrm>
                <a:off x="12483452" y="13410029"/>
                <a:ext cx="121828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GB" sz="12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6E18BD6-9980-F8F9-8E0D-69BBF0CF1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3452" y="13410029"/>
                <a:ext cx="121828" cy="184666"/>
              </a:xfrm>
              <a:prstGeom prst="rect">
                <a:avLst/>
              </a:prstGeom>
              <a:blipFill>
                <a:blip r:embed="rId14"/>
                <a:stretch>
                  <a:fillRect l="-30000" r="-30000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7D49659-A7E8-1E77-1CDE-3495F38B15DA}"/>
              </a:ext>
            </a:extLst>
          </p:cNvPr>
          <p:cNvCxnSpPr>
            <a:cxnSpLocks/>
          </p:cNvCxnSpPr>
          <p:nvPr/>
        </p:nvCxnSpPr>
        <p:spPr>
          <a:xfrm flipV="1">
            <a:off x="13974420" y="12308105"/>
            <a:ext cx="0" cy="58043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1135D47-9954-0110-A839-714574613CE8}"/>
              </a:ext>
            </a:extLst>
          </p:cNvPr>
          <p:cNvCxnSpPr>
            <a:cxnSpLocks/>
          </p:cNvCxnSpPr>
          <p:nvPr/>
        </p:nvCxnSpPr>
        <p:spPr>
          <a:xfrm flipV="1">
            <a:off x="13974420" y="12888541"/>
            <a:ext cx="0" cy="696219"/>
          </a:xfrm>
          <a:prstGeom prst="straightConnector1">
            <a:avLst/>
          </a:prstGeom>
          <a:ln w="19050">
            <a:solidFill>
              <a:srgbClr val="7030A0">
                <a:alpha val="45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D0C7AA1-2D89-DF5C-9809-5748CA3B6397}"/>
              </a:ext>
            </a:extLst>
          </p:cNvPr>
          <p:cNvCxnSpPr>
            <a:cxnSpLocks/>
          </p:cNvCxnSpPr>
          <p:nvPr/>
        </p:nvCxnSpPr>
        <p:spPr>
          <a:xfrm flipH="1">
            <a:off x="12880975" y="13615569"/>
            <a:ext cx="1057962" cy="0"/>
          </a:xfrm>
          <a:prstGeom prst="straightConnector1">
            <a:avLst/>
          </a:prstGeom>
          <a:ln w="19050">
            <a:solidFill>
              <a:srgbClr val="7030A0">
                <a:alpha val="45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5E6EFF2-6DE5-DC1A-A0D7-2750D1538E20}"/>
                  </a:ext>
                </a:extLst>
              </p:cNvPr>
              <p:cNvSpPr txBox="1"/>
              <p:nvPr/>
            </p:nvSpPr>
            <p:spPr>
              <a:xfrm>
                <a:off x="13987812" y="12181031"/>
                <a:ext cx="11862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GB" sz="12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5E6EFF2-6DE5-DC1A-A0D7-2750D1538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7812" y="12181031"/>
                <a:ext cx="118622" cy="184666"/>
              </a:xfrm>
              <a:prstGeom prst="rect">
                <a:avLst/>
              </a:prstGeom>
              <a:blipFill>
                <a:blip r:embed="rId15"/>
                <a:stretch>
                  <a:fillRect l="-21053" r="-157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89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2F1EC34-FC95-D6C2-B712-153C8D40418E}"/>
              </a:ext>
            </a:extLst>
          </p:cNvPr>
          <p:cNvCxnSpPr>
            <a:cxnSpLocks/>
          </p:cNvCxnSpPr>
          <p:nvPr/>
        </p:nvCxnSpPr>
        <p:spPr>
          <a:xfrm flipV="1">
            <a:off x="14341641" y="14400212"/>
            <a:ext cx="0" cy="605068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252BFD-C7FF-57E6-61BC-E2736A2C820A}"/>
              </a:ext>
            </a:extLst>
          </p:cNvPr>
          <p:cNvCxnSpPr>
            <a:cxnSpLocks/>
          </p:cNvCxnSpPr>
          <p:nvPr/>
        </p:nvCxnSpPr>
        <p:spPr>
          <a:xfrm>
            <a:off x="14345445" y="15005049"/>
            <a:ext cx="639773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23E4511-2A76-4C03-9599-3895D8ECBA46}"/>
              </a:ext>
            </a:extLst>
          </p:cNvPr>
          <p:cNvSpPr/>
          <p:nvPr/>
        </p:nvSpPr>
        <p:spPr>
          <a:xfrm rot="19767054">
            <a:off x="14263980" y="14961670"/>
            <a:ext cx="58603" cy="58603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08F309-645A-229D-5E1F-E410A7B337FC}"/>
              </a:ext>
            </a:extLst>
          </p:cNvPr>
          <p:cNvCxnSpPr>
            <a:cxnSpLocks/>
          </p:cNvCxnSpPr>
          <p:nvPr/>
        </p:nvCxnSpPr>
        <p:spPr>
          <a:xfrm flipV="1">
            <a:off x="13429280" y="14400214"/>
            <a:ext cx="1941867" cy="11461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0B0C52-227D-430D-7189-2792E64BED0D}"/>
              </a:ext>
            </a:extLst>
          </p:cNvPr>
          <p:cNvCxnSpPr/>
          <p:nvPr/>
        </p:nvCxnSpPr>
        <p:spPr>
          <a:xfrm>
            <a:off x="12599855" y="14995732"/>
            <a:ext cx="15716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51DD31-0C83-0835-2280-8375663AA825}"/>
                  </a:ext>
                </a:extLst>
              </p:cNvPr>
              <p:cNvSpPr txBox="1"/>
              <p:nvPr/>
            </p:nvSpPr>
            <p:spPr>
              <a:xfrm>
                <a:off x="13102215" y="14714913"/>
                <a:ext cx="3867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𝑖𝑛𝑐</m:t>
                          </m:r>
                        </m:sub>
                      </m:sSub>
                    </m:oMath>
                  </m:oMathPara>
                </a14:m>
                <a:endParaRPr lang="en-GB" sz="1600" i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51DD31-0C83-0835-2280-8375663AA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2215" y="14714913"/>
                <a:ext cx="386773" cy="246221"/>
              </a:xfrm>
              <a:prstGeom prst="rect">
                <a:avLst/>
              </a:prstGeom>
              <a:blipFill>
                <a:blip r:embed="rId2"/>
                <a:stretch>
                  <a:fillRect l="-10938" r="-3125" b="-1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6423AF-DE2C-71B2-0869-4D297F6590D7}"/>
              </a:ext>
            </a:extLst>
          </p:cNvPr>
          <p:cNvCxnSpPr>
            <a:cxnSpLocks/>
          </p:cNvCxnSpPr>
          <p:nvPr/>
        </p:nvCxnSpPr>
        <p:spPr>
          <a:xfrm>
            <a:off x="14341643" y="15005280"/>
            <a:ext cx="391863" cy="0"/>
          </a:xfrm>
          <a:prstGeom prst="straightConnector1">
            <a:avLst/>
          </a:prstGeom>
          <a:ln w="12700">
            <a:solidFill>
              <a:srgbClr val="CC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88ED4F4-6C90-6B37-25BF-749EAB4CBDFD}"/>
              </a:ext>
            </a:extLst>
          </p:cNvPr>
          <p:cNvCxnSpPr>
            <a:cxnSpLocks/>
          </p:cNvCxnSpPr>
          <p:nvPr/>
        </p:nvCxnSpPr>
        <p:spPr>
          <a:xfrm flipV="1">
            <a:off x="14341641" y="14617468"/>
            <a:ext cx="0" cy="38781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87A6C8-3280-86FD-6E01-32A1BDA138C9}"/>
                  </a:ext>
                </a:extLst>
              </p:cNvPr>
              <p:cNvSpPr txBox="1"/>
              <p:nvPr/>
            </p:nvSpPr>
            <p:spPr>
              <a:xfrm>
                <a:off x="14374175" y="14556080"/>
                <a:ext cx="243656" cy="192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sz="1200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GB" sz="12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87A6C8-3280-86FD-6E01-32A1BDA13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4175" y="14556080"/>
                <a:ext cx="243656" cy="192873"/>
              </a:xfrm>
              <a:prstGeom prst="rect">
                <a:avLst/>
              </a:prstGeom>
              <a:blipFill>
                <a:blip r:embed="rId3"/>
                <a:stretch>
                  <a:fillRect l="-15000" r="-7500"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56CD3A-24F0-49A0-7BD6-CACB9C7B6ABF}"/>
                  </a:ext>
                </a:extLst>
              </p:cNvPr>
              <p:cNvSpPr txBox="1"/>
              <p:nvPr/>
            </p:nvSpPr>
            <p:spPr>
              <a:xfrm>
                <a:off x="14509434" y="15016356"/>
                <a:ext cx="274114" cy="192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1200" b="1" i="1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GB" sz="1200" b="1" dirty="0">
                  <a:solidFill>
                    <a:srgbClr val="CC660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56CD3A-24F0-49A0-7BD6-CACB9C7B6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9434" y="15016356"/>
                <a:ext cx="274114" cy="192873"/>
              </a:xfrm>
              <a:prstGeom prst="rect">
                <a:avLst/>
              </a:prstGeom>
              <a:blipFill>
                <a:blip r:embed="rId4"/>
                <a:stretch>
                  <a:fillRect l="-13333" r="-8889" b="-156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654F27-3F35-8361-A89E-A7A3446274A4}"/>
                  </a:ext>
                </a:extLst>
              </p:cNvPr>
              <p:cNvSpPr txBox="1"/>
              <p:nvPr/>
            </p:nvSpPr>
            <p:spPr>
              <a:xfrm>
                <a:off x="15073615" y="14609892"/>
                <a:ext cx="4440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b="1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Panel</a:t>
                </a:r>
                <a:r>
                  <a:rPr lang="en-US" sz="1100" b="1"/>
                  <a:t>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n-GB" sz="1100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654F27-3F35-8361-A89E-A7A344627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3615" y="14609892"/>
                <a:ext cx="444032" cy="169277"/>
              </a:xfrm>
              <a:prstGeom prst="rect">
                <a:avLst/>
              </a:prstGeom>
              <a:blipFill>
                <a:blip r:embed="rId5"/>
                <a:stretch>
                  <a:fillRect l="-20548" t="-29630" r="-10959" b="-5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BE2C2C-A55A-F9F9-E2B8-4E1C66C81F64}"/>
              </a:ext>
            </a:extLst>
          </p:cNvPr>
          <p:cNvCxnSpPr>
            <a:cxnSpLocks/>
          </p:cNvCxnSpPr>
          <p:nvPr/>
        </p:nvCxnSpPr>
        <p:spPr>
          <a:xfrm flipH="1" flipV="1">
            <a:off x="14122336" y="14640718"/>
            <a:ext cx="214545" cy="364562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8537B73-B488-9A00-E264-C3EE64927671}"/>
                  </a:ext>
                </a:extLst>
              </p:cNvPr>
              <p:cNvSpPr txBox="1"/>
              <p:nvPr/>
            </p:nvSpPr>
            <p:spPr>
              <a:xfrm>
                <a:off x="14002814" y="14471442"/>
                <a:ext cx="15844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100" i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8537B73-B488-9A00-E264-C3EE64927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2814" y="14471442"/>
                <a:ext cx="158441" cy="169277"/>
              </a:xfrm>
              <a:prstGeom prst="rect">
                <a:avLst/>
              </a:prstGeom>
              <a:blipFill>
                <a:blip r:embed="rId6"/>
                <a:stretch>
                  <a:fillRect l="-11538" t="-17857" r="-61538" b="-17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5D99A9A-E20A-0AD9-0972-D9325F229744}"/>
                  </a:ext>
                </a:extLst>
              </p:cNvPr>
              <p:cNvSpPr txBox="1"/>
              <p:nvPr/>
            </p:nvSpPr>
            <p:spPr>
              <a:xfrm>
                <a:off x="14300344" y="14230298"/>
                <a:ext cx="219676" cy="1766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100" i="1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5D99A9A-E20A-0AD9-0972-D9325F229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344" y="14230298"/>
                <a:ext cx="219676" cy="176651"/>
              </a:xfrm>
              <a:prstGeom prst="rect">
                <a:avLst/>
              </a:prstGeom>
              <a:blipFill>
                <a:blip r:embed="rId7"/>
                <a:stretch>
                  <a:fillRect l="-8333" t="-13793" r="-38889" b="-17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A04084-024B-C7F8-F4A7-F57804956098}"/>
                  </a:ext>
                </a:extLst>
              </p:cNvPr>
              <p:cNvSpPr txBox="1"/>
              <p:nvPr/>
            </p:nvSpPr>
            <p:spPr>
              <a:xfrm>
                <a:off x="14924137" y="15040097"/>
                <a:ext cx="1870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GB" sz="1100" i="1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A04084-024B-C7F8-F4A7-F57804956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4137" y="15040097"/>
                <a:ext cx="187039" cy="169277"/>
              </a:xfrm>
              <a:prstGeom prst="rect">
                <a:avLst/>
              </a:prstGeom>
              <a:blipFill>
                <a:blip r:embed="rId8"/>
                <a:stretch>
                  <a:fillRect l="-9677" t="-14286" r="-45161" b="-17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c 48">
            <a:extLst>
              <a:ext uri="{FF2B5EF4-FFF2-40B4-BE49-F238E27FC236}">
                <a16:creationId xmlns:a16="http://schemas.microsoft.com/office/drawing/2014/main" id="{77B7F2D1-A128-ACE0-BE60-E3F8222B4597}"/>
              </a:ext>
            </a:extLst>
          </p:cNvPr>
          <p:cNvSpPr/>
          <p:nvPr/>
        </p:nvSpPr>
        <p:spPr>
          <a:xfrm>
            <a:off x="14033501" y="14694529"/>
            <a:ext cx="616278" cy="616278"/>
          </a:xfrm>
          <a:prstGeom prst="arc">
            <a:avLst>
              <a:gd name="adj1" fmla="val 11046445"/>
              <a:gd name="adj2" fmla="val 14304032"/>
            </a:avLst>
          </a:prstGeom>
          <a:ln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B4A181-C237-6139-67BA-B0AAE517AE5D}"/>
                  </a:ext>
                </a:extLst>
              </p:cNvPr>
              <p:cNvSpPr txBox="1"/>
              <p:nvPr/>
            </p:nvSpPr>
            <p:spPr>
              <a:xfrm>
                <a:off x="13913781" y="14714913"/>
                <a:ext cx="15350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100" i="1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B4A181-C237-6139-67BA-B0AAE517A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3781" y="14714913"/>
                <a:ext cx="153504" cy="169277"/>
              </a:xfrm>
              <a:prstGeom prst="rect">
                <a:avLst/>
              </a:prstGeom>
              <a:blipFill>
                <a:blip r:embed="rId9"/>
                <a:stretch>
                  <a:fillRect l="-19231" r="-7692" b="-17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28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79174F39-488F-0B81-5988-FDAFDC11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919" y="1532987"/>
            <a:ext cx="4784035" cy="388019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303486B-3DDC-7D29-654F-5298D8DCD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4952" y="1771526"/>
            <a:ext cx="2977218" cy="164327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ABEC1C3-150D-61FD-6C79-C428E069B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5679" y="3486626"/>
            <a:ext cx="3421223" cy="26788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E276CA8-0417-6EF1-B7D2-2FA25943F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4954" y="3813081"/>
            <a:ext cx="881269" cy="48397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C9DE6AF-AEFA-D5FD-88A0-91568BBFB0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2006" y="4709947"/>
            <a:ext cx="5373756" cy="60379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C4DF3626-D790-EC8A-7B27-449CB4B318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4954" y="4343249"/>
            <a:ext cx="2345087" cy="352095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4B7B938B-B4B1-DA88-8F0C-40DFD3546BB8}"/>
              </a:ext>
            </a:extLst>
          </p:cNvPr>
          <p:cNvSpPr/>
          <p:nvPr/>
        </p:nvSpPr>
        <p:spPr>
          <a:xfrm rot="20977577" flipV="1">
            <a:off x="14957087" y="7500161"/>
            <a:ext cx="87803" cy="883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369821D-40E9-D9F7-414C-25DCB1205A6D}"/>
              </a:ext>
            </a:extLst>
          </p:cNvPr>
          <p:cNvSpPr/>
          <p:nvPr/>
        </p:nvSpPr>
        <p:spPr>
          <a:xfrm>
            <a:off x="2156310" y="5811464"/>
            <a:ext cx="6850548" cy="687843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F5FA093-0D4D-C3A3-BD83-0292A3631BE9}"/>
              </a:ext>
            </a:extLst>
          </p:cNvPr>
          <p:cNvSpPr/>
          <p:nvPr/>
        </p:nvSpPr>
        <p:spPr>
          <a:xfrm>
            <a:off x="13808354" y="7676973"/>
            <a:ext cx="3134653" cy="31474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9284F56-E154-F0E7-C400-D3227FD86050}"/>
              </a:ext>
            </a:extLst>
          </p:cNvPr>
          <p:cNvSpPr/>
          <p:nvPr/>
        </p:nvSpPr>
        <p:spPr>
          <a:xfrm>
            <a:off x="18641614" y="6638381"/>
            <a:ext cx="274521" cy="27563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4BF5175-C087-7D1E-1A0A-BC13637E7B6D}"/>
              </a:ext>
            </a:extLst>
          </p:cNvPr>
          <p:cNvCxnSpPr>
            <a:cxnSpLocks/>
          </p:cNvCxnSpPr>
          <p:nvPr/>
        </p:nvCxnSpPr>
        <p:spPr>
          <a:xfrm>
            <a:off x="5630843" y="5811464"/>
            <a:ext cx="13158950" cy="96473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CEF2565-A321-43F8-A5D9-20E62A00A851}"/>
              </a:ext>
            </a:extLst>
          </p:cNvPr>
          <p:cNvCxnSpPr>
            <a:cxnSpLocks/>
          </p:cNvCxnSpPr>
          <p:nvPr/>
        </p:nvCxnSpPr>
        <p:spPr>
          <a:xfrm flipV="1">
            <a:off x="7035298" y="6776199"/>
            <a:ext cx="11754493" cy="556288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BBC4B2C-C10C-339C-4718-819DDA0B7DDE}"/>
              </a:ext>
            </a:extLst>
          </p:cNvPr>
          <p:cNvCxnSpPr>
            <a:cxnSpLocks/>
          </p:cNvCxnSpPr>
          <p:nvPr/>
        </p:nvCxnSpPr>
        <p:spPr>
          <a:xfrm flipV="1">
            <a:off x="5581586" y="6776201"/>
            <a:ext cx="13208206" cy="24744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D25A1EA-EEAC-2B14-8A9B-797AC42745AA}"/>
              </a:ext>
            </a:extLst>
          </p:cNvPr>
          <p:cNvCxnSpPr>
            <a:cxnSpLocks/>
            <a:stCxn id="62" idx="0"/>
            <a:endCxn id="62" idx="4"/>
          </p:cNvCxnSpPr>
          <p:nvPr/>
        </p:nvCxnSpPr>
        <p:spPr>
          <a:xfrm>
            <a:off x="5581584" y="5811464"/>
            <a:ext cx="0" cy="6878433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7E3FE67-8AC7-A89B-79EF-C32A04576407}"/>
              </a:ext>
            </a:extLst>
          </p:cNvPr>
          <p:cNvCxnSpPr>
            <a:cxnSpLocks/>
            <a:stCxn id="62" idx="2"/>
            <a:endCxn id="62" idx="6"/>
          </p:cNvCxnSpPr>
          <p:nvPr/>
        </p:nvCxnSpPr>
        <p:spPr>
          <a:xfrm>
            <a:off x="2156310" y="9250681"/>
            <a:ext cx="6850548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BA69437-A753-6304-020B-2CD1CF7B4E20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3808354" y="9250680"/>
            <a:ext cx="3134653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73CC475-F626-F2A2-A6CD-05881118FF96}"/>
              </a:ext>
            </a:extLst>
          </p:cNvPr>
          <p:cNvCxnSpPr>
            <a:cxnSpLocks/>
            <a:endCxn id="63" idx="4"/>
          </p:cNvCxnSpPr>
          <p:nvPr/>
        </p:nvCxnSpPr>
        <p:spPr>
          <a:xfrm>
            <a:off x="15375681" y="7676973"/>
            <a:ext cx="0" cy="3147413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C915650E-24FC-5B79-8F58-BE35864B11A4}"/>
              </a:ext>
            </a:extLst>
          </p:cNvPr>
          <p:cNvSpPr/>
          <p:nvPr/>
        </p:nvSpPr>
        <p:spPr>
          <a:xfrm rot="20977577" flipV="1">
            <a:off x="14989905" y="7710273"/>
            <a:ext cx="87803" cy="883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381261C-03F5-8A56-5740-41A311DF5F2B}"/>
              </a:ext>
            </a:extLst>
          </p:cNvPr>
          <p:cNvCxnSpPr>
            <a:cxnSpLocks/>
          </p:cNvCxnSpPr>
          <p:nvPr/>
        </p:nvCxnSpPr>
        <p:spPr>
          <a:xfrm flipH="1" flipV="1">
            <a:off x="15030725" y="7482522"/>
            <a:ext cx="344961" cy="176815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294BBF0-022D-3319-7278-680405F4ADDA}"/>
              </a:ext>
            </a:extLst>
          </p:cNvPr>
          <p:cNvCxnSpPr>
            <a:cxnSpLocks/>
          </p:cNvCxnSpPr>
          <p:nvPr/>
        </p:nvCxnSpPr>
        <p:spPr>
          <a:xfrm flipH="1">
            <a:off x="14385941" y="7566098"/>
            <a:ext cx="1393251" cy="2644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68BE38-857B-7D81-0ABC-2FFFCD350083}"/>
              </a:ext>
            </a:extLst>
          </p:cNvPr>
          <p:cNvCxnSpPr>
            <a:cxnSpLocks/>
          </p:cNvCxnSpPr>
          <p:nvPr/>
        </p:nvCxnSpPr>
        <p:spPr>
          <a:xfrm>
            <a:off x="14628019" y="7551164"/>
            <a:ext cx="44860" cy="233492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F853E1D-A1A5-2319-CD04-6A207F6EAC9B}"/>
              </a:ext>
            </a:extLst>
          </p:cNvPr>
          <p:cNvCxnSpPr>
            <a:cxnSpLocks/>
          </p:cNvCxnSpPr>
          <p:nvPr/>
        </p:nvCxnSpPr>
        <p:spPr>
          <a:xfrm>
            <a:off x="14437523" y="6559882"/>
            <a:ext cx="191692" cy="997744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422CFF-06E9-BF4F-9759-924721DDCBE9}"/>
              </a:ext>
            </a:extLst>
          </p:cNvPr>
          <p:cNvCxnSpPr>
            <a:cxnSpLocks/>
          </p:cNvCxnSpPr>
          <p:nvPr/>
        </p:nvCxnSpPr>
        <p:spPr>
          <a:xfrm flipH="1">
            <a:off x="14081141" y="6366779"/>
            <a:ext cx="1393251" cy="2644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DBF333B-7CCD-166E-787A-A1520ABE7680}"/>
              </a:ext>
            </a:extLst>
          </p:cNvPr>
          <p:cNvCxnSpPr>
            <a:cxnSpLocks/>
          </p:cNvCxnSpPr>
          <p:nvPr/>
        </p:nvCxnSpPr>
        <p:spPr>
          <a:xfrm flipH="1" flipV="1">
            <a:off x="14837569" y="6492476"/>
            <a:ext cx="193154" cy="99004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8F0B51F-9206-9AE2-A187-EE0A2B77B27C}"/>
                  </a:ext>
                </a:extLst>
              </p:cNvPr>
              <p:cNvSpPr txBox="1"/>
              <p:nvPr/>
            </p:nvSpPr>
            <p:spPr>
              <a:xfrm>
                <a:off x="11895318" y="7621908"/>
                <a:ext cx="53681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𝑠𝑎𝑡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8F0B51F-9206-9AE2-A187-EE0A2B77B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5318" y="7621908"/>
                <a:ext cx="536814" cy="289182"/>
              </a:xfrm>
              <a:prstGeom prst="rect">
                <a:avLst/>
              </a:prstGeom>
              <a:blipFill>
                <a:blip r:embed="rId8"/>
                <a:stretch>
                  <a:fillRect l="-5682" t="-20833" r="-3409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D6389D5-B202-64B8-DCDB-F2D2E1DEAFFE}"/>
                  </a:ext>
                </a:extLst>
              </p:cNvPr>
              <p:cNvSpPr txBox="1"/>
              <p:nvPr/>
            </p:nvSpPr>
            <p:spPr>
              <a:xfrm>
                <a:off x="14679977" y="6955292"/>
                <a:ext cx="201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D6389D5-B202-64B8-DCDB-F2D2E1DEA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9977" y="6955292"/>
                <a:ext cx="201209" cy="276999"/>
              </a:xfrm>
              <a:prstGeom prst="rect">
                <a:avLst/>
              </a:prstGeom>
              <a:blipFill>
                <a:blip r:embed="rId9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FFE96CA8-C64C-D2BB-491D-75FB0A8B0CFF}"/>
              </a:ext>
            </a:extLst>
          </p:cNvPr>
          <p:cNvCxnSpPr>
            <a:cxnSpLocks/>
            <a:stCxn id="82" idx="0"/>
            <a:endCxn id="80" idx="2"/>
          </p:cNvCxnSpPr>
          <p:nvPr/>
        </p:nvCxnSpPr>
        <p:spPr>
          <a:xfrm rot="16200000" flipV="1">
            <a:off x="14793186" y="7219688"/>
            <a:ext cx="226137" cy="25134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AAC178BD-3587-30EE-376A-879E916BDB34}"/>
              </a:ext>
            </a:extLst>
          </p:cNvPr>
          <p:cNvSpPr/>
          <p:nvPr/>
        </p:nvSpPr>
        <p:spPr>
          <a:xfrm>
            <a:off x="15008545" y="7458428"/>
            <a:ext cx="46760" cy="467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B6B86CA-57AA-0097-4A58-13C350BA10D0}"/>
                  </a:ext>
                </a:extLst>
              </p:cNvPr>
              <p:cNvSpPr txBox="1"/>
              <p:nvPr/>
            </p:nvSpPr>
            <p:spPr>
              <a:xfrm>
                <a:off x="18798301" y="6215477"/>
                <a:ext cx="3855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B6B86CA-57AA-0097-4A58-13C350BA1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8301" y="6215477"/>
                <a:ext cx="385555" cy="276999"/>
              </a:xfrm>
              <a:prstGeom prst="rect">
                <a:avLst/>
              </a:prstGeom>
              <a:blipFill>
                <a:blip r:embed="rId10"/>
                <a:stretch>
                  <a:fillRect l="-14286" r="-11111"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77594323-3B89-B03D-FDCC-055ED516A553}"/>
              </a:ext>
            </a:extLst>
          </p:cNvPr>
          <p:cNvCxnSpPr>
            <a:cxnSpLocks/>
            <a:endCxn id="83" idx="2"/>
          </p:cNvCxnSpPr>
          <p:nvPr/>
        </p:nvCxnSpPr>
        <p:spPr>
          <a:xfrm rot="5400000" flipH="1" flipV="1">
            <a:off x="18745137" y="6526215"/>
            <a:ext cx="279680" cy="2122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35C9E0A-DA03-9B8E-BF16-C74636302965}"/>
                  </a:ext>
                </a:extLst>
              </p:cNvPr>
              <p:cNvSpPr txBox="1"/>
              <p:nvPr/>
            </p:nvSpPr>
            <p:spPr>
              <a:xfrm>
                <a:off x="5765795" y="8689237"/>
                <a:ext cx="179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35C9E0A-DA03-9B8E-BF16-C74636302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795" y="8689237"/>
                <a:ext cx="179216" cy="276999"/>
              </a:xfrm>
              <a:prstGeom prst="rect">
                <a:avLst/>
              </a:prstGeom>
              <a:blipFill>
                <a:blip r:embed="rId11"/>
                <a:stretch>
                  <a:fillRect l="-34483" r="-27586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5E85C575-613A-E649-FDA4-2A46C762798B}"/>
              </a:ext>
            </a:extLst>
          </p:cNvPr>
          <p:cNvCxnSpPr>
            <a:cxnSpLocks/>
            <a:endCxn id="85" idx="2"/>
          </p:cNvCxnSpPr>
          <p:nvPr/>
        </p:nvCxnSpPr>
        <p:spPr>
          <a:xfrm rot="5400000" flipH="1" flipV="1">
            <a:off x="5580218" y="8970731"/>
            <a:ext cx="279680" cy="27069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9EBBA33-DC3F-9936-3BDF-59233F6F4924}"/>
                  </a:ext>
                </a:extLst>
              </p:cNvPr>
              <p:cNvSpPr txBox="1"/>
              <p:nvPr/>
            </p:nvSpPr>
            <p:spPr>
              <a:xfrm>
                <a:off x="14450299" y="7591771"/>
                <a:ext cx="171393" cy="1747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GB" sz="105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9EBBA33-DC3F-9936-3BDF-59233F6F4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0299" y="7591771"/>
                <a:ext cx="171393" cy="174728"/>
              </a:xfrm>
              <a:prstGeom prst="rect">
                <a:avLst/>
              </a:prstGeom>
              <a:blipFill>
                <a:blip r:embed="rId12"/>
                <a:stretch>
                  <a:fillRect l="-20690" r="-3448" b="-17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C5FBDB-FD11-BA00-5366-D7FBB6A25B60}"/>
                  </a:ext>
                </a:extLst>
              </p:cNvPr>
              <p:cNvSpPr txBox="1"/>
              <p:nvPr/>
            </p:nvSpPr>
            <p:spPr>
              <a:xfrm>
                <a:off x="14330780" y="6967502"/>
                <a:ext cx="184025" cy="1740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sz="105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C5FBDB-FD11-BA00-5366-D7FBB6A2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0780" y="6967502"/>
                <a:ext cx="184025" cy="174087"/>
              </a:xfrm>
              <a:prstGeom prst="rect">
                <a:avLst/>
              </a:prstGeom>
              <a:blipFill>
                <a:blip r:embed="rId13"/>
                <a:stretch>
                  <a:fillRect l="-16667" r="-10000" b="-17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7618C36-4FC9-C1E9-2720-498DFFD33FF5}"/>
                  </a:ext>
                </a:extLst>
              </p:cNvPr>
              <p:cNvSpPr txBox="1"/>
              <p:nvPr/>
            </p:nvSpPr>
            <p:spPr>
              <a:xfrm>
                <a:off x="14761667" y="8073980"/>
                <a:ext cx="40818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7618C36-4FC9-C1E9-2720-498DFFD33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1667" y="8073980"/>
                <a:ext cx="408189" cy="289182"/>
              </a:xfrm>
              <a:prstGeom prst="rect">
                <a:avLst/>
              </a:prstGeom>
              <a:blipFill>
                <a:blip r:embed="rId14"/>
                <a:stretch>
                  <a:fillRect l="-7576" t="-20833" r="-18182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909F066-DC8B-52C5-B70F-182ECC3E336F}"/>
                  </a:ext>
                </a:extLst>
              </p:cNvPr>
              <p:cNvSpPr txBox="1"/>
              <p:nvPr/>
            </p:nvSpPr>
            <p:spPr>
              <a:xfrm>
                <a:off x="15024564" y="8745055"/>
                <a:ext cx="2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909F066-DC8B-52C5-B70F-182ECC3E3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4564" y="8745055"/>
                <a:ext cx="206210" cy="276999"/>
              </a:xfrm>
              <a:prstGeom prst="rect">
                <a:avLst/>
              </a:prstGeom>
              <a:blipFill>
                <a:blip r:embed="rId15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DCDC5316-FDBE-B6B1-0026-A77C38CF1262}"/>
              </a:ext>
            </a:extLst>
          </p:cNvPr>
          <p:cNvCxnSpPr>
            <a:cxnSpLocks/>
            <a:endCxn id="90" idx="2"/>
          </p:cNvCxnSpPr>
          <p:nvPr/>
        </p:nvCxnSpPr>
        <p:spPr>
          <a:xfrm rot="10800000">
            <a:off x="15127670" y="9022055"/>
            <a:ext cx="248845" cy="2261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7E2CBBF-4072-C7EE-5DF9-4F3919BD522D}"/>
              </a:ext>
            </a:extLst>
          </p:cNvPr>
          <p:cNvCxnSpPr>
            <a:cxnSpLocks/>
          </p:cNvCxnSpPr>
          <p:nvPr/>
        </p:nvCxnSpPr>
        <p:spPr>
          <a:xfrm>
            <a:off x="15381847" y="9239496"/>
            <a:ext cx="1398290" cy="78989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6859BE0-BD1F-35E5-C7A1-3FB960F61D5C}"/>
                  </a:ext>
                </a:extLst>
              </p:cNvPr>
              <p:cNvSpPr txBox="1"/>
              <p:nvPr/>
            </p:nvSpPr>
            <p:spPr>
              <a:xfrm>
                <a:off x="15756783" y="9562525"/>
                <a:ext cx="3198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6859BE0-BD1F-35E5-C7A1-3FB960F61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6783" y="9562525"/>
                <a:ext cx="319896" cy="276999"/>
              </a:xfrm>
              <a:prstGeom prst="rect">
                <a:avLst/>
              </a:prstGeom>
              <a:blipFill>
                <a:blip r:embed="rId16"/>
                <a:stretch>
                  <a:fillRect l="-19231" r="-3846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5B33306-A0BB-CD24-E233-BD87AEA5E31B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3159550" y="6818787"/>
            <a:ext cx="2470095" cy="243666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51C81F0-6A3A-1613-B8D0-91EE17A48CB6}"/>
                  </a:ext>
                </a:extLst>
              </p:cNvPr>
              <p:cNvSpPr txBox="1"/>
              <p:nvPr/>
            </p:nvSpPr>
            <p:spPr>
              <a:xfrm>
                <a:off x="4077838" y="8012458"/>
                <a:ext cx="295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51C81F0-6A3A-1613-B8D0-91EE17A48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838" y="8012458"/>
                <a:ext cx="295658" cy="276999"/>
              </a:xfrm>
              <a:prstGeom prst="rect">
                <a:avLst/>
              </a:prstGeom>
              <a:blipFill>
                <a:blip r:embed="rId17"/>
                <a:stretch>
                  <a:fillRect l="-18750" r="-6250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C6C32D7-1E4B-25F5-6B8A-0F7D3F50734A}"/>
              </a:ext>
            </a:extLst>
          </p:cNvPr>
          <p:cNvCxnSpPr>
            <a:cxnSpLocks/>
          </p:cNvCxnSpPr>
          <p:nvPr/>
        </p:nvCxnSpPr>
        <p:spPr>
          <a:xfrm flipV="1">
            <a:off x="15381018" y="6776197"/>
            <a:ext cx="3417283" cy="246329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FB964A2-94CA-2AEC-2929-2FB05E7FA11E}"/>
                  </a:ext>
                </a:extLst>
              </p:cNvPr>
              <p:cNvSpPr txBox="1"/>
              <p:nvPr/>
            </p:nvSpPr>
            <p:spPr>
              <a:xfrm>
                <a:off x="16892664" y="8144866"/>
                <a:ext cx="56105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FB964A2-94CA-2AEC-2929-2FB05E7FA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2664" y="8144866"/>
                <a:ext cx="561051" cy="289182"/>
              </a:xfrm>
              <a:prstGeom prst="rect">
                <a:avLst/>
              </a:prstGeom>
              <a:blipFill>
                <a:blip r:embed="rId18"/>
                <a:stretch>
                  <a:fillRect l="-5435" t="-20833" r="-3261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3E9EC05-F8D4-73B0-1C09-706FEA01729E}"/>
                  </a:ext>
                </a:extLst>
              </p:cNvPr>
              <p:cNvSpPr txBox="1"/>
              <p:nvPr/>
            </p:nvSpPr>
            <p:spPr>
              <a:xfrm>
                <a:off x="8886201" y="12412045"/>
                <a:ext cx="2782618" cy="289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𝑠𝑎𝑡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𝑠𝑎𝑡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𝑠𝑎𝑡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𝑠𝑎𝑡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3E9EC05-F8D4-73B0-1C09-706FEA017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201" y="12412045"/>
                <a:ext cx="2782618" cy="289182"/>
              </a:xfrm>
              <a:prstGeom prst="rect">
                <a:avLst/>
              </a:prstGeom>
              <a:blipFill>
                <a:blip r:embed="rId19"/>
                <a:stretch>
                  <a:fillRect l="-2193" t="-20833" b="-29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3704488-ED49-7D74-58D7-3D38A7A6892C}"/>
                  </a:ext>
                </a:extLst>
              </p:cNvPr>
              <p:cNvSpPr txBox="1"/>
              <p:nvPr/>
            </p:nvSpPr>
            <p:spPr>
              <a:xfrm>
                <a:off x="16399879" y="6675069"/>
                <a:ext cx="560025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𝑠𝑎𝑡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3704488-ED49-7D74-58D7-3D38A7A68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9879" y="6675069"/>
                <a:ext cx="560025" cy="289182"/>
              </a:xfrm>
              <a:prstGeom prst="rect">
                <a:avLst/>
              </a:prstGeom>
              <a:blipFill>
                <a:blip r:embed="rId20"/>
                <a:stretch>
                  <a:fillRect l="-5435" t="-23404" r="-3261" b="-127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ight Brace 99">
            <a:extLst>
              <a:ext uri="{FF2B5EF4-FFF2-40B4-BE49-F238E27FC236}">
                <a16:creationId xmlns:a16="http://schemas.microsoft.com/office/drawing/2014/main" id="{5152B1A7-938E-0D81-E802-4A3A8CB7B1E5}"/>
              </a:ext>
            </a:extLst>
          </p:cNvPr>
          <p:cNvSpPr/>
          <p:nvPr/>
        </p:nvSpPr>
        <p:spPr>
          <a:xfrm rot="15560587">
            <a:off x="16797570" y="5142495"/>
            <a:ext cx="177827" cy="3800425"/>
          </a:xfrm>
          <a:prstGeom prst="rightBrace">
            <a:avLst>
              <a:gd name="adj1" fmla="val 55102"/>
              <a:gd name="adj2" fmla="val 47176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39E1B20-E1E7-5498-9BED-A771A177DF59}"/>
                  </a:ext>
                </a:extLst>
              </p:cNvPr>
              <p:cNvSpPr txBox="1"/>
              <p:nvPr/>
            </p:nvSpPr>
            <p:spPr>
              <a:xfrm>
                <a:off x="8886201" y="12799000"/>
                <a:ext cx="2782618" cy="289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𝑠𝑎𝑡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𝑠𝑎𝑡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39E1B20-E1E7-5498-9BED-A771A177D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201" y="12799000"/>
                <a:ext cx="2782618" cy="289182"/>
              </a:xfrm>
              <a:prstGeom prst="rect">
                <a:avLst/>
              </a:prstGeom>
              <a:blipFill>
                <a:blip r:embed="rId21"/>
                <a:stretch>
                  <a:fillRect l="-2193" t="-23404" b="-127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C7A45A9-FA82-C839-220C-7569B262A6CA}"/>
                  </a:ext>
                </a:extLst>
              </p:cNvPr>
              <p:cNvSpPr txBox="1"/>
              <p:nvPr/>
            </p:nvSpPr>
            <p:spPr>
              <a:xfrm>
                <a:off x="8886201" y="13190295"/>
                <a:ext cx="2782618" cy="319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C7A45A9-FA82-C839-220C-7569B262A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201" y="13190295"/>
                <a:ext cx="2782618" cy="319318"/>
              </a:xfrm>
              <a:prstGeom prst="rect">
                <a:avLst/>
              </a:prstGeom>
              <a:blipFill>
                <a:blip r:embed="rId22"/>
                <a:stretch>
                  <a:fillRect l="-3070" t="-15385" b="-21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A020C45-F6AA-CA37-AD8D-A30160F4F944}"/>
                  </a:ext>
                </a:extLst>
              </p:cNvPr>
              <p:cNvSpPr txBox="1"/>
              <p:nvPr/>
            </p:nvSpPr>
            <p:spPr>
              <a:xfrm>
                <a:off x="8886201" y="13611726"/>
                <a:ext cx="2782618" cy="495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𝑠𝑎𝑡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𝑠𝑎𝑡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A020C45-F6AA-CA37-AD8D-A30160F4F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201" y="13611726"/>
                <a:ext cx="2782618" cy="495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10FD892-8373-0A22-FFD5-FDAF215F3DDD}"/>
              </a:ext>
            </a:extLst>
          </p:cNvPr>
          <p:cNvCxnSpPr>
            <a:cxnSpLocks/>
          </p:cNvCxnSpPr>
          <p:nvPr/>
        </p:nvCxnSpPr>
        <p:spPr>
          <a:xfrm flipH="1" flipV="1">
            <a:off x="5573074" y="9245916"/>
            <a:ext cx="9802606" cy="715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3799444-D547-1B90-7600-B7ECA5F91A72}"/>
                  </a:ext>
                </a:extLst>
              </p:cNvPr>
              <p:cNvSpPr txBox="1"/>
              <p:nvPr/>
            </p:nvSpPr>
            <p:spPr>
              <a:xfrm>
                <a:off x="10631738" y="9281498"/>
                <a:ext cx="39151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3799444-D547-1B90-7600-B7ECA5F91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738" y="9281498"/>
                <a:ext cx="391517" cy="289182"/>
              </a:xfrm>
              <a:prstGeom prst="rect">
                <a:avLst/>
              </a:prstGeom>
              <a:blipFill>
                <a:blip r:embed="rId24"/>
                <a:stretch>
                  <a:fillRect l="-7813" t="-23404" r="-23438" b="-127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988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1180</TotalTime>
  <Words>60</Words>
  <Application>Microsoft Office PowerPoint</Application>
  <PresentationFormat>Custom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</dc:creator>
  <cp:lastModifiedBy>Adrian</cp:lastModifiedBy>
  <cp:revision>7</cp:revision>
  <dcterms:created xsi:type="dcterms:W3CDTF">2023-03-14T22:42:59Z</dcterms:created>
  <dcterms:modified xsi:type="dcterms:W3CDTF">2023-08-20T10:39:15Z</dcterms:modified>
</cp:coreProperties>
</file>