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5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5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2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6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9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49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12B1-D93A-4329-850D-AAE023CC3D38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39B1-C05B-447A-85F1-257E7987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26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angulado 7"/>
          <p:cNvCxnSpPr>
            <a:stCxn id="4" idx="1"/>
            <a:endCxn id="5" idx="0"/>
          </p:cNvCxnSpPr>
          <p:nvPr/>
        </p:nvCxnSpPr>
        <p:spPr>
          <a:xfrm rot="10800000" flipV="1">
            <a:off x="2993862" y="1437927"/>
            <a:ext cx="1013904" cy="7601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5" idx="2"/>
            <a:endCxn id="6" idx="0"/>
          </p:cNvCxnSpPr>
          <p:nvPr/>
        </p:nvCxnSpPr>
        <p:spPr>
          <a:xfrm rot="5400000">
            <a:off x="2732188" y="3367839"/>
            <a:ext cx="516998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4007766" y="980728"/>
            <a:ext cx="1274440" cy="914400"/>
            <a:chOff x="3851920" y="980728"/>
            <a:chExt cx="1274440" cy="914400"/>
          </a:xfrm>
        </p:grpSpPr>
        <p:sp>
          <p:nvSpPr>
            <p:cNvPr id="4" name="Retângulo 3"/>
            <p:cNvSpPr/>
            <p:nvPr/>
          </p:nvSpPr>
          <p:spPr>
            <a:xfrm>
              <a:off x="3851920" y="980728"/>
              <a:ext cx="127444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996825" y="1253262"/>
              <a:ext cx="98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Paciente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2411757" y="2198115"/>
            <a:ext cx="1164208" cy="914400"/>
            <a:chOff x="2411760" y="2636912"/>
            <a:chExt cx="1009542" cy="914400"/>
          </a:xfrm>
        </p:grpSpPr>
        <p:sp>
          <p:nvSpPr>
            <p:cNvPr id="5" name="Retângulo 4"/>
            <p:cNvSpPr/>
            <p:nvPr/>
          </p:nvSpPr>
          <p:spPr>
            <a:xfrm>
              <a:off x="2411760" y="2636912"/>
              <a:ext cx="1009542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420322" y="2918543"/>
              <a:ext cx="1000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Consulta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2405408" y="3629513"/>
            <a:ext cx="1164208" cy="914400"/>
            <a:chOff x="5652120" y="2636912"/>
            <a:chExt cx="1164208" cy="914400"/>
          </a:xfrm>
        </p:grpSpPr>
        <p:sp>
          <p:nvSpPr>
            <p:cNvPr id="6" name="Retângulo 5"/>
            <p:cNvSpPr/>
            <p:nvPr/>
          </p:nvSpPr>
          <p:spPr>
            <a:xfrm>
              <a:off x="5652120" y="2636912"/>
              <a:ext cx="1164208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654343" y="2909446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Financeiro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796136" y="2207212"/>
            <a:ext cx="1274440" cy="914400"/>
            <a:chOff x="3851920" y="980728"/>
            <a:chExt cx="1274440" cy="914400"/>
          </a:xfrm>
        </p:grpSpPr>
        <p:sp>
          <p:nvSpPr>
            <p:cNvPr id="29" name="Retângulo 28"/>
            <p:cNvSpPr/>
            <p:nvPr/>
          </p:nvSpPr>
          <p:spPr>
            <a:xfrm>
              <a:off x="3851920" y="980728"/>
              <a:ext cx="127444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996825" y="1253262"/>
              <a:ext cx="1066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Endereço</a:t>
              </a:r>
            </a:p>
          </p:txBody>
        </p:sp>
      </p:grpSp>
      <p:cxnSp>
        <p:nvCxnSpPr>
          <p:cNvPr id="32" name="Conector angulado 31"/>
          <p:cNvCxnSpPr>
            <a:stCxn id="4" idx="3"/>
            <a:endCxn id="29" idx="0"/>
          </p:cNvCxnSpPr>
          <p:nvPr/>
        </p:nvCxnSpPr>
        <p:spPr>
          <a:xfrm>
            <a:off x="5282206" y="1437928"/>
            <a:ext cx="1151150" cy="769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462777" y="475206"/>
            <a:ext cx="3923811" cy="5690097"/>
            <a:chOff x="2462777" y="475206"/>
            <a:chExt cx="3923811" cy="5690097"/>
          </a:xfrm>
        </p:grpSpPr>
        <p:sp>
          <p:nvSpPr>
            <p:cNvPr id="4" name="Retângulo 3"/>
            <p:cNvSpPr/>
            <p:nvPr/>
          </p:nvSpPr>
          <p:spPr>
            <a:xfrm>
              <a:off x="2483768" y="475206"/>
              <a:ext cx="3888432" cy="569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98259" y="604067"/>
              <a:ext cx="1003077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Paciente</a:t>
              </a:r>
            </a:p>
          </p:txBody>
        </p:sp>
        <p:cxnSp>
          <p:nvCxnSpPr>
            <p:cNvPr id="3" name="Conector reto 2"/>
            <p:cNvCxnSpPr/>
            <p:nvPr/>
          </p:nvCxnSpPr>
          <p:spPr>
            <a:xfrm>
              <a:off x="2483768" y="990022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98156" y="1011872"/>
              <a:ext cx="387404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Atributos:</a:t>
              </a:r>
            </a:p>
            <a:p>
              <a:r>
                <a:rPr lang="pt-BR" dirty="0" err="1" smtClean="0"/>
                <a:t>Id_paciente</a:t>
              </a:r>
              <a:endParaRPr lang="pt-BR" dirty="0" smtClean="0"/>
            </a:p>
            <a:p>
              <a:r>
                <a:rPr lang="pt-BR" dirty="0" err="1" smtClean="0"/>
                <a:t>nm_paciente</a:t>
              </a:r>
              <a:endParaRPr lang="pt-BR" dirty="0" smtClean="0"/>
            </a:p>
            <a:p>
              <a:r>
                <a:rPr lang="pt-BR" dirty="0" err="1" smtClean="0"/>
                <a:t>nr_cpf</a:t>
              </a:r>
              <a:endParaRPr lang="pt-BR" dirty="0" smtClean="0"/>
            </a:p>
            <a:p>
              <a:r>
                <a:rPr lang="pt-BR" dirty="0" err="1" smtClean="0"/>
                <a:t>nr_endereco</a:t>
              </a:r>
              <a:endParaRPr lang="pt-BR" dirty="0" smtClean="0"/>
            </a:p>
            <a:p>
              <a:r>
                <a:rPr lang="pt-BR" dirty="0" err="1" smtClean="0"/>
                <a:t>dt_nascimento</a:t>
              </a:r>
              <a:endParaRPr lang="pt-BR" dirty="0" smtClean="0"/>
            </a:p>
            <a:p>
              <a:r>
                <a:rPr lang="pt-BR" dirty="0" err="1" smtClean="0"/>
                <a:t>nm_mae</a:t>
              </a:r>
              <a:endParaRPr lang="pt-BR" dirty="0" smtClean="0"/>
            </a:p>
            <a:p>
              <a:r>
                <a:rPr lang="pt-BR" dirty="0" err="1" smtClean="0"/>
                <a:t>nm_pai</a:t>
              </a:r>
              <a:endParaRPr lang="pt-BR" dirty="0" smtClean="0"/>
            </a:p>
            <a:p>
              <a:r>
                <a:rPr lang="pt-BR" dirty="0" err="1" smtClean="0"/>
                <a:t>nr_celular</a:t>
              </a:r>
              <a:endParaRPr lang="pt-BR" dirty="0" smtClean="0"/>
            </a:p>
            <a:p>
              <a:r>
                <a:rPr lang="pt-BR" dirty="0" err="1" smtClean="0"/>
                <a:t>nm_email</a:t>
              </a:r>
              <a:endParaRPr lang="pt-BR" dirty="0" smtClean="0"/>
            </a:p>
            <a:p>
              <a:r>
                <a:rPr lang="pt-BR" dirty="0" err="1" smtClean="0"/>
                <a:t>st_paciente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2498156" y="4151193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2462777" y="4156148"/>
              <a:ext cx="3874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Métodos:</a:t>
              </a:r>
            </a:p>
            <a:p>
              <a:r>
                <a:rPr lang="pt-BR" dirty="0" smtClean="0"/>
                <a:t>Incluir</a:t>
              </a:r>
            </a:p>
            <a:p>
              <a:r>
                <a:rPr lang="pt-BR" dirty="0" smtClean="0"/>
                <a:t>Alterar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845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462776" y="475206"/>
            <a:ext cx="3909424" cy="5690097"/>
            <a:chOff x="2462776" y="475206"/>
            <a:chExt cx="3909424" cy="5690097"/>
          </a:xfrm>
        </p:grpSpPr>
        <p:sp>
          <p:nvSpPr>
            <p:cNvPr id="4" name="Retângulo 3"/>
            <p:cNvSpPr/>
            <p:nvPr/>
          </p:nvSpPr>
          <p:spPr>
            <a:xfrm>
              <a:off x="2483768" y="475206"/>
              <a:ext cx="3888432" cy="569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931121" y="61791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Consulta</a:t>
              </a:r>
            </a:p>
          </p:txBody>
        </p:sp>
        <p:cxnSp>
          <p:nvCxnSpPr>
            <p:cNvPr id="3" name="Conector reto 2"/>
            <p:cNvCxnSpPr/>
            <p:nvPr/>
          </p:nvCxnSpPr>
          <p:spPr>
            <a:xfrm>
              <a:off x="2483768" y="990022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98156" y="1011872"/>
              <a:ext cx="38740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Atributos:</a:t>
              </a:r>
            </a:p>
            <a:p>
              <a:r>
                <a:rPr lang="pt-BR" dirty="0" err="1" smtClean="0"/>
                <a:t>id_consulta</a:t>
              </a:r>
              <a:endParaRPr lang="pt-BR" dirty="0" smtClean="0"/>
            </a:p>
            <a:p>
              <a:r>
                <a:rPr lang="pt-BR" dirty="0" err="1" smtClean="0"/>
                <a:t>id_paciente</a:t>
              </a:r>
              <a:endParaRPr lang="pt-BR" dirty="0" smtClean="0"/>
            </a:p>
            <a:p>
              <a:r>
                <a:rPr lang="pt-BR" dirty="0" err="1" smtClean="0"/>
                <a:t>dt_consulta</a:t>
              </a:r>
              <a:endParaRPr lang="pt-BR" dirty="0" smtClean="0"/>
            </a:p>
            <a:p>
              <a:r>
                <a:rPr lang="pt-BR" dirty="0" err="1" smtClean="0"/>
                <a:t>st_pagamento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2483768" y="3286152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2462776" y="3429000"/>
              <a:ext cx="38740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Métodos:</a:t>
              </a:r>
            </a:p>
            <a:p>
              <a:r>
                <a:rPr lang="pt-BR" dirty="0" smtClean="0"/>
                <a:t>Incluir</a:t>
              </a:r>
            </a:p>
            <a:p>
              <a:r>
                <a:rPr lang="pt-BR" dirty="0" smtClean="0"/>
                <a:t>Alterar </a:t>
              </a:r>
            </a:p>
            <a:p>
              <a:r>
                <a:rPr lang="pt-BR" dirty="0" smtClean="0"/>
                <a:t>Apagar</a:t>
              </a:r>
            </a:p>
            <a:p>
              <a:r>
                <a:rPr lang="pt-BR" dirty="0" smtClean="0"/>
                <a:t>Pagamento</a:t>
              </a:r>
            </a:p>
            <a:p>
              <a:r>
                <a:rPr lang="pt-BR" dirty="0" err="1" smtClean="0"/>
                <a:t>Relatorio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4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478832" y="475206"/>
            <a:ext cx="3907756" cy="5690097"/>
            <a:chOff x="2478832" y="475206"/>
            <a:chExt cx="3907756" cy="5690097"/>
          </a:xfrm>
        </p:grpSpPr>
        <p:sp>
          <p:nvSpPr>
            <p:cNvPr id="4" name="Retângulo 3"/>
            <p:cNvSpPr/>
            <p:nvPr/>
          </p:nvSpPr>
          <p:spPr>
            <a:xfrm>
              <a:off x="2483768" y="475206"/>
              <a:ext cx="3888432" cy="569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23733" y="62069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/>
                <a:t>Endereco</a:t>
              </a:r>
              <a:endParaRPr lang="pt-BR" b="1" dirty="0" smtClean="0"/>
            </a:p>
          </p:txBody>
        </p:sp>
        <p:cxnSp>
          <p:nvCxnSpPr>
            <p:cNvPr id="3" name="Conector reto 2"/>
            <p:cNvCxnSpPr/>
            <p:nvPr/>
          </p:nvCxnSpPr>
          <p:spPr>
            <a:xfrm>
              <a:off x="2483768" y="990022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98156" y="1011872"/>
              <a:ext cx="387404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Atributos:</a:t>
              </a:r>
            </a:p>
            <a:p>
              <a:r>
                <a:rPr lang="pt-BR" dirty="0" err="1"/>
                <a:t>i</a:t>
              </a:r>
              <a:r>
                <a:rPr lang="pt-BR" dirty="0" err="1" smtClean="0"/>
                <a:t>d_endereco</a:t>
              </a:r>
              <a:endParaRPr lang="pt-BR" dirty="0" smtClean="0"/>
            </a:p>
            <a:p>
              <a:r>
                <a:rPr lang="pt-BR" dirty="0" err="1" smtClean="0"/>
                <a:t>id_paciente</a:t>
              </a:r>
              <a:endParaRPr lang="pt-BR" dirty="0" smtClean="0"/>
            </a:p>
            <a:p>
              <a:r>
                <a:rPr lang="pt-BR" dirty="0" err="1" smtClean="0"/>
                <a:t>nr_cep</a:t>
              </a:r>
              <a:endParaRPr lang="pt-BR" dirty="0" smtClean="0"/>
            </a:p>
            <a:p>
              <a:r>
                <a:rPr lang="pt-BR" dirty="0" err="1" smtClean="0"/>
                <a:t>nm_logradouro</a:t>
              </a:r>
              <a:endParaRPr lang="pt-BR" dirty="0" smtClean="0"/>
            </a:p>
            <a:p>
              <a:r>
                <a:rPr lang="pt-BR" dirty="0" err="1" smtClean="0"/>
                <a:t>nr_logradouro</a:t>
              </a:r>
              <a:endParaRPr lang="pt-BR" dirty="0" smtClean="0"/>
            </a:p>
            <a:p>
              <a:r>
                <a:rPr lang="pt-BR" dirty="0" err="1" smtClean="0"/>
                <a:t>nm_bairro</a:t>
              </a:r>
              <a:endParaRPr lang="pt-BR" dirty="0" smtClean="0"/>
            </a:p>
            <a:p>
              <a:r>
                <a:rPr lang="pt-BR" dirty="0" err="1" smtClean="0"/>
                <a:t>nm_cidade</a:t>
              </a:r>
              <a:endParaRPr lang="pt-BR" dirty="0" smtClean="0"/>
            </a:p>
            <a:p>
              <a:r>
                <a:rPr lang="pt-BR" dirty="0" err="1" smtClean="0"/>
                <a:t>nm_estado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2498156" y="4005064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2478832" y="4005064"/>
              <a:ext cx="3874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Métodos:</a:t>
              </a:r>
            </a:p>
            <a:p>
              <a:r>
                <a:rPr lang="pt-BR" dirty="0" smtClean="0"/>
                <a:t>Incluir</a:t>
              </a:r>
            </a:p>
            <a:p>
              <a:r>
                <a:rPr lang="pt-BR" dirty="0" smtClean="0"/>
                <a:t>Alterar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462776" y="475206"/>
            <a:ext cx="3909424" cy="5690097"/>
            <a:chOff x="2462776" y="475206"/>
            <a:chExt cx="3909424" cy="5690097"/>
          </a:xfrm>
        </p:grpSpPr>
        <p:sp>
          <p:nvSpPr>
            <p:cNvPr id="4" name="Retângulo 3"/>
            <p:cNvSpPr/>
            <p:nvPr/>
          </p:nvSpPr>
          <p:spPr>
            <a:xfrm>
              <a:off x="2483768" y="475206"/>
              <a:ext cx="3888432" cy="569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773635" y="620690"/>
              <a:ext cx="1252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Financeiro</a:t>
              </a:r>
            </a:p>
          </p:txBody>
        </p:sp>
        <p:cxnSp>
          <p:nvCxnSpPr>
            <p:cNvPr id="3" name="Conector reto 2"/>
            <p:cNvCxnSpPr/>
            <p:nvPr/>
          </p:nvCxnSpPr>
          <p:spPr>
            <a:xfrm>
              <a:off x="2483768" y="990022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98157" y="1011872"/>
              <a:ext cx="38740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Atributos:</a:t>
              </a:r>
            </a:p>
            <a:p>
              <a:r>
                <a:rPr lang="pt-BR" dirty="0" err="1" smtClean="0"/>
                <a:t>id_financeiro</a:t>
              </a:r>
              <a:endParaRPr lang="pt-BR" dirty="0" smtClean="0"/>
            </a:p>
            <a:p>
              <a:r>
                <a:rPr lang="pt-BR" dirty="0" err="1" smtClean="0"/>
                <a:t>id_consulta</a:t>
              </a:r>
              <a:endParaRPr lang="pt-BR" dirty="0" smtClean="0"/>
            </a:p>
            <a:p>
              <a:r>
                <a:rPr lang="pt-BR" dirty="0" err="1" smtClean="0"/>
                <a:t>st_pagamento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2483768" y="3286152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2462776" y="3429000"/>
              <a:ext cx="3874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u="sng" dirty="0" smtClean="0"/>
                <a:t>Métodos:</a:t>
              </a:r>
            </a:p>
            <a:p>
              <a:r>
                <a:rPr lang="pt-BR" dirty="0" smtClean="0"/>
                <a:t>Incluir</a:t>
              </a:r>
            </a:p>
            <a:p>
              <a:r>
                <a:rPr lang="pt-BR" dirty="0" smtClean="0"/>
                <a:t>Alterar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2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99592" y="1268760"/>
            <a:ext cx="17785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Abreviações</a:t>
            </a:r>
          </a:p>
          <a:p>
            <a:endParaRPr lang="pt-BR" dirty="0" smtClean="0"/>
          </a:p>
          <a:p>
            <a:r>
              <a:rPr lang="pt-BR" dirty="0" err="1" smtClean="0"/>
              <a:t>nr</a:t>
            </a:r>
            <a:r>
              <a:rPr lang="pt-BR" dirty="0" smtClean="0"/>
              <a:t> = número</a:t>
            </a:r>
          </a:p>
          <a:p>
            <a:r>
              <a:rPr lang="pt-BR" dirty="0" err="1"/>
              <a:t>d</a:t>
            </a:r>
            <a:r>
              <a:rPr lang="pt-BR" dirty="0" err="1" smtClean="0"/>
              <a:t>t</a:t>
            </a:r>
            <a:r>
              <a:rPr lang="pt-BR" dirty="0" smtClean="0"/>
              <a:t> = data</a:t>
            </a:r>
          </a:p>
          <a:p>
            <a:r>
              <a:rPr lang="pt-BR" dirty="0" err="1" smtClean="0"/>
              <a:t>st</a:t>
            </a:r>
            <a:r>
              <a:rPr lang="pt-BR" dirty="0" smtClean="0"/>
              <a:t> = situação</a:t>
            </a:r>
          </a:p>
          <a:p>
            <a:r>
              <a:rPr lang="pt-BR" dirty="0"/>
              <a:t>i</a:t>
            </a:r>
            <a:r>
              <a:rPr lang="pt-BR" dirty="0" smtClean="0"/>
              <a:t>d = identificação</a:t>
            </a:r>
          </a:p>
          <a:p>
            <a:r>
              <a:rPr lang="pt-BR" dirty="0" err="1"/>
              <a:t>n</a:t>
            </a:r>
            <a:r>
              <a:rPr lang="pt-BR" dirty="0" err="1" smtClean="0"/>
              <a:t>m</a:t>
            </a:r>
            <a:r>
              <a:rPr lang="pt-BR" dirty="0" smtClean="0"/>
              <a:t> = nome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330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76</Words>
  <Application>Microsoft Office PowerPoint</Application>
  <PresentationFormat>Apresentação na tela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9</cp:revision>
  <dcterms:created xsi:type="dcterms:W3CDTF">2022-09-19T23:33:36Z</dcterms:created>
  <dcterms:modified xsi:type="dcterms:W3CDTF">2022-09-21T01:43:07Z</dcterms:modified>
</cp:coreProperties>
</file>