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9" r:id="rId4"/>
    <p:sldId id="270" r:id="rId5"/>
    <p:sldId id="261" r:id="rId6"/>
    <p:sldId id="263" r:id="rId7"/>
    <p:sldId id="260" r:id="rId8"/>
    <p:sldId id="271" r:id="rId9"/>
    <p:sldId id="27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7D"/>
    <a:srgbClr val="286D80"/>
    <a:srgbClr val="5C8E26"/>
    <a:srgbClr val="72AF2F"/>
    <a:srgbClr val="4B9824"/>
    <a:srgbClr val="3D7C1E"/>
    <a:srgbClr val="51A228"/>
    <a:srgbClr val="3A5818"/>
    <a:srgbClr val="6BA42C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326" autoAdjust="0"/>
  </p:normalViewPr>
  <p:slideViewPr>
    <p:cSldViewPr>
      <p:cViewPr>
        <p:scale>
          <a:sx n="112" d="100"/>
          <a:sy n="112" d="100"/>
        </p:scale>
        <p:origin x="-86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E701-9E04-4B3B-A813-AAF269D01453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E9D6-C653-4F53-B07C-9D11C0B36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the-30-css-selectors-you-must-memorize--net-16048" TargetMode="External"/><Relationship Id="rId2" Type="http://schemas.openxmlformats.org/officeDocument/2006/relationships/hyperlink" Target="http://en.wikipedia.org/wiki/Cascading_Style_She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volutionoftheweb.com/?hl=zh-cn" TargetMode="External"/><Relationship Id="rId4" Type="http://schemas.openxmlformats.org/officeDocument/2006/relationships/hyperlink" Target="http://www.quirksmode.org/css/selector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BA42C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Getting Started with CSS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en-US" altLang="zh-CN" sz="3800" dirty="0" smtClean="0">
                <a:solidFill>
                  <a:schemeClr val="bg1"/>
                </a:solidFill>
                <a:ea typeface="微软雅黑" pitchFamily="34" charset="-122"/>
              </a:rPr>
              <a:t>’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 CSS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6381" y="3429000"/>
            <a:ext cx="24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C S S</a:t>
            </a:r>
            <a:endParaRPr lang="zh-CN" altLang="en-US" sz="72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068960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Cascading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7695" y="3068960"/>
            <a:ext cx="6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3068960"/>
            <a:ext cx="81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Sheets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Development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9552" y="4573925"/>
            <a:ext cx="7560840" cy="246221"/>
            <a:chOff x="899592" y="3491483"/>
            <a:chExt cx="7560840" cy="246221"/>
          </a:xfrm>
        </p:grpSpPr>
        <p:sp>
          <p:nvSpPr>
            <p:cNvPr id="3" name="圆角矩形 2"/>
            <p:cNvSpPr/>
            <p:nvPr/>
          </p:nvSpPr>
          <p:spPr>
            <a:xfrm>
              <a:off x="899592" y="3506581"/>
              <a:ext cx="7560840" cy="21602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rgbClr val="286D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3133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1994</a:t>
              </a:r>
              <a:endParaRPr lang="zh-CN" altLang="en-US" sz="1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80812" y="3491483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?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8698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2011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60146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1996</a:t>
              </a:r>
              <a:endParaRPr lang="zh-CN" altLang="en-US" sz="1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11760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1998</a:t>
              </a:r>
              <a:endParaRPr lang="zh-CN" altLang="en-US" sz="1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40332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2012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9117" y="3418583"/>
            <a:ext cx="97249" cy="1080120"/>
            <a:chOff x="1115616" y="2276872"/>
            <a:chExt cx="97249" cy="1080120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115616" y="2276872"/>
              <a:ext cx="0" cy="10801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1118686" y="2297906"/>
              <a:ext cx="115210" cy="7314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3274924"/>
            <a:ext cx="1502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CSS was first proposed by </a:t>
            </a:r>
            <a:r>
              <a:rPr lang="en-US" altLang="zh-CN" sz="800" b="1" i="1" dirty="0" smtClean="0"/>
              <a:t>Håkon Wium Lie</a:t>
            </a:r>
            <a:endParaRPr lang="zh-CN" altLang="en-US" sz="8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53667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1994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08184" y="4871482"/>
            <a:ext cx="0" cy="64371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等腰三角形 23"/>
          <p:cNvSpPr>
            <a:spLocks noChangeAspect="1"/>
          </p:cNvSpPr>
          <p:nvPr/>
        </p:nvSpPr>
        <p:spPr>
          <a:xfrm rot="16200000" flipV="1">
            <a:off x="1311254" y="5421017"/>
            <a:ext cx="115210" cy="7314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8827" y="5222811"/>
            <a:ext cx="126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The 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CSS 1 </a:t>
            </a:r>
            <a:r>
              <a:rPr lang="en-US" altLang="zh-CN" sz="800" dirty="0" smtClean="0"/>
              <a:t>specification was published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358826" y="548935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C00000"/>
                </a:solidFill>
              </a:rPr>
              <a:t>1996.11.17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25141" y="3791362"/>
            <a:ext cx="576064" cy="57606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15875">
            <a:solidFill>
              <a:srgbClr val="286D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284828" y="4871482"/>
            <a:ext cx="0" cy="64371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>
            <a:spLocks noChangeAspect="1"/>
          </p:cNvSpPr>
          <p:nvPr/>
        </p:nvSpPr>
        <p:spPr>
          <a:xfrm rot="16200000" flipV="1">
            <a:off x="6287898" y="5421017"/>
            <a:ext cx="115210" cy="7314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335470" y="5210080"/>
            <a:ext cx="1605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CSS 2.1</a:t>
            </a:r>
            <a:r>
              <a:rPr lang="en-US" altLang="zh-CN" sz="800" b="1" baseline="30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800" dirty="0" smtClean="0"/>
              <a:t>was was finally published as a W3C Recommendation</a:t>
            </a:r>
            <a:endParaRPr lang="zh-CN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5470" y="548935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C00000"/>
                </a:solidFill>
              </a:rPr>
              <a:t>2011.06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2275836" y="3863370"/>
            <a:ext cx="0" cy="6353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等腰三角形 66"/>
          <p:cNvSpPr>
            <a:spLocks noChangeAspect="1"/>
          </p:cNvSpPr>
          <p:nvPr/>
        </p:nvSpPr>
        <p:spPr>
          <a:xfrm rot="5400000">
            <a:off x="2278906" y="3884401"/>
            <a:ext cx="115210" cy="7314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339752" y="363101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CSS 2</a:t>
            </a:r>
            <a:r>
              <a:rPr lang="en-US" altLang="zh-CN" sz="800" b="1" baseline="30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800" dirty="0" smtClean="0"/>
              <a:t>was developed by the W3C and published as a recommendation</a:t>
            </a:r>
            <a:endParaRPr lang="zh-CN" altLang="en-US" sz="8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4007386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C00000"/>
                </a:solidFill>
              </a:rPr>
              <a:t>1998.05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7533657" y="3863370"/>
            <a:ext cx="0" cy="6353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>
            <a:spLocks noChangeAspect="1"/>
          </p:cNvSpPr>
          <p:nvPr/>
        </p:nvSpPr>
        <p:spPr>
          <a:xfrm rot="5400000">
            <a:off x="7536727" y="3884401"/>
            <a:ext cx="115210" cy="7314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85116" y="3799454"/>
            <a:ext cx="1115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CSS 4 ?</a:t>
            </a:r>
            <a:endParaRPr lang="zh-CN" altLang="en-US" sz="800" b="1" i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6597749" y="2351202"/>
            <a:ext cx="97249" cy="2147501"/>
            <a:chOff x="1115616" y="1209491"/>
            <a:chExt cx="97249" cy="2147501"/>
          </a:xfrm>
        </p:grpSpPr>
        <p:cxnSp>
          <p:nvCxnSpPr>
            <p:cNvPr id="74" name="直接连接符 73"/>
            <p:cNvCxnSpPr/>
            <p:nvPr/>
          </p:nvCxnSpPr>
          <p:spPr>
            <a:xfrm flipV="1">
              <a:off x="1115616" y="1209491"/>
              <a:ext cx="0" cy="214750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等腰三角形 84"/>
            <p:cNvSpPr>
              <a:spLocks noChangeAspect="1"/>
            </p:cNvSpPr>
            <p:nvPr/>
          </p:nvSpPr>
          <p:spPr>
            <a:xfrm rot="5400000">
              <a:off x="1118686" y="1230522"/>
              <a:ext cx="115210" cy="7314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660232" y="213126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over fifty CSS modules published from the CSS Working Group</a:t>
            </a:r>
            <a:endParaRPr lang="zh-CN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6660232" y="239301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2012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195736" y="5447546"/>
            <a:ext cx="2791022" cy="861774"/>
            <a:chOff x="2339752" y="5445224"/>
            <a:chExt cx="2791022" cy="861774"/>
          </a:xfrm>
        </p:grpSpPr>
        <p:sp>
          <p:nvSpPr>
            <p:cNvPr id="89" name="TextBox 88"/>
            <p:cNvSpPr txBox="1"/>
            <p:nvPr/>
          </p:nvSpPr>
          <p:spPr>
            <a:xfrm>
              <a:off x="2411760" y="5445224"/>
              <a:ext cx="2719014" cy="86177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Font properties</a:t>
              </a:r>
            </a:p>
            <a:p>
              <a:r>
                <a:rPr lang="en-US" altLang="zh-CN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Color of text, backgrounds</a:t>
              </a:r>
            </a:p>
            <a:p>
              <a:r>
                <a:rPr lang="en-US" altLang="zh-CN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Text attributes</a:t>
              </a:r>
            </a:p>
            <a:p>
              <a:r>
                <a:rPr lang="en-US" altLang="zh-CN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Alignment of text, images, table</a:t>
              </a:r>
            </a:p>
            <a:p>
              <a:r>
                <a:rPr lang="en-US" altLang="zh-CN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Margin, border, padding, and positioning</a:t>
              </a:r>
              <a:endPara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等腰三角形 89"/>
            <p:cNvSpPr/>
            <p:nvPr/>
          </p:nvSpPr>
          <p:spPr>
            <a:xfrm rot="16200000">
              <a:off x="2328230" y="5528754"/>
              <a:ext cx="167059" cy="14401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859576" y="1916832"/>
            <a:ext cx="2728648" cy="2523768"/>
            <a:chOff x="1771344" y="5445224"/>
            <a:chExt cx="2728648" cy="2523768"/>
          </a:xfrm>
        </p:grpSpPr>
        <p:sp>
          <p:nvSpPr>
            <p:cNvPr id="93" name="TextBox 92"/>
            <p:cNvSpPr txBox="1"/>
            <p:nvPr/>
          </p:nvSpPr>
          <p:spPr>
            <a:xfrm>
              <a:off x="1771344" y="5445224"/>
              <a:ext cx="2626857" cy="25237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2012-06-19: Media Queries</a:t>
              </a:r>
            </a:p>
            <a:p>
              <a:r>
                <a:rPr lang="en-US" altLang="zh-CN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2011-09-29: Namespaces</a:t>
              </a:r>
            </a:p>
            <a:p>
              <a:r>
                <a:rPr lang="en-US" altLang="zh-CN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2011-09-29: Selectors Level 3</a:t>
              </a:r>
            </a:p>
            <a:p>
              <a:r>
                <a:rPr lang="en-US" altLang="zh-CN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2011-06-07: Color</a:t>
              </a:r>
            </a:p>
            <a:p>
              <a:endPara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Candidate Recommendation (CR)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css3-background</a:t>
              </a: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css3-box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css-cascade-3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css3-color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css3-content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css-fonts-3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css3-gcpm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css3-layout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css3-marquee</a:t>
              </a:r>
              <a:endPara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css3-mediaqueries</a:t>
              </a: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css3-page</a:t>
              </a: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css3-selectors</a:t>
              </a:r>
            </a:p>
            <a:p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css3-ui</a:t>
              </a:r>
              <a:endParaRPr lang="zh-CN" altLang="en-US" sz="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 flipH="1">
              <a:off x="4344454" y="5550141"/>
              <a:ext cx="167059" cy="14401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Evolution of the Web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 descr="20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832" y="2492896"/>
            <a:ext cx="7596336" cy="2578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Syntax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7670" y="3573016"/>
            <a:ext cx="646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51A228"/>
                </a:solidFill>
              </a:rPr>
              <a:t>div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{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color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#000000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font-size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14px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}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51783" y="2564904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21221" y="2996952"/>
            <a:ext cx="0" cy="43204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065563" y="2564904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 rot="5400000">
            <a:off x="1694001" y="3282664"/>
            <a:ext cx="85329" cy="522018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5400000">
            <a:off x="2653915" y="3138650"/>
            <a:ext cx="85329" cy="810050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5400000">
            <a:off x="4015014" y="2813332"/>
            <a:ext cx="85329" cy="1460689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 flipV="1">
            <a:off x="5004050" y="4392170"/>
            <a:ext cx="0" cy="252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 rot="16200000">
            <a:off x="4961385" y="1607841"/>
            <a:ext cx="85329" cy="5328592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644009" y="5074985"/>
            <a:ext cx="0" cy="64794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/>
        </p:nvSpPr>
        <p:spPr>
          <a:xfrm rot="16200000">
            <a:off x="4601344" y="1796318"/>
            <a:ext cx="85329" cy="6336702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761982" y="5714092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 Rule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19594" y="4633391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Declaration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7810" y="2204864"/>
            <a:ext cx="16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Type Selector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54266" y="2636912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Property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76688" y="2204864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259081" y="2564904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 rot="5400000">
            <a:off x="6212401" y="2274415"/>
            <a:ext cx="85329" cy="2538523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12915" y="220486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Property-value Pair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Selectors</a:t>
            </a:r>
            <a:r>
              <a:rPr lang="en-US" altLang="zh-CN" sz="4000" b="1" dirty="0" smtClean="0"/>
              <a:t> 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3171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75596"/>
            <a:ext cx="1440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b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#X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.X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 Y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X:visited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X:link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 + Y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 &gt; Y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 ~ 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1875596"/>
            <a:ext cx="2304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X[title]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X[</a:t>
            </a:r>
            <a:r>
              <a:rPr lang="en-US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=""]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X[</a:t>
            </a:r>
            <a:r>
              <a:rPr lang="en-US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*=""]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X[</a:t>
            </a:r>
            <a:r>
              <a:rPr lang="en-US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^="http"]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X[</a:t>
            </a:r>
            <a:r>
              <a:rPr lang="en-US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$=".jpg"]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X[data-*=""]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X:checked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X:after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X:hover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X:not(selector)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1875596"/>
            <a:ext cx="2808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X::first-letter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X:nth-child(n)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X:nth-last-child(n)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X:nth-of-type(n)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X:nth-last-of-type(n)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X:first-child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X:last-child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X:only-child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X:only-of-type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X:first-of-type</a:t>
            </a:r>
          </a:p>
        </p:txBody>
      </p:sp>
      <p:pic>
        <p:nvPicPr>
          <p:cNvPr id="8" name="图片 7" descr="I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074702"/>
            <a:ext cx="144000" cy="144000"/>
          </a:xfrm>
          <a:prstGeom prst="rect">
            <a:avLst/>
          </a:prstGeom>
        </p:spPr>
      </p:pic>
      <p:pic>
        <p:nvPicPr>
          <p:cNvPr id="9" name="图片 8" descr="I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1896" y="2421987"/>
            <a:ext cx="144000" cy="144000"/>
          </a:xfrm>
          <a:prstGeom prst="rect">
            <a:avLst/>
          </a:prstGeom>
        </p:spPr>
      </p:pic>
      <p:pic>
        <p:nvPicPr>
          <p:cNvPr id="10" name="图片 9" descr="I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811700"/>
            <a:ext cx="144000" cy="144000"/>
          </a:xfrm>
          <a:prstGeom prst="rect">
            <a:avLst/>
          </a:prstGeom>
        </p:spPr>
      </p:pic>
      <p:pic>
        <p:nvPicPr>
          <p:cNvPr id="11" name="图片 10" descr="I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171740"/>
            <a:ext cx="144000" cy="144000"/>
          </a:xfrm>
          <a:prstGeom prst="rect">
            <a:avLst/>
          </a:prstGeom>
        </p:spPr>
      </p:pic>
      <p:pic>
        <p:nvPicPr>
          <p:cNvPr id="12" name="图片 11" descr="I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531780"/>
            <a:ext cx="144000" cy="144000"/>
          </a:xfrm>
          <a:prstGeom prst="rect">
            <a:avLst/>
          </a:prstGeom>
        </p:spPr>
      </p:pic>
      <p:pic>
        <p:nvPicPr>
          <p:cNvPr id="14" name="图片 13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3891820"/>
            <a:ext cx="144000" cy="144000"/>
          </a:xfrm>
          <a:prstGeom prst="rect">
            <a:avLst/>
          </a:prstGeom>
        </p:spPr>
      </p:pic>
      <p:pic>
        <p:nvPicPr>
          <p:cNvPr id="15" name="图片 14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251860"/>
            <a:ext cx="144000" cy="144000"/>
          </a:xfrm>
          <a:prstGeom prst="rect">
            <a:avLst/>
          </a:prstGeom>
        </p:spPr>
      </p:pic>
      <p:pic>
        <p:nvPicPr>
          <p:cNvPr id="16" name="图片 15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611900"/>
            <a:ext cx="144000" cy="144000"/>
          </a:xfrm>
          <a:prstGeom prst="rect">
            <a:avLst/>
          </a:prstGeom>
        </p:spPr>
      </p:pic>
      <p:pic>
        <p:nvPicPr>
          <p:cNvPr id="17" name="图片 16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971940"/>
            <a:ext cx="144000" cy="144000"/>
          </a:xfrm>
          <a:prstGeom prst="rect">
            <a:avLst/>
          </a:prstGeom>
        </p:spPr>
      </p:pic>
      <p:pic>
        <p:nvPicPr>
          <p:cNvPr id="18" name="图片 17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5331980"/>
            <a:ext cx="144000" cy="144000"/>
          </a:xfrm>
          <a:prstGeom prst="rect">
            <a:avLst/>
          </a:prstGeom>
        </p:spPr>
      </p:pic>
      <p:pic>
        <p:nvPicPr>
          <p:cNvPr id="19" name="图片 18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036546"/>
            <a:ext cx="144000" cy="144000"/>
          </a:xfrm>
          <a:prstGeom prst="rect">
            <a:avLst/>
          </a:prstGeom>
        </p:spPr>
      </p:pic>
      <p:pic>
        <p:nvPicPr>
          <p:cNvPr id="20" name="图片 19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2421987"/>
            <a:ext cx="144000" cy="144000"/>
          </a:xfrm>
          <a:prstGeom prst="rect">
            <a:avLst/>
          </a:prstGeom>
        </p:spPr>
      </p:pic>
      <p:pic>
        <p:nvPicPr>
          <p:cNvPr id="21" name="图片 20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739692"/>
            <a:ext cx="144000" cy="144000"/>
          </a:xfrm>
          <a:prstGeom prst="rect">
            <a:avLst/>
          </a:prstGeom>
        </p:spPr>
      </p:pic>
      <p:pic>
        <p:nvPicPr>
          <p:cNvPr id="22" name="图片 21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171740"/>
            <a:ext cx="144000" cy="144000"/>
          </a:xfrm>
          <a:prstGeom prst="rect">
            <a:avLst/>
          </a:prstGeom>
        </p:spPr>
      </p:pic>
      <p:pic>
        <p:nvPicPr>
          <p:cNvPr id="23" name="图片 22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531780"/>
            <a:ext cx="144000" cy="144000"/>
          </a:xfrm>
          <a:prstGeom prst="rect">
            <a:avLst/>
          </a:prstGeom>
        </p:spPr>
      </p:pic>
      <p:pic>
        <p:nvPicPr>
          <p:cNvPr id="24" name="图片 23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3891820"/>
            <a:ext cx="144000" cy="144000"/>
          </a:xfrm>
          <a:prstGeom prst="rect">
            <a:avLst/>
          </a:prstGeom>
        </p:spPr>
      </p:pic>
      <p:pic>
        <p:nvPicPr>
          <p:cNvPr id="26" name="图片 25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4251860"/>
            <a:ext cx="144000" cy="144000"/>
          </a:xfrm>
          <a:prstGeom prst="rect">
            <a:avLst/>
          </a:prstGeom>
        </p:spPr>
      </p:pic>
      <p:pic>
        <p:nvPicPr>
          <p:cNvPr id="27" name="图片 26" descr="I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4971940"/>
            <a:ext cx="144000" cy="144000"/>
          </a:xfrm>
          <a:prstGeom prst="rect">
            <a:avLst/>
          </a:prstGeom>
        </p:spPr>
      </p:pic>
      <p:pic>
        <p:nvPicPr>
          <p:cNvPr id="28" name="图片 27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4611900"/>
            <a:ext cx="144000" cy="144000"/>
          </a:xfrm>
          <a:prstGeom prst="rect">
            <a:avLst/>
          </a:prstGeom>
        </p:spPr>
      </p:pic>
      <p:pic>
        <p:nvPicPr>
          <p:cNvPr id="29" name="图片 28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5373216"/>
            <a:ext cx="144000" cy="144000"/>
          </a:xfrm>
          <a:prstGeom prst="rect">
            <a:avLst/>
          </a:prstGeom>
        </p:spPr>
      </p:pic>
      <p:pic>
        <p:nvPicPr>
          <p:cNvPr id="30" name="图片 29" descr="I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72" y="2036546"/>
            <a:ext cx="144000" cy="144000"/>
          </a:xfrm>
          <a:prstGeom prst="rect">
            <a:avLst/>
          </a:prstGeom>
        </p:spPr>
      </p:pic>
      <p:pic>
        <p:nvPicPr>
          <p:cNvPr id="31" name="图片 30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2421987"/>
            <a:ext cx="144000" cy="144000"/>
          </a:xfrm>
          <a:prstGeom prst="rect">
            <a:avLst/>
          </a:prstGeom>
        </p:spPr>
      </p:pic>
      <p:pic>
        <p:nvPicPr>
          <p:cNvPr id="32" name="图片 31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320" y="2811716"/>
            <a:ext cx="144000" cy="144000"/>
          </a:xfrm>
          <a:prstGeom prst="rect">
            <a:avLst/>
          </a:prstGeom>
        </p:spPr>
      </p:pic>
      <p:pic>
        <p:nvPicPr>
          <p:cNvPr id="33" name="图片 32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3157902"/>
            <a:ext cx="144000" cy="144000"/>
          </a:xfrm>
          <a:prstGeom prst="rect">
            <a:avLst/>
          </a:prstGeom>
        </p:spPr>
      </p:pic>
      <p:pic>
        <p:nvPicPr>
          <p:cNvPr id="34" name="图片 33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3531780"/>
            <a:ext cx="144000" cy="144000"/>
          </a:xfrm>
          <a:prstGeom prst="rect">
            <a:avLst/>
          </a:prstGeom>
        </p:spPr>
      </p:pic>
      <p:pic>
        <p:nvPicPr>
          <p:cNvPr id="35" name="图片 34" descr="IE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3891820"/>
            <a:ext cx="144000" cy="144000"/>
          </a:xfrm>
          <a:prstGeom prst="rect">
            <a:avLst/>
          </a:prstGeom>
        </p:spPr>
      </p:pic>
      <p:pic>
        <p:nvPicPr>
          <p:cNvPr id="36" name="图片 35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4251860"/>
            <a:ext cx="144000" cy="144000"/>
          </a:xfrm>
          <a:prstGeom prst="rect">
            <a:avLst/>
          </a:prstGeom>
        </p:spPr>
      </p:pic>
      <p:pic>
        <p:nvPicPr>
          <p:cNvPr id="37" name="图片 36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4611900"/>
            <a:ext cx="144000" cy="144000"/>
          </a:xfrm>
          <a:prstGeom prst="rect">
            <a:avLst/>
          </a:prstGeom>
        </p:spPr>
      </p:pic>
      <p:pic>
        <p:nvPicPr>
          <p:cNvPr id="38" name="图片 37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9945" y="5005808"/>
            <a:ext cx="144000" cy="144000"/>
          </a:xfrm>
          <a:prstGeom prst="rect">
            <a:avLst/>
          </a:prstGeom>
        </p:spPr>
      </p:pic>
      <p:pic>
        <p:nvPicPr>
          <p:cNvPr id="39" name="图片 38" descr="IE9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7937" y="5365848"/>
            <a:ext cx="144000" cy="144000"/>
          </a:xfrm>
          <a:prstGeom prst="rect">
            <a:avLst/>
          </a:prstGeom>
        </p:spPr>
      </p:pic>
      <p:pic>
        <p:nvPicPr>
          <p:cNvPr id="53" name="图片 52" descr="120px-Mozilla_Firefox_3.5_logo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2420888"/>
            <a:ext cx="144000" cy="144000"/>
          </a:xfrm>
          <a:prstGeom prst="rect">
            <a:avLst/>
          </a:prstGeom>
        </p:spPr>
      </p:pic>
      <p:pic>
        <p:nvPicPr>
          <p:cNvPr id="54" name="图片 53" descr="120px-Mozilla_Firefox_3.5_logo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42943" y="2806329"/>
            <a:ext cx="144000" cy="144000"/>
          </a:xfrm>
          <a:prstGeom prst="rect">
            <a:avLst/>
          </a:prstGeom>
        </p:spPr>
      </p:pic>
      <p:pic>
        <p:nvPicPr>
          <p:cNvPr id="55" name="图片 54" descr="120px-Mozilla_Firefox_3.5_logo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6919" y="3162097"/>
            <a:ext cx="144000" cy="144000"/>
          </a:xfrm>
          <a:prstGeom prst="rect">
            <a:avLst/>
          </a:prstGeom>
        </p:spPr>
      </p:pic>
      <p:pic>
        <p:nvPicPr>
          <p:cNvPr id="56" name="图片 55" descr="120px-Mozilla_Firefox_3.5_logo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67434" y="3526409"/>
            <a:ext cx="144000" cy="144000"/>
          </a:xfrm>
          <a:prstGeom prst="rect">
            <a:avLst/>
          </a:prstGeom>
        </p:spPr>
      </p:pic>
      <p:pic>
        <p:nvPicPr>
          <p:cNvPr id="57" name="图片 56" descr="120px-Mozilla_Firefox_3.5_logo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49035" y="5000437"/>
            <a:ext cx="144000" cy="144000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848773" y="5902149"/>
            <a:ext cx="6531539" cy="263155"/>
            <a:chOff x="776765" y="5902149"/>
            <a:chExt cx="6531539" cy="263155"/>
          </a:xfrm>
        </p:grpSpPr>
        <p:pic>
          <p:nvPicPr>
            <p:cNvPr id="40" name="图片 39" descr="IE6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9253" y="5966214"/>
              <a:ext cx="144000" cy="144000"/>
            </a:xfrm>
            <a:prstGeom prst="rect">
              <a:avLst/>
            </a:prstGeom>
          </p:spPr>
        </p:pic>
        <p:pic>
          <p:nvPicPr>
            <p:cNvPr id="41" name="图片 40" descr="IE78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59" y="5966214"/>
              <a:ext cx="144000" cy="144000"/>
            </a:xfrm>
            <a:prstGeom prst="rect">
              <a:avLst/>
            </a:prstGeom>
          </p:spPr>
        </p:pic>
        <p:pic>
          <p:nvPicPr>
            <p:cNvPr id="43" name="图片 42" descr="IE910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8393" y="5966214"/>
              <a:ext cx="144000" cy="1440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241261" y="5919083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IE6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36345" y="5919083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IE7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40401" y="5919083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IE9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76765" y="5957223"/>
              <a:ext cx="360040" cy="144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2937" y="5902149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Applied to &lt;a&gt; tag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60941" y="5957223"/>
              <a:ext cx="360040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87113" y="5902149"/>
              <a:ext cx="910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Applied to IE8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695225" y="5957223"/>
              <a:ext cx="360040" cy="1440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1397" y="5902149"/>
              <a:ext cx="910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Applied to IE7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8" name="图片 57" descr="120px-Mozilla_Firefox_3.5_logo_25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1437" y="5966214"/>
              <a:ext cx="144000" cy="1440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766168" y="5919083"/>
              <a:ext cx="5421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FF 3.5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Cascading Style Sheets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http://en.wikipedia.org/wiki/Cascading_Style_Sheets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The 30 CSS Selectors you Must Memorize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http://code.tutsplus.com/tutorials/the-30-css-selectors-you-must-memorize--net-16048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CSS selectors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http://www.quirksmode.org/css/selectors/</a:t>
            </a: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900" cap="all" dirty="0" smtClean="0"/>
              <a:t>网络的演变</a:t>
            </a:r>
            <a:r>
              <a:rPr lang="en-US" altLang="zh-CN" sz="900" cap="all" dirty="0" smtClean="0"/>
              <a:t> :</a:t>
            </a:r>
            <a:endParaRPr lang="zh-CN" altLang="en-US" sz="900" cap="all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http://www.evolutionoftheweb.com/?hl=zh-cn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A Q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493" y="2944851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235</Words>
  <Application>Microsoft Office PowerPoint</Application>
  <PresentationFormat>全屏显示(4:3)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Getting Started with CSS</vt:lpstr>
      <vt:lpstr>What’s CSS</vt:lpstr>
      <vt:lpstr>CSS Development</vt:lpstr>
      <vt:lpstr>Evolution of the Web</vt:lpstr>
      <vt:lpstr>CSS Syntax</vt:lpstr>
      <vt:lpstr>CSS Selectors </vt:lpstr>
      <vt:lpstr>References</vt:lpstr>
      <vt:lpstr>F A Q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马乐冬01</dc:creator>
  <cp:lastModifiedBy>maledong01</cp:lastModifiedBy>
  <cp:revision>108</cp:revision>
  <dcterms:created xsi:type="dcterms:W3CDTF">2014-09-10T02:38:43Z</dcterms:created>
  <dcterms:modified xsi:type="dcterms:W3CDTF">2014-09-19T09:42:39Z</dcterms:modified>
</cp:coreProperties>
</file>