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76" r:id="rId4"/>
    <p:sldId id="273" r:id="rId5"/>
    <p:sldId id="272" r:id="rId6"/>
    <p:sldId id="277" r:id="rId7"/>
    <p:sldId id="257" r:id="rId8"/>
    <p:sldId id="271" r:id="rId9"/>
    <p:sldId id="260" r:id="rId10"/>
    <p:sldId id="274" r:id="rId11"/>
    <p:sldId id="27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818"/>
    <a:srgbClr val="10ADDE"/>
    <a:srgbClr val="2F527D"/>
    <a:srgbClr val="286D80"/>
    <a:srgbClr val="5C8E26"/>
    <a:srgbClr val="72AF2F"/>
    <a:srgbClr val="4B9824"/>
    <a:srgbClr val="3D7C1E"/>
    <a:srgbClr val="51A228"/>
    <a:srgbClr val="6BA42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2326" autoAdjust="0"/>
  </p:normalViewPr>
  <p:slideViewPr>
    <p:cSldViewPr>
      <p:cViewPr>
        <p:scale>
          <a:sx n="100" d="100"/>
          <a:sy n="100" d="100"/>
        </p:scale>
        <p:origin x="-122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01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6E701-9E04-4B3B-A813-AAF269D01453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 smtClean="0"/>
              <a:t>REF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1E9D6-C653-4F53-B07C-9D11C0B361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uring.com.cn/article/18076" TargetMode="External"/><Relationship Id="rId2" Type="http://schemas.openxmlformats.org/officeDocument/2006/relationships/hyperlink" Target="http://hotoo.googlecode.com/svn/trunk/labs/css/css-fo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ipic.com/show/1/55/5171482k25dbbcd6.html" TargetMode="External"/><Relationship Id="rId5" Type="http://schemas.openxmlformats.org/officeDocument/2006/relationships/hyperlink" Target="http://pxtoem.com/" TargetMode="External"/><Relationship Id="rId4" Type="http://schemas.openxmlformats.org/officeDocument/2006/relationships/hyperlink" Target="http://zh.learnlayou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rgbClr val="6BA42C"/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 Fonts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solidFill>
            <a:srgbClr val="6BA42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 A Q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48493" y="2944851"/>
            <a:ext cx="38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6BA42C"/>
                </a:solidFill>
                <a:latin typeface="微软雅黑" pitchFamily="34" charset="-122"/>
                <a:ea typeface="微软雅黑" pitchFamily="34" charset="-122"/>
              </a:rPr>
              <a:t>Thank you!</a:t>
            </a:r>
            <a:endParaRPr lang="zh-CN" altLang="en-US" sz="5400" dirty="0">
              <a:solidFill>
                <a:srgbClr val="6BA42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Font</a:t>
            </a:r>
            <a:r>
              <a:rPr lang="en-US" altLang="zh-CN" sz="4000" b="1" dirty="0" smtClean="0"/>
              <a:t> </a:t>
            </a:r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property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1600" y="2132856"/>
            <a:ext cx="721235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font-style: 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normal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italic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font-variant: 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small-caps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font-weight: 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normal(100-500)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bold(600-900)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font-size: 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16px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line-height: 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1.6(160% 1.6em 16pt)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font-family: 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Georgia, “</a:t>
            </a:r>
            <a:r>
              <a:rPr lang="zh-CN" altLang="en-US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宋体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，“微软雅黑”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iz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9577" y="0"/>
            <a:ext cx="728484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  <a:solidFill>
            <a:schemeClr val="bg1">
              <a:alpha val="63000"/>
            </a:schemeClr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 to Show!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Fonts</a:t>
            </a:r>
            <a:r>
              <a:rPr lang="en-US" altLang="zh-CN" sz="4000" b="1" dirty="0" smtClean="0"/>
              <a:t> </a:t>
            </a:r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7544" y="2132856"/>
          <a:ext cx="8208912" cy="2590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36304"/>
                <a:gridCol w="2736304"/>
                <a:gridCol w="2736304"/>
              </a:tblGrid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中文名称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英文名称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Unicode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宋体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SimSun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\5B8B\4F53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楷体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KaiTi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\6977\4F53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华文宋体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STSong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\534E\6587\5B8B\4F53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微软雅黑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Microsoft </a:t>
                      </a:r>
                      <a:r>
                        <a:rPr lang="en-US" altLang="zh-CN" sz="1800" kern="12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YaHei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\5FAE\8F6F\96C5\9ED1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隶书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LiSu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\96B6\4E66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幼圆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YouYuan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\5E7C\5706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Font</a:t>
            </a:r>
            <a:r>
              <a:rPr lang="en-US" altLang="zh-CN" sz="4000" b="1" dirty="0" smtClean="0"/>
              <a:t> </a:t>
            </a:r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style</a:t>
            </a:r>
            <a:endParaRPr lang="en-US" altLang="zh-CN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07952" y="1988840"/>
            <a:ext cx="7328096" cy="4131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altLang="zh-CN" sz="3200" b="1" dirty="0" smtClean="0">
                <a:solidFill>
                  <a:srgbClr val="51A228"/>
                </a:solidFill>
              </a:rPr>
              <a:t>p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{</a:t>
            </a:r>
          </a:p>
          <a:p>
            <a:pPr>
              <a:lnSpc>
                <a:spcPts val="4500"/>
              </a:lnSpc>
            </a:pPr>
            <a:r>
              <a:rPr lang="en-US" altLang="zh-CN" sz="32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   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font-style:</a:t>
            </a:r>
            <a:r>
              <a:rPr lang="en-US" altLang="zh-CN" sz="32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italic</a:t>
            </a:r>
            <a:r>
              <a:rPr lang="en-US" altLang="zh-CN" sz="32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字体风格为斜体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</a:p>
          <a:p>
            <a:pPr>
              <a:lnSpc>
                <a:spcPts val="4500"/>
              </a:lnSpc>
            </a:pPr>
            <a:r>
              <a:rPr lang="en-US" altLang="zh-CN" sz="3200" b="1" dirty="0" smtClean="0">
                <a:solidFill>
                  <a:srgbClr val="0070C0"/>
                </a:solidFill>
              </a:rPr>
              <a:t>    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font-weight: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 700</a:t>
            </a:r>
            <a:r>
              <a:rPr lang="en-US" altLang="zh-CN" sz="32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字体粗细为粗体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zh-CN" sz="2400" b="1" dirty="0" smtClean="0"/>
          </a:p>
          <a:p>
            <a:pPr>
              <a:lnSpc>
                <a:spcPts val="4500"/>
              </a:lnSpc>
            </a:pPr>
            <a:r>
              <a:rPr lang="en-US" altLang="zh-CN" sz="3200" b="1" dirty="0" smtClean="0">
                <a:solidFill>
                  <a:srgbClr val="0070C0"/>
                </a:solidFill>
              </a:rPr>
              <a:t>    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font-size: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34px</a:t>
            </a:r>
            <a:r>
              <a:rPr lang="en-US" altLang="zh-CN" sz="32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字体大小为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34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zh-CN" sz="2400" b="1" dirty="0" smtClean="0">
              <a:solidFill>
                <a:srgbClr val="00B0F0"/>
              </a:solidFill>
            </a:endParaRPr>
          </a:p>
          <a:p>
            <a:pPr>
              <a:lnSpc>
                <a:spcPts val="4500"/>
              </a:lnSpc>
            </a:pPr>
            <a:r>
              <a:rPr lang="en-US" altLang="zh-CN" sz="32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   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line-height: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160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%</a:t>
            </a:r>
            <a:r>
              <a:rPr lang="en-US" altLang="zh-CN" sz="32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行高为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160%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pPr>
              <a:lnSpc>
                <a:spcPts val="4500"/>
              </a:lnSpc>
            </a:pPr>
            <a:r>
              <a:rPr lang="en-US" altLang="zh-CN" sz="32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   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font-family: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“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宋体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” Tahoma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字体名称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zh-C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ts val="4500"/>
              </a:lnSpc>
            </a:pPr>
            <a:r>
              <a:rPr lang="en-US" altLang="zh-CN" sz="3200" b="1" dirty="0" smtClean="0">
                <a:solidFill>
                  <a:srgbClr val="0070C0"/>
                </a:solidFill>
              </a:rPr>
              <a:t>}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Font</a:t>
            </a:r>
            <a:r>
              <a:rPr lang="en-US" altLang="zh-CN" sz="4000" b="1" dirty="0" smtClean="0"/>
              <a:t> </a:t>
            </a:r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style</a:t>
            </a:r>
            <a:endParaRPr lang="en-US" altLang="zh-CN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6200" y="3573016"/>
            <a:ext cx="7951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51A228"/>
                </a:solidFill>
              </a:rPr>
              <a:t>p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{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font: </a:t>
            </a:r>
            <a:r>
              <a:rPr lang="en-US" altLang="zh-CN" sz="3200" b="1" dirty="0" smtClean="0">
                <a:solidFill>
                  <a:srgbClr val="7030A0"/>
                </a:solidFill>
              </a:rPr>
              <a:t>italic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</a:rPr>
              <a:t>700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34px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/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160%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</a:rPr>
              <a:t>宋体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</a:rPr>
              <a:t>” Tahoma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}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3309764" y="4253855"/>
            <a:ext cx="0" cy="86409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2525203" y="2996952"/>
            <a:ext cx="0" cy="432048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4127786" y="2564904"/>
            <a:ext cx="0" cy="86409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任意多边形 64"/>
          <p:cNvSpPr/>
          <p:nvPr/>
        </p:nvSpPr>
        <p:spPr>
          <a:xfrm rot="16200000" flipV="1">
            <a:off x="3249601" y="3887302"/>
            <a:ext cx="85329" cy="522018"/>
          </a:xfrm>
          <a:custGeom>
            <a:avLst/>
            <a:gdLst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869762 w 914400"/>
              <a:gd name="connsiteY7" fmla="*/ 44638 h 914400"/>
              <a:gd name="connsiteX8" fmla="*/ 914400 w 914400"/>
              <a:gd name="connsiteY8" fmla="*/ 152403 h 914400"/>
              <a:gd name="connsiteX9" fmla="*/ 914400 w 914400"/>
              <a:gd name="connsiteY9" fmla="*/ 761997 h 914400"/>
              <a:gd name="connsiteX10" fmla="*/ 869762 w 914400"/>
              <a:gd name="connsiteY10" fmla="*/ 869762 h 914400"/>
              <a:gd name="connsiteX11" fmla="*/ 761997 w 914400"/>
              <a:gd name="connsiteY11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761997 w 932361"/>
              <a:gd name="connsiteY6" fmla="*/ 0 h 914400"/>
              <a:gd name="connsiteX7" fmla="*/ 914400 w 932361"/>
              <a:gd name="connsiteY7" fmla="*/ 761997 h 914400"/>
              <a:gd name="connsiteX8" fmla="*/ 869762 w 932361"/>
              <a:gd name="connsiteY8" fmla="*/ 869762 h 914400"/>
              <a:gd name="connsiteX9" fmla="*/ 761997 w 932361"/>
              <a:gd name="connsiteY9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914400 w 932361"/>
              <a:gd name="connsiteY6" fmla="*/ 761997 h 914400"/>
              <a:gd name="connsiteX7" fmla="*/ 869762 w 932361"/>
              <a:gd name="connsiteY7" fmla="*/ 869762 h 914400"/>
              <a:gd name="connsiteX8" fmla="*/ 761997 w 932361"/>
              <a:gd name="connsiteY8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761997 w 914400"/>
              <a:gd name="connsiteY6" fmla="*/ 914400 h 914400"/>
              <a:gd name="connsiteX7" fmla="*/ 152403 w 914400"/>
              <a:gd name="connsiteY7" fmla="*/ 914400 h 914400"/>
              <a:gd name="connsiteX8" fmla="*/ 44638 w 914400"/>
              <a:gd name="connsiteY8" fmla="*/ 869762 h 914400"/>
              <a:gd name="connsiteX9" fmla="*/ 0 w 914400"/>
              <a:gd name="connsiteY9" fmla="*/ 761997 h 914400"/>
              <a:gd name="connsiteX10" fmla="*/ 0 w 914400"/>
              <a:gd name="connsiteY10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761997 w 914400"/>
              <a:gd name="connsiteY3" fmla="*/ 0 h 932361"/>
              <a:gd name="connsiteX4" fmla="*/ 914400 w 914400"/>
              <a:gd name="connsiteY4" fmla="*/ 152403 h 932361"/>
              <a:gd name="connsiteX5" fmla="*/ 914400 w 914400"/>
              <a:gd name="connsiteY5" fmla="*/ 761997 h 932361"/>
              <a:gd name="connsiteX6" fmla="*/ 152403 w 914400"/>
              <a:gd name="connsiteY6" fmla="*/ 914400 h 932361"/>
              <a:gd name="connsiteX7" fmla="*/ 44638 w 914400"/>
              <a:gd name="connsiteY7" fmla="*/ 869762 h 932361"/>
              <a:gd name="connsiteX8" fmla="*/ 0 w 914400"/>
              <a:gd name="connsiteY8" fmla="*/ 761997 h 932361"/>
              <a:gd name="connsiteX9" fmla="*/ 0 w 914400"/>
              <a:gd name="connsiteY9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015999"/>
              <a:gd name="connsiteY0" fmla="*/ 152403 h 932361"/>
              <a:gd name="connsiteX1" fmla="*/ 44638 w 1015999"/>
              <a:gd name="connsiteY1" fmla="*/ 44638 h 932361"/>
              <a:gd name="connsiteX2" fmla="*/ 152403 w 1015999"/>
              <a:gd name="connsiteY2" fmla="*/ 0 h 932361"/>
              <a:gd name="connsiteX3" fmla="*/ 761997 w 1015999"/>
              <a:gd name="connsiteY3" fmla="*/ 0 h 932361"/>
              <a:gd name="connsiteX4" fmla="*/ 914400 w 1015999"/>
              <a:gd name="connsiteY4" fmla="*/ 761997 h 932361"/>
              <a:gd name="connsiteX5" fmla="*/ 152403 w 1015999"/>
              <a:gd name="connsiteY5" fmla="*/ 914400 h 932361"/>
              <a:gd name="connsiteX6" fmla="*/ 44638 w 1015999"/>
              <a:gd name="connsiteY6" fmla="*/ 869762 h 932361"/>
              <a:gd name="connsiteX7" fmla="*/ 0 w 1015999"/>
              <a:gd name="connsiteY7" fmla="*/ 761997 h 932361"/>
              <a:gd name="connsiteX8" fmla="*/ 0 w 1015999"/>
              <a:gd name="connsiteY8" fmla="*/ 152403 h 932361"/>
              <a:gd name="connsiteX0" fmla="*/ 152403 w 1015999"/>
              <a:gd name="connsiteY0" fmla="*/ 914400 h 932361"/>
              <a:gd name="connsiteX1" fmla="*/ 44638 w 1015999"/>
              <a:gd name="connsiteY1" fmla="*/ 869762 h 932361"/>
              <a:gd name="connsiteX2" fmla="*/ 0 w 1015999"/>
              <a:gd name="connsiteY2" fmla="*/ 761997 h 932361"/>
              <a:gd name="connsiteX3" fmla="*/ 0 w 1015999"/>
              <a:gd name="connsiteY3" fmla="*/ 152403 h 932361"/>
              <a:gd name="connsiteX4" fmla="*/ 44638 w 1015999"/>
              <a:gd name="connsiteY4" fmla="*/ 44638 h 932361"/>
              <a:gd name="connsiteX5" fmla="*/ 152403 w 1015999"/>
              <a:gd name="connsiteY5" fmla="*/ 0 h 932361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914400 w 914400"/>
              <a:gd name="connsiteY3" fmla="*/ 761997 h 932361"/>
              <a:gd name="connsiteX4" fmla="*/ 152403 w 914400"/>
              <a:gd name="connsiteY4" fmla="*/ 914400 h 932361"/>
              <a:gd name="connsiteX5" fmla="*/ 44638 w 914400"/>
              <a:gd name="connsiteY5" fmla="*/ 869762 h 932361"/>
              <a:gd name="connsiteX6" fmla="*/ 0 w 914400"/>
              <a:gd name="connsiteY6" fmla="*/ 761997 h 932361"/>
              <a:gd name="connsiteX7" fmla="*/ 0 w 914400"/>
              <a:gd name="connsiteY7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52403"/>
              <a:gd name="connsiteY0" fmla="*/ 152403 h 932361"/>
              <a:gd name="connsiteX1" fmla="*/ 44638 w 152403"/>
              <a:gd name="connsiteY1" fmla="*/ 44638 h 932361"/>
              <a:gd name="connsiteX2" fmla="*/ 152403 w 152403"/>
              <a:gd name="connsiteY2" fmla="*/ 0 h 932361"/>
              <a:gd name="connsiteX3" fmla="*/ 152403 w 152403"/>
              <a:gd name="connsiteY3" fmla="*/ 914400 h 932361"/>
              <a:gd name="connsiteX4" fmla="*/ 44638 w 152403"/>
              <a:gd name="connsiteY4" fmla="*/ 869762 h 932361"/>
              <a:gd name="connsiteX5" fmla="*/ 0 w 152403"/>
              <a:gd name="connsiteY5" fmla="*/ 761997 h 932361"/>
              <a:gd name="connsiteX6" fmla="*/ 0 w 152403"/>
              <a:gd name="connsiteY6" fmla="*/ 152403 h 932361"/>
              <a:gd name="connsiteX0" fmla="*/ 152403 w 152403"/>
              <a:gd name="connsiteY0" fmla="*/ 914400 h 932361"/>
              <a:gd name="connsiteX1" fmla="*/ 44638 w 152403"/>
              <a:gd name="connsiteY1" fmla="*/ 869762 h 932361"/>
              <a:gd name="connsiteX2" fmla="*/ 0 w 152403"/>
              <a:gd name="connsiteY2" fmla="*/ 761997 h 932361"/>
              <a:gd name="connsiteX3" fmla="*/ 0 w 152403"/>
              <a:gd name="connsiteY3" fmla="*/ 152403 h 932361"/>
              <a:gd name="connsiteX4" fmla="*/ 44638 w 152403"/>
              <a:gd name="connsiteY4" fmla="*/ 44638 h 932361"/>
              <a:gd name="connsiteX5" fmla="*/ 152403 w 152403"/>
              <a:gd name="connsiteY5" fmla="*/ 0 h 93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3" h="932361" stroke="0" extrusionOk="0">
                <a:moveTo>
                  <a:pt x="0" y="152403"/>
                </a:move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  <a:lnTo>
                  <a:pt x="152403" y="914400"/>
                </a:lnTo>
                <a:cubicBezTo>
                  <a:pt x="7443" y="932361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lose/>
              </a:path>
              <a:path w="152403" h="932361" fill="none">
                <a:moveTo>
                  <a:pt x="152403" y="914400"/>
                </a:moveTo>
                <a:cubicBezTo>
                  <a:pt x="111983" y="914400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</a:path>
            </a:pathLst>
          </a:cu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 65"/>
          <p:cNvSpPr/>
          <p:nvPr/>
        </p:nvSpPr>
        <p:spPr>
          <a:xfrm rot="5400000">
            <a:off x="2457897" y="3138650"/>
            <a:ext cx="85329" cy="810050"/>
          </a:xfrm>
          <a:custGeom>
            <a:avLst/>
            <a:gdLst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869762 w 914400"/>
              <a:gd name="connsiteY7" fmla="*/ 44638 h 914400"/>
              <a:gd name="connsiteX8" fmla="*/ 914400 w 914400"/>
              <a:gd name="connsiteY8" fmla="*/ 152403 h 914400"/>
              <a:gd name="connsiteX9" fmla="*/ 914400 w 914400"/>
              <a:gd name="connsiteY9" fmla="*/ 761997 h 914400"/>
              <a:gd name="connsiteX10" fmla="*/ 869762 w 914400"/>
              <a:gd name="connsiteY10" fmla="*/ 869762 h 914400"/>
              <a:gd name="connsiteX11" fmla="*/ 761997 w 914400"/>
              <a:gd name="connsiteY11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761997 w 932361"/>
              <a:gd name="connsiteY6" fmla="*/ 0 h 914400"/>
              <a:gd name="connsiteX7" fmla="*/ 914400 w 932361"/>
              <a:gd name="connsiteY7" fmla="*/ 761997 h 914400"/>
              <a:gd name="connsiteX8" fmla="*/ 869762 w 932361"/>
              <a:gd name="connsiteY8" fmla="*/ 869762 h 914400"/>
              <a:gd name="connsiteX9" fmla="*/ 761997 w 932361"/>
              <a:gd name="connsiteY9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914400 w 932361"/>
              <a:gd name="connsiteY6" fmla="*/ 761997 h 914400"/>
              <a:gd name="connsiteX7" fmla="*/ 869762 w 932361"/>
              <a:gd name="connsiteY7" fmla="*/ 869762 h 914400"/>
              <a:gd name="connsiteX8" fmla="*/ 761997 w 932361"/>
              <a:gd name="connsiteY8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761997 w 914400"/>
              <a:gd name="connsiteY6" fmla="*/ 914400 h 914400"/>
              <a:gd name="connsiteX7" fmla="*/ 152403 w 914400"/>
              <a:gd name="connsiteY7" fmla="*/ 914400 h 914400"/>
              <a:gd name="connsiteX8" fmla="*/ 44638 w 914400"/>
              <a:gd name="connsiteY8" fmla="*/ 869762 h 914400"/>
              <a:gd name="connsiteX9" fmla="*/ 0 w 914400"/>
              <a:gd name="connsiteY9" fmla="*/ 761997 h 914400"/>
              <a:gd name="connsiteX10" fmla="*/ 0 w 914400"/>
              <a:gd name="connsiteY10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761997 w 914400"/>
              <a:gd name="connsiteY3" fmla="*/ 0 h 932361"/>
              <a:gd name="connsiteX4" fmla="*/ 914400 w 914400"/>
              <a:gd name="connsiteY4" fmla="*/ 152403 h 932361"/>
              <a:gd name="connsiteX5" fmla="*/ 914400 w 914400"/>
              <a:gd name="connsiteY5" fmla="*/ 761997 h 932361"/>
              <a:gd name="connsiteX6" fmla="*/ 152403 w 914400"/>
              <a:gd name="connsiteY6" fmla="*/ 914400 h 932361"/>
              <a:gd name="connsiteX7" fmla="*/ 44638 w 914400"/>
              <a:gd name="connsiteY7" fmla="*/ 869762 h 932361"/>
              <a:gd name="connsiteX8" fmla="*/ 0 w 914400"/>
              <a:gd name="connsiteY8" fmla="*/ 761997 h 932361"/>
              <a:gd name="connsiteX9" fmla="*/ 0 w 914400"/>
              <a:gd name="connsiteY9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015999"/>
              <a:gd name="connsiteY0" fmla="*/ 152403 h 932361"/>
              <a:gd name="connsiteX1" fmla="*/ 44638 w 1015999"/>
              <a:gd name="connsiteY1" fmla="*/ 44638 h 932361"/>
              <a:gd name="connsiteX2" fmla="*/ 152403 w 1015999"/>
              <a:gd name="connsiteY2" fmla="*/ 0 h 932361"/>
              <a:gd name="connsiteX3" fmla="*/ 761997 w 1015999"/>
              <a:gd name="connsiteY3" fmla="*/ 0 h 932361"/>
              <a:gd name="connsiteX4" fmla="*/ 914400 w 1015999"/>
              <a:gd name="connsiteY4" fmla="*/ 761997 h 932361"/>
              <a:gd name="connsiteX5" fmla="*/ 152403 w 1015999"/>
              <a:gd name="connsiteY5" fmla="*/ 914400 h 932361"/>
              <a:gd name="connsiteX6" fmla="*/ 44638 w 1015999"/>
              <a:gd name="connsiteY6" fmla="*/ 869762 h 932361"/>
              <a:gd name="connsiteX7" fmla="*/ 0 w 1015999"/>
              <a:gd name="connsiteY7" fmla="*/ 761997 h 932361"/>
              <a:gd name="connsiteX8" fmla="*/ 0 w 1015999"/>
              <a:gd name="connsiteY8" fmla="*/ 152403 h 932361"/>
              <a:gd name="connsiteX0" fmla="*/ 152403 w 1015999"/>
              <a:gd name="connsiteY0" fmla="*/ 914400 h 932361"/>
              <a:gd name="connsiteX1" fmla="*/ 44638 w 1015999"/>
              <a:gd name="connsiteY1" fmla="*/ 869762 h 932361"/>
              <a:gd name="connsiteX2" fmla="*/ 0 w 1015999"/>
              <a:gd name="connsiteY2" fmla="*/ 761997 h 932361"/>
              <a:gd name="connsiteX3" fmla="*/ 0 w 1015999"/>
              <a:gd name="connsiteY3" fmla="*/ 152403 h 932361"/>
              <a:gd name="connsiteX4" fmla="*/ 44638 w 1015999"/>
              <a:gd name="connsiteY4" fmla="*/ 44638 h 932361"/>
              <a:gd name="connsiteX5" fmla="*/ 152403 w 1015999"/>
              <a:gd name="connsiteY5" fmla="*/ 0 h 932361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914400 w 914400"/>
              <a:gd name="connsiteY3" fmla="*/ 761997 h 932361"/>
              <a:gd name="connsiteX4" fmla="*/ 152403 w 914400"/>
              <a:gd name="connsiteY4" fmla="*/ 914400 h 932361"/>
              <a:gd name="connsiteX5" fmla="*/ 44638 w 914400"/>
              <a:gd name="connsiteY5" fmla="*/ 869762 h 932361"/>
              <a:gd name="connsiteX6" fmla="*/ 0 w 914400"/>
              <a:gd name="connsiteY6" fmla="*/ 761997 h 932361"/>
              <a:gd name="connsiteX7" fmla="*/ 0 w 914400"/>
              <a:gd name="connsiteY7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52403"/>
              <a:gd name="connsiteY0" fmla="*/ 152403 h 932361"/>
              <a:gd name="connsiteX1" fmla="*/ 44638 w 152403"/>
              <a:gd name="connsiteY1" fmla="*/ 44638 h 932361"/>
              <a:gd name="connsiteX2" fmla="*/ 152403 w 152403"/>
              <a:gd name="connsiteY2" fmla="*/ 0 h 932361"/>
              <a:gd name="connsiteX3" fmla="*/ 152403 w 152403"/>
              <a:gd name="connsiteY3" fmla="*/ 914400 h 932361"/>
              <a:gd name="connsiteX4" fmla="*/ 44638 w 152403"/>
              <a:gd name="connsiteY4" fmla="*/ 869762 h 932361"/>
              <a:gd name="connsiteX5" fmla="*/ 0 w 152403"/>
              <a:gd name="connsiteY5" fmla="*/ 761997 h 932361"/>
              <a:gd name="connsiteX6" fmla="*/ 0 w 152403"/>
              <a:gd name="connsiteY6" fmla="*/ 152403 h 932361"/>
              <a:gd name="connsiteX0" fmla="*/ 152403 w 152403"/>
              <a:gd name="connsiteY0" fmla="*/ 914400 h 932361"/>
              <a:gd name="connsiteX1" fmla="*/ 44638 w 152403"/>
              <a:gd name="connsiteY1" fmla="*/ 869762 h 932361"/>
              <a:gd name="connsiteX2" fmla="*/ 0 w 152403"/>
              <a:gd name="connsiteY2" fmla="*/ 761997 h 932361"/>
              <a:gd name="connsiteX3" fmla="*/ 0 w 152403"/>
              <a:gd name="connsiteY3" fmla="*/ 152403 h 932361"/>
              <a:gd name="connsiteX4" fmla="*/ 44638 w 152403"/>
              <a:gd name="connsiteY4" fmla="*/ 44638 h 932361"/>
              <a:gd name="connsiteX5" fmla="*/ 152403 w 152403"/>
              <a:gd name="connsiteY5" fmla="*/ 0 h 93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3" h="932361" stroke="0" extrusionOk="0">
                <a:moveTo>
                  <a:pt x="0" y="152403"/>
                </a:move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  <a:lnTo>
                  <a:pt x="152403" y="914400"/>
                </a:lnTo>
                <a:cubicBezTo>
                  <a:pt x="7443" y="932361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lose/>
              </a:path>
              <a:path w="152403" h="932361" fill="none">
                <a:moveTo>
                  <a:pt x="152403" y="914400"/>
                </a:moveTo>
                <a:cubicBezTo>
                  <a:pt x="111983" y="914400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</a:path>
            </a:pathLst>
          </a:cu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546251" y="5157192"/>
            <a:ext cx="152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font-weight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89353" y="2636912"/>
            <a:ext cx="127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font-style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50171" y="2204864"/>
            <a:ext cx="114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font-size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6979162" y="2564904"/>
            <a:ext cx="0" cy="86409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任意多边形 71"/>
          <p:cNvSpPr/>
          <p:nvPr/>
        </p:nvSpPr>
        <p:spPr>
          <a:xfrm rot="5400000">
            <a:off x="6932482" y="2274415"/>
            <a:ext cx="85329" cy="2538523"/>
          </a:xfrm>
          <a:custGeom>
            <a:avLst/>
            <a:gdLst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869762 w 914400"/>
              <a:gd name="connsiteY7" fmla="*/ 44638 h 914400"/>
              <a:gd name="connsiteX8" fmla="*/ 914400 w 914400"/>
              <a:gd name="connsiteY8" fmla="*/ 152403 h 914400"/>
              <a:gd name="connsiteX9" fmla="*/ 914400 w 914400"/>
              <a:gd name="connsiteY9" fmla="*/ 761997 h 914400"/>
              <a:gd name="connsiteX10" fmla="*/ 869762 w 914400"/>
              <a:gd name="connsiteY10" fmla="*/ 869762 h 914400"/>
              <a:gd name="connsiteX11" fmla="*/ 761997 w 914400"/>
              <a:gd name="connsiteY11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761997 w 932361"/>
              <a:gd name="connsiteY6" fmla="*/ 0 h 914400"/>
              <a:gd name="connsiteX7" fmla="*/ 914400 w 932361"/>
              <a:gd name="connsiteY7" fmla="*/ 761997 h 914400"/>
              <a:gd name="connsiteX8" fmla="*/ 869762 w 932361"/>
              <a:gd name="connsiteY8" fmla="*/ 869762 h 914400"/>
              <a:gd name="connsiteX9" fmla="*/ 761997 w 932361"/>
              <a:gd name="connsiteY9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914400 w 932361"/>
              <a:gd name="connsiteY6" fmla="*/ 761997 h 914400"/>
              <a:gd name="connsiteX7" fmla="*/ 869762 w 932361"/>
              <a:gd name="connsiteY7" fmla="*/ 869762 h 914400"/>
              <a:gd name="connsiteX8" fmla="*/ 761997 w 932361"/>
              <a:gd name="connsiteY8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761997 w 914400"/>
              <a:gd name="connsiteY6" fmla="*/ 914400 h 914400"/>
              <a:gd name="connsiteX7" fmla="*/ 152403 w 914400"/>
              <a:gd name="connsiteY7" fmla="*/ 914400 h 914400"/>
              <a:gd name="connsiteX8" fmla="*/ 44638 w 914400"/>
              <a:gd name="connsiteY8" fmla="*/ 869762 h 914400"/>
              <a:gd name="connsiteX9" fmla="*/ 0 w 914400"/>
              <a:gd name="connsiteY9" fmla="*/ 761997 h 914400"/>
              <a:gd name="connsiteX10" fmla="*/ 0 w 914400"/>
              <a:gd name="connsiteY10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761997 w 914400"/>
              <a:gd name="connsiteY3" fmla="*/ 0 h 932361"/>
              <a:gd name="connsiteX4" fmla="*/ 914400 w 914400"/>
              <a:gd name="connsiteY4" fmla="*/ 152403 h 932361"/>
              <a:gd name="connsiteX5" fmla="*/ 914400 w 914400"/>
              <a:gd name="connsiteY5" fmla="*/ 761997 h 932361"/>
              <a:gd name="connsiteX6" fmla="*/ 152403 w 914400"/>
              <a:gd name="connsiteY6" fmla="*/ 914400 h 932361"/>
              <a:gd name="connsiteX7" fmla="*/ 44638 w 914400"/>
              <a:gd name="connsiteY7" fmla="*/ 869762 h 932361"/>
              <a:gd name="connsiteX8" fmla="*/ 0 w 914400"/>
              <a:gd name="connsiteY8" fmla="*/ 761997 h 932361"/>
              <a:gd name="connsiteX9" fmla="*/ 0 w 914400"/>
              <a:gd name="connsiteY9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015999"/>
              <a:gd name="connsiteY0" fmla="*/ 152403 h 932361"/>
              <a:gd name="connsiteX1" fmla="*/ 44638 w 1015999"/>
              <a:gd name="connsiteY1" fmla="*/ 44638 h 932361"/>
              <a:gd name="connsiteX2" fmla="*/ 152403 w 1015999"/>
              <a:gd name="connsiteY2" fmla="*/ 0 h 932361"/>
              <a:gd name="connsiteX3" fmla="*/ 761997 w 1015999"/>
              <a:gd name="connsiteY3" fmla="*/ 0 h 932361"/>
              <a:gd name="connsiteX4" fmla="*/ 914400 w 1015999"/>
              <a:gd name="connsiteY4" fmla="*/ 761997 h 932361"/>
              <a:gd name="connsiteX5" fmla="*/ 152403 w 1015999"/>
              <a:gd name="connsiteY5" fmla="*/ 914400 h 932361"/>
              <a:gd name="connsiteX6" fmla="*/ 44638 w 1015999"/>
              <a:gd name="connsiteY6" fmla="*/ 869762 h 932361"/>
              <a:gd name="connsiteX7" fmla="*/ 0 w 1015999"/>
              <a:gd name="connsiteY7" fmla="*/ 761997 h 932361"/>
              <a:gd name="connsiteX8" fmla="*/ 0 w 1015999"/>
              <a:gd name="connsiteY8" fmla="*/ 152403 h 932361"/>
              <a:gd name="connsiteX0" fmla="*/ 152403 w 1015999"/>
              <a:gd name="connsiteY0" fmla="*/ 914400 h 932361"/>
              <a:gd name="connsiteX1" fmla="*/ 44638 w 1015999"/>
              <a:gd name="connsiteY1" fmla="*/ 869762 h 932361"/>
              <a:gd name="connsiteX2" fmla="*/ 0 w 1015999"/>
              <a:gd name="connsiteY2" fmla="*/ 761997 h 932361"/>
              <a:gd name="connsiteX3" fmla="*/ 0 w 1015999"/>
              <a:gd name="connsiteY3" fmla="*/ 152403 h 932361"/>
              <a:gd name="connsiteX4" fmla="*/ 44638 w 1015999"/>
              <a:gd name="connsiteY4" fmla="*/ 44638 h 932361"/>
              <a:gd name="connsiteX5" fmla="*/ 152403 w 1015999"/>
              <a:gd name="connsiteY5" fmla="*/ 0 h 932361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914400 w 914400"/>
              <a:gd name="connsiteY3" fmla="*/ 761997 h 932361"/>
              <a:gd name="connsiteX4" fmla="*/ 152403 w 914400"/>
              <a:gd name="connsiteY4" fmla="*/ 914400 h 932361"/>
              <a:gd name="connsiteX5" fmla="*/ 44638 w 914400"/>
              <a:gd name="connsiteY5" fmla="*/ 869762 h 932361"/>
              <a:gd name="connsiteX6" fmla="*/ 0 w 914400"/>
              <a:gd name="connsiteY6" fmla="*/ 761997 h 932361"/>
              <a:gd name="connsiteX7" fmla="*/ 0 w 914400"/>
              <a:gd name="connsiteY7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52403"/>
              <a:gd name="connsiteY0" fmla="*/ 152403 h 932361"/>
              <a:gd name="connsiteX1" fmla="*/ 44638 w 152403"/>
              <a:gd name="connsiteY1" fmla="*/ 44638 h 932361"/>
              <a:gd name="connsiteX2" fmla="*/ 152403 w 152403"/>
              <a:gd name="connsiteY2" fmla="*/ 0 h 932361"/>
              <a:gd name="connsiteX3" fmla="*/ 152403 w 152403"/>
              <a:gd name="connsiteY3" fmla="*/ 914400 h 932361"/>
              <a:gd name="connsiteX4" fmla="*/ 44638 w 152403"/>
              <a:gd name="connsiteY4" fmla="*/ 869762 h 932361"/>
              <a:gd name="connsiteX5" fmla="*/ 0 w 152403"/>
              <a:gd name="connsiteY5" fmla="*/ 761997 h 932361"/>
              <a:gd name="connsiteX6" fmla="*/ 0 w 152403"/>
              <a:gd name="connsiteY6" fmla="*/ 152403 h 932361"/>
              <a:gd name="connsiteX0" fmla="*/ 152403 w 152403"/>
              <a:gd name="connsiteY0" fmla="*/ 914400 h 932361"/>
              <a:gd name="connsiteX1" fmla="*/ 44638 w 152403"/>
              <a:gd name="connsiteY1" fmla="*/ 869762 h 932361"/>
              <a:gd name="connsiteX2" fmla="*/ 0 w 152403"/>
              <a:gd name="connsiteY2" fmla="*/ 761997 h 932361"/>
              <a:gd name="connsiteX3" fmla="*/ 0 w 152403"/>
              <a:gd name="connsiteY3" fmla="*/ 152403 h 932361"/>
              <a:gd name="connsiteX4" fmla="*/ 44638 w 152403"/>
              <a:gd name="connsiteY4" fmla="*/ 44638 h 932361"/>
              <a:gd name="connsiteX5" fmla="*/ 152403 w 152403"/>
              <a:gd name="connsiteY5" fmla="*/ 0 h 93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3" h="932361" stroke="0" extrusionOk="0">
                <a:moveTo>
                  <a:pt x="0" y="152403"/>
                </a:move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  <a:lnTo>
                  <a:pt x="152403" y="914400"/>
                </a:lnTo>
                <a:cubicBezTo>
                  <a:pt x="7443" y="932361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lose/>
              </a:path>
              <a:path w="152403" h="932361" fill="none">
                <a:moveTo>
                  <a:pt x="152403" y="914400"/>
                </a:moveTo>
                <a:cubicBezTo>
                  <a:pt x="111983" y="914400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</a:path>
            </a:pathLst>
          </a:cu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283176" y="2204864"/>
            <a:ext cx="139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font-family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任意多边形 74"/>
          <p:cNvSpPr/>
          <p:nvPr/>
        </p:nvSpPr>
        <p:spPr>
          <a:xfrm rot="5400000">
            <a:off x="4085122" y="3138651"/>
            <a:ext cx="85329" cy="810050"/>
          </a:xfrm>
          <a:custGeom>
            <a:avLst/>
            <a:gdLst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869762 w 914400"/>
              <a:gd name="connsiteY7" fmla="*/ 44638 h 914400"/>
              <a:gd name="connsiteX8" fmla="*/ 914400 w 914400"/>
              <a:gd name="connsiteY8" fmla="*/ 152403 h 914400"/>
              <a:gd name="connsiteX9" fmla="*/ 914400 w 914400"/>
              <a:gd name="connsiteY9" fmla="*/ 761997 h 914400"/>
              <a:gd name="connsiteX10" fmla="*/ 869762 w 914400"/>
              <a:gd name="connsiteY10" fmla="*/ 869762 h 914400"/>
              <a:gd name="connsiteX11" fmla="*/ 761997 w 914400"/>
              <a:gd name="connsiteY11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761997 w 932361"/>
              <a:gd name="connsiteY6" fmla="*/ 0 h 914400"/>
              <a:gd name="connsiteX7" fmla="*/ 914400 w 932361"/>
              <a:gd name="connsiteY7" fmla="*/ 761997 h 914400"/>
              <a:gd name="connsiteX8" fmla="*/ 869762 w 932361"/>
              <a:gd name="connsiteY8" fmla="*/ 869762 h 914400"/>
              <a:gd name="connsiteX9" fmla="*/ 761997 w 932361"/>
              <a:gd name="connsiteY9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914400 w 932361"/>
              <a:gd name="connsiteY6" fmla="*/ 761997 h 914400"/>
              <a:gd name="connsiteX7" fmla="*/ 869762 w 932361"/>
              <a:gd name="connsiteY7" fmla="*/ 869762 h 914400"/>
              <a:gd name="connsiteX8" fmla="*/ 761997 w 932361"/>
              <a:gd name="connsiteY8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761997 w 914400"/>
              <a:gd name="connsiteY6" fmla="*/ 914400 h 914400"/>
              <a:gd name="connsiteX7" fmla="*/ 152403 w 914400"/>
              <a:gd name="connsiteY7" fmla="*/ 914400 h 914400"/>
              <a:gd name="connsiteX8" fmla="*/ 44638 w 914400"/>
              <a:gd name="connsiteY8" fmla="*/ 869762 h 914400"/>
              <a:gd name="connsiteX9" fmla="*/ 0 w 914400"/>
              <a:gd name="connsiteY9" fmla="*/ 761997 h 914400"/>
              <a:gd name="connsiteX10" fmla="*/ 0 w 914400"/>
              <a:gd name="connsiteY10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761997 w 914400"/>
              <a:gd name="connsiteY3" fmla="*/ 0 h 932361"/>
              <a:gd name="connsiteX4" fmla="*/ 914400 w 914400"/>
              <a:gd name="connsiteY4" fmla="*/ 152403 h 932361"/>
              <a:gd name="connsiteX5" fmla="*/ 914400 w 914400"/>
              <a:gd name="connsiteY5" fmla="*/ 761997 h 932361"/>
              <a:gd name="connsiteX6" fmla="*/ 152403 w 914400"/>
              <a:gd name="connsiteY6" fmla="*/ 914400 h 932361"/>
              <a:gd name="connsiteX7" fmla="*/ 44638 w 914400"/>
              <a:gd name="connsiteY7" fmla="*/ 869762 h 932361"/>
              <a:gd name="connsiteX8" fmla="*/ 0 w 914400"/>
              <a:gd name="connsiteY8" fmla="*/ 761997 h 932361"/>
              <a:gd name="connsiteX9" fmla="*/ 0 w 914400"/>
              <a:gd name="connsiteY9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015999"/>
              <a:gd name="connsiteY0" fmla="*/ 152403 h 932361"/>
              <a:gd name="connsiteX1" fmla="*/ 44638 w 1015999"/>
              <a:gd name="connsiteY1" fmla="*/ 44638 h 932361"/>
              <a:gd name="connsiteX2" fmla="*/ 152403 w 1015999"/>
              <a:gd name="connsiteY2" fmla="*/ 0 h 932361"/>
              <a:gd name="connsiteX3" fmla="*/ 761997 w 1015999"/>
              <a:gd name="connsiteY3" fmla="*/ 0 h 932361"/>
              <a:gd name="connsiteX4" fmla="*/ 914400 w 1015999"/>
              <a:gd name="connsiteY4" fmla="*/ 761997 h 932361"/>
              <a:gd name="connsiteX5" fmla="*/ 152403 w 1015999"/>
              <a:gd name="connsiteY5" fmla="*/ 914400 h 932361"/>
              <a:gd name="connsiteX6" fmla="*/ 44638 w 1015999"/>
              <a:gd name="connsiteY6" fmla="*/ 869762 h 932361"/>
              <a:gd name="connsiteX7" fmla="*/ 0 w 1015999"/>
              <a:gd name="connsiteY7" fmla="*/ 761997 h 932361"/>
              <a:gd name="connsiteX8" fmla="*/ 0 w 1015999"/>
              <a:gd name="connsiteY8" fmla="*/ 152403 h 932361"/>
              <a:gd name="connsiteX0" fmla="*/ 152403 w 1015999"/>
              <a:gd name="connsiteY0" fmla="*/ 914400 h 932361"/>
              <a:gd name="connsiteX1" fmla="*/ 44638 w 1015999"/>
              <a:gd name="connsiteY1" fmla="*/ 869762 h 932361"/>
              <a:gd name="connsiteX2" fmla="*/ 0 w 1015999"/>
              <a:gd name="connsiteY2" fmla="*/ 761997 h 932361"/>
              <a:gd name="connsiteX3" fmla="*/ 0 w 1015999"/>
              <a:gd name="connsiteY3" fmla="*/ 152403 h 932361"/>
              <a:gd name="connsiteX4" fmla="*/ 44638 w 1015999"/>
              <a:gd name="connsiteY4" fmla="*/ 44638 h 932361"/>
              <a:gd name="connsiteX5" fmla="*/ 152403 w 1015999"/>
              <a:gd name="connsiteY5" fmla="*/ 0 h 932361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914400 w 914400"/>
              <a:gd name="connsiteY3" fmla="*/ 761997 h 932361"/>
              <a:gd name="connsiteX4" fmla="*/ 152403 w 914400"/>
              <a:gd name="connsiteY4" fmla="*/ 914400 h 932361"/>
              <a:gd name="connsiteX5" fmla="*/ 44638 w 914400"/>
              <a:gd name="connsiteY5" fmla="*/ 869762 h 932361"/>
              <a:gd name="connsiteX6" fmla="*/ 0 w 914400"/>
              <a:gd name="connsiteY6" fmla="*/ 761997 h 932361"/>
              <a:gd name="connsiteX7" fmla="*/ 0 w 914400"/>
              <a:gd name="connsiteY7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52403"/>
              <a:gd name="connsiteY0" fmla="*/ 152403 h 932361"/>
              <a:gd name="connsiteX1" fmla="*/ 44638 w 152403"/>
              <a:gd name="connsiteY1" fmla="*/ 44638 h 932361"/>
              <a:gd name="connsiteX2" fmla="*/ 152403 w 152403"/>
              <a:gd name="connsiteY2" fmla="*/ 0 h 932361"/>
              <a:gd name="connsiteX3" fmla="*/ 152403 w 152403"/>
              <a:gd name="connsiteY3" fmla="*/ 914400 h 932361"/>
              <a:gd name="connsiteX4" fmla="*/ 44638 w 152403"/>
              <a:gd name="connsiteY4" fmla="*/ 869762 h 932361"/>
              <a:gd name="connsiteX5" fmla="*/ 0 w 152403"/>
              <a:gd name="connsiteY5" fmla="*/ 761997 h 932361"/>
              <a:gd name="connsiteX6" fmla="*/ 0 w 152403"/>
              <a:gd name="connsiteY6" fmla="*/ 152403 h 932361"/>
              <a:gd name="connsiteX0" fmla="*/ 152403 w 152403"/>
              <a:gd name="connsiteY0" fmla="*/ 914400 h 932361"/>
              <a:gd name="connsiteX1" fmla="*/ 44638 w 152403"/>
              <a:gd name="connsiteY1" fmla="*/ 869762 h 932361"/>
              <a:gd name="connsiteX2" fmla="*/ 0 w 152403"/>
              <a:gd name="connsiteY2" fmla="*/ 761997 h 932361"/>
              <a:gd name="connsiteX3" fmla="*/ 0 w 152403"/>
              <a:gd name="connsiteY3" fmla="*/ 152403 h 932361"/>
              <a:gd name="connsiteX4" fmla="*/ 44638 w 152403"/>
              <a:gd name="connsiteY4" fmla="*/ 44638 h 932361"/>
              <a:gd name="connsiteX5" fmla="*/ 152403 w 152403"/>
              <a:gd name="connsiteY5" fmla="*/ 0 h 93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3" h="932361" stroke="0" extrusionOk="0">
                <a:moveTo>
                  <a:pt x="0" y="152403"/>
                </a:move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  <a:lnTo>
                  <a:pt x="152403" y="914400"/>
                </a:lnTo>
                <a:cubicBezTo>
                  <a:pt x="7443" y="932361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lose/>
              </a:path>
              <a:path w="152403" h="932361" fill="none">
                <a:moveTo>
                  <a:pt x="152403" y="914400"/>
                </a:moveTo>
                <a:cubicBezTo>
                  <a:pt x="111983" y="914400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</a:path>
            </a:pathLst>
          </a:cu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5125232" y="4253855"/>
            <a:ext cx="0" cy="86409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任意多边形 77"/>
          <p:cNvSpPr/>
          <p:nvPr/>
        </p:nvSpPr>
        <p:spPr>
          <a:xfrm rot="16200000" flipV="1">
            <a:off x="5082568" y="3743286"/>
            <a:ext cx="85329" cy="810050"/>
          </a:xfrm>
          <a:custGeom>
            <a:avLst/>
            <a:gdLst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869762 w 914400"/>
              <a:gd name="connsiteY7" fmla="*/ 44638 h 914400"/>
              <a:gd name="connsiteX8" fmla="*/ 914400 w 914400"/>
              <a:gd name="connsiteY8" fmla="*/ 152403 h 914400"/>
              <a:gd name="connsiteX9" fmla="*/ 914400 w 914400"/>
              <a:gd name="connsiteY9" fmla="*/ 761997 h 914400"/>
              <a:gd name="connsiteX10" fmla="*/ 869762 w 914400"/>
              <a:gd name="connsiteY10" fmla="*/ 869762 h 914400"/>
              <a:gd name="connsiteX11" fmla="*/ 761997 w 914400"/>
              <a:gd name="connsiteY11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761997 w 932361"/>
              <a:gd name="connsiteY6" fmla="*/ 0 h 914400"/>
              <a:gd name="connsiteX7" fmla="*/ 914400 w 932361"/>
              <a:gd name="connsiteY7" fmla="*/ 761997 h 914400"/>
              <a:gd name="connsiteX8" fmla="*/ 869762 w 932361"/>
              <a:gd name="connsiteY8" fmla="*/ 869762 h 914400"/>
              <a:gd name="connsiteX9" fmla="*/ 761997 w 932361"/>
              <a:gd name="connsiteY9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914400 w 932361"/>
              <a:gd name="connsiteY6" fmla="*/ 761997 h 914400"/>
              <a:gd name="connsiteX7" fmla="*/ 869762 w 932361"/>
              <a:gd name="connsiteY7" fmla="*/ 869762 h 914400"/>
              <a:gd name="connsiteX8" fmla="*/ 761997 w 932361"/>
              <a:gd name="connsiteY8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761997 w 914400"/>
              <a:gd name="connsiteY6" fmla="*/ 914400 h 914400"/>
              <a:gd name="connsiteX7" fmla="*/ 152403 w 914400"/>
              <a:gd name="connsiteY7" fmla="*/ 914400 h 914400"/>
              <a:gd name="connsiteX8" fmla="*/ 44638 w 914400"/>
              <a:gd name="connsiteY8" fmla="*/ 869762 h 914400"/>
              <a:gd name="connsiteX9" fmla="*/ 0 w 914400"/>
              <a:gd name="connsiteY9" fmla="*/ 761997 h 914400"/>
              <a:gd name="connsiteX10" fmla="*/ 0 w 914400"/>
              <a:gd name="connsiteY10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761997 w 914400"/>
              <a:gd name="connsiteY3" fmla="*/ 0 h 932361"/>
              <a:gd name="connsiteX4" fmla="*/ 914400 w 914400"/>
              <a:gd name="connsiteY4" fmla="*/ 152403 h 932361"/>
              <a:gd name="connsiteX5" fmla="*/ 914400 w 914400"/>
              <a:gd name="connsiteY5" fmla="*/ 761997 h 932361"/>
              <a:gd name="connsiteX6" fmla="*/ 152403 w 914400"/>
              <a:gd name="connsiteY6" fmla="*/ 914400 h 932361"/>
              <a:gd name="connsiteX7" fmla="*/ 44638 w 914400"/>
              <a:gd name="connsiteY7" fmla="*/ 869762 h 932361"/>
              <a:gd name="connsiteX8" fmla="*/ 0 w 914400"/>
              <a:gd name="connsiteY8" fmla="*/ 761997 h 932361"/>
              <a:gd name="connsiteX9" fmla="*/ 0 w 914400"/>
              <a:gd name="connsiteY9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015999"/>
              <a:gd name="connsiteY0" fmla="*/ 152403 h 932361"/>
              <a:gd name="connsiteX1" fmla="*/ 44638 w 1015999"/>
              <a:gd name="connsiteY1" fmla="*/ 44638 h 932361"/>
              <a:gd name="connsiteX2" fmla="*/ 152403 w 1015999"/>
              <a:gd name="connsiteY2" fmla="*/ 0 h 932361"/>
              <a:gd name="connsiteX3" fmla="*/ 761997 w 1015999"/>
              <a:gd name="connsiteY3" fmla="*/ 0 h 932361"/>
              <a:gd name="connsiteX4" fmla="*/ 914400 w 1015999"/>
              <a:gd name="connsiteY4" fmla="*/ 761997 h 932361"/>
              <a:gd name="connsiteX5" fmla="*/ 152403 w 1015999"/>
              <a:gd name="connsiteY5" fmla="*/ 914400 h 932361"/>
              <a:gd name="connsiteX6" fmla="*/ 44638 w 1015999"/>
              <a:gd name="connsiteY6" fmla="*/ 869762 h 932361"/>
              <a:gd name="connsiteX7" fmla="*/ 0 w 1015999"/>
              <a:gd name="connsiteY7" fmla="*/ 761997 h 932361"/>
              <a:gd name="connsiteX8" fmla="*/ 0 w 1015999"/>
              <a:gd name="connsiteY8" fmla="*/ 152403 h 932361"/>
              <a:gd name="connsiteX0" fmla="*/ 152403 w 1015999"/>
              <a:gd name="connsiteY0" fmla="*/ 914400 h 932361"/>
              <a:gd name="connsiteX1" fmla="*/ 44638 w 1015999"/>
              <a:gd name="connsiteY1" fmla="*/ 869762 h 932361"/>
              <a:gd name="connsiteX2" fmla="*/ 0 w 1015999"/>
              <a:gd name="connsiteY2" fmla="*/ 761997 h 932361"/>
              <a:gd name="connsiteX3" fmla="*/ 0 w 1015999"/>
              <a:gd name="connsiteY3" fmla="*/ 152403 h 932361"/>
              <a:gd name="connsiteX4" fmla="*/ 44638 w 1015999"/>
              <a:gd name="connsiteY4" fmla="*/ 44638 h 932361"/>
              <a:gd name="connsiteX5" fmla="*/ 152403 w 1015999"/>
              <a:gd name="connsiteY5" fmla="*/ 0 h 932361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914400 w 914400"/>
              <a:gd name="connsiteY3" fmla="*/ 761997 h 932361"/>
              <a:gd name="connsiteX4" fmla="*/ 152403 w 914400"/>
              <a:gd name="connsiteY4" fmla="*/ 914400 h 932361"/>
              <a:gd name="connsiteX5" fmla="*/ 44638 w 914400"/>
              <a:gd name="connsiteY5" fmla="*/ 869762 h 932361"/>
              <a:gd name="connsiteX6" fmla="*/ 0 w 914400"/>
              <a:gd name="connsiteY6" fmla="*/ 761997 h 932361"/>
              <a:gd name="connsiteX7" fmla="*/ 0 w 914400"/>
              <a:gd name="connsiteY7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52403"/>
              <a:gd name="connsiteY0" fmla="*/ 152403 h 932361"/>
              <a:gd name="connsiteX1" fmla="*/ 44638 w 152403"/>
              <a:gd name="connsiteY1" fmla="*/ 44638 h 932361"/>
              <a:gd name="connsiteX2" fmla="*/ 152403 w 152403"/>
              <a:gd name="connsiteY2" fmla="*/ 0 h 932361"/>
              <a:gd name="connsiteX3" fmla="*/ 152403 w 152403"/>
              <a:gd name="connsiteY3" fmla="*/ 914400 h 932361"/>
              <a:gd name="connsiteX4" fmla="*/ 44638 w 152403"/>
              <a:gd name="connsiteY4" fmla="*/ 869762 h 932361"/>
              <a:gd name="connsiteX5" fmla="*/ 0 w 152403"/>
              <a:gd name="connsiteY5" fmla="*/ 761997 h 932361"/>
              <a:gd name="connsiteX6" fmla="*/ 0 w 152403"/>
              <a:gd name="connsiteY6" fmla="*/ 152403 h 932361"/>
              <a:gd name="connsiteX0" fmla="*/ 152403 w 152403"/>
              <a:gd name="connsiteY0" fmla="*/ 914400 h 932361"/>
              <a:gd name="connsiteX1" fmla="*/ 44638 w 152403"/>
              <a:gd name="connsiteY1" fmla="*/ 869762 h 932361"/>
              <a:gd name="connsiteX2" fmla="*/ 0 w 152403"/>
              <a:gd name="connsiteY2" fmla="*/ 761997 h 932361"/>
              <a:gd name="connsiteX3" fmla="*/ 0 w 152403"/>
              <a:gd name="connsiteY3" fmla="*/ 152403 h 932361"/>
              <a:gd name="connsiteX4" fmla="*/ 44638 w 152403"/>
              <a:gd name="connsiteY4" fmla="*/ 44638 h 932361"/>
              <a:gd name="connsiteX5" fmla="*/ 152403 w 152403"/>
              <a:gd name="connsiteY5" fmla="*/ 0 h 93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3" h="932361" stroke="0" extrusionOk="0">
                <a:moveTo>
                  <a:pt x="0" y="152403"/>
                </a:move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  <a:lnTo>
                  <a:pt x="152403" y="914400"/>
                </a:lnTo>
                <a:cubicBezTo>
                  <a:pt x="7443" y="932361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lose/>
              </a:path>
              <a:path w="152403" h="932361" fill="none">
                <a:moveTo>
                  <a:pt x="152403" y="914400"/>
                </a:moveTo>
                <a:cubicBezTo>
                  <a:pt x="111983" y="914400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</a:path>
            </a:pathLst>
          </a:cu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367683" y="5157192"/>
            <a:ext cx="139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line-height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 line-height</a:t>
            </a:r>
            <a:endParaRPr lang="zh-CN" altLang="en-US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115616" y="2532536"/>
            <a:ext cx="727280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39752" y="2362200"/>
            <a:ext cx="4124847" cy="266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3600" dirty="0" smtClean="0">
                <a:latin typeface="Georgia" pitchFamily="18" charset="0"/>
              </a:rPr>
              <a:t>This is a line of text</a:t>
            </a:r>
          </a:p>
          <a:p>
            <a:pPr>
              <a:lnSpc>
                <a:spcPts val="7000"/>
              </a:lnSpc>
            </a:pPr>
            <a:r>
              <a:rPr lang="en-US" altLang="zh-CN" sz="3600" dirty="0" smtClean="0">
                <a:latin typeface="Georgia" pitchFamily="18" charset="0"/>
              </a:rPr>
              <a:t>This is a line of text</a:t>
            </a:r>
            <a:endParaRPr lang="zh-CN" altLang="en-US" sz="3600" dirty="0" smtClean="0">
              <a:latin typeface="Georgia" pitchFamily="18" charset="0"/>
            </a:endParaRPr>
          </a:p>
          <a:p>
            <a:pPr>
              <a:lnSpc>
                <a:spcPts val="7000"/>
              </a:lnSpc>
            </a:pPr>
            <a:r>
              <a:rPr lang="en-US" altLang="zh-CN" sz="3600" dirty="0" smtClean="0">
                <a:latin typeface="Georgia" pitchFamily="18" charset="0"/>
              </a:rPr>
              <a:t>This is a line of text</a:t>
            </a:r>
            <a:endParaRPr lang="zh-CN" altLang="en-US" sz="3600" dirty="0" smtClean="0">
              <a:latin typeface="Georgia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15616" y="5188740"/>
            <a:ext cx="727280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15616" y="3412333"/>
            <a:ext cx="727280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15616" y="4289525"/>
            <a:ext cx="727280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15616" y="2723434"/>
            <a:ext cx="72728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67744" y="3086205"/>
            <a:ext cx="4320000" cy="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267744" y="3973533"/>
            <a:ext cx="4320000" cy="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267744" y="4863820"/>
            <a:ext cx="4320000" cy="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115616" y="3611690"/>
            <a:ext cx="72728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115616" y="4501977"/>
            <a:ext cx="72728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115616" y="3212976"/>
            <a:ext cx="72728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15616" y="4077072"/>
            <a:ext cx="72728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115616" y="4981628"/>
            <a:ext cx="72728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>
            <a:off x="784428" y="3812570"/>
            <a:ext cx="878400" cy="72008"/>
          </a:xfrm>
          <a:prstGeom prst="curvedConnector3">
            <a:avLst>
              <a:gd name="adj1" fmla="val 50000"/>
            </a:avLst>
          </a:prstGeom>
          <a:ln w="15875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6200000" flipH="1">
            <a:off x="1813691" y="3383185"/>
            <a:ext cx="410400" cy="65658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8"/>
          <p:cNvCxnSpPr/>
          <p:nvPr/>
        </p:nvCxnSpPr>
        <p:spPr>
          <a:xfrm rot="16200000" flipH="1">
            <a:off x="1274060" y="4562033"/>
            <a:ext cx="475200" cy="360040"/>
          </a:xfrm>
          <a:prstGeom prst="curvedConnector3">
            <a:avLst>
              <a:gd name="adj1" fmla="val 50000"/>
            </a:avLst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 flipH="1" flipV="1">
            <a:off x="6408204" y="2384884"/>
            <a:ext cx="864096" cy="504056"/>
          </a:xfrm>
          <a:prstGeom prst="curvedConnector3">
            <a:avLst>
              <a:gd name="adj1" fmla="val 50000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67517" y="198884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Baseline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2267744" y="2845208"/>
            <a:ext cx="43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30"/>
          <p:cNvCxnSpPr/>
          <p:nvPr/>
        </p:nvCxnSpPr>
        <p:spPr>
          <a:xfrm rot="5400000">
            <a:off x="2256956" y="2926118"/>
            <a:ext cx="237600" cy="72008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2187223" y="5589240"/>
            <a:ext cx="4977065" cy="246221"/>
            <a:chOff x="1115616" y="5589240"/>
            <a:chExt cx="4977065" cy="246221"/>
          </a:xfrm>
        </p:grpSpPr>
        <p:sp>
          <p:nvSpPr>
            <p:cNvPr id="53" name="矩形 52"/>
            <p:cNvSpPr/>
            <p:nvPr/>
          </p:nvSpPr>
          <p:spPr>
            <a:xfrm>
              <a:off x="1115616" y="5640342"/>
              <a:ext cx="360040" cy="14401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46652" y="5589240"/>
              <a:ext cx="883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line-height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440764" y="5640342"/>
              <a:ext cx="360040" cy="1440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71800" y="5589240"/>
              <a:ext cx="7457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font-size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644199" y="5640342"/>
              <a:ext cx="360040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75235" y="5589240"/>
              <a:ext cx="6367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leading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745020" y="5640342"/>
              <a:ext cx="360040" cy="1440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76056" y="5589240"/>
              <a:ext cx="10166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x-height(1ex)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 vertical-align</a:t>
            </a:r>
            <a:endParaRPr lang="zh-CN" altLang="en-US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71600" y="2708920"/>
            <a:ext cx="727280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02328" y="2996952"/>
            <a:ext cx="6739345" cy="10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8000" dirty="0" smtClean="0">
                <a:latin typeface="Georgia" pitchFamily="18" charset="0"/>
              </a:rPr>
              <a:t>expensive toys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971600" y="4174481"/>
            <a:ext cx="727280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71600" y="2957306"/>
            <a:ext cx="72728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71600" y="3465414"/>
            <a:ext cx="7272000" cy="0"/>
          </a:xfrm>
          <a:prstGeom prst="line">
            <a:avLst/>
          </a:prstGeom>
          <a:ln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71600" y="3725579"/>
            <a:ext cx="727280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16200000" flipV="1">
            <a:off x="6948200" y="2420824"/>
            <a:ext cx="1296144" cy="720207"/>
          </a:xfrm>
          <a:prstGeom prst="curvedConnector3">
            <a:avLst>
              <a:gd name="adj1" fmla="val 50000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05374" y="4910971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bottom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971600" y="3196781"/>
            <a:ext cx="727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971600" y="3924589"/>
            <a:ext cx="72728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320000">
            <a:off x="5580112" y="4323212"/>
            <a:ext cx="720080" cy="576064"/>
          </a:xfrm>
          <a:prstGeom prst="curved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97334" y="1921027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middle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箭头连接符 50"/>
          <p:cNvCxnSpPr/>
          <p:nvPr/>
        </p:nvCxnSpPr>
        <p:spPr>
          <a:xfrm rot="5400000" flipH="1" flipV="1">
            <a:off x="1799694" y="2147653"/>
            <a:ext cx="576064" cy="504059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57596" y="188288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top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38009" y="4835292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text-bottom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箭头连接符 26"/>
          <p:cNvCxnSpPr/>
          <p:nvPr/>
        </p:nvCxnSpPr>
        <p:spPr>
          <a:xfrm rot="5400000">
            <a:off x="2866296" y="4296009"/>
            <a:ext cx="910703" cy="235598"/>
          </a:xfrm>
          <a:prstGeom prst="curvedConnector3">
            <a:avLst>
              <a:gd name="adj1" fmla="val 50000"/>
            </a:avLst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3851920" y="2204864"/>
            <a:ext cx="0" cy="720080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08620" y="1958643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text-top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4716016" y="3789040"/>
            <a:ext cx="0" cy="72008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72910" y="4530326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baseline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箭头连接符 28"/>
          <p:cNvCxnSpPr/>
          <p:nvPr/>
        </p:nvCxnSpPr>
        <p:spPr>
          <a:xfrm rot="5400000">
            <a:off x="489228" y="3407316"/>
            <a:ext cx="1468800" cy="72008"/>
          </a:xfrm>
          <a:prstGeom prst="curvedConnector3">
            <a:avLst>
              <a:gd name="adj1" fmla="val 50000"/>
            </a:avLst>
          </a:prstGeom>
          <a:ln w="15875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0"/>
          <p:cNvCxnSpPr/>
          <p:nvPr/>
        </p:nvCxnSpPr>
        <p:spPr>
          <a:xfrm rot="5400000">
            <a:off x="5565740" y="3426377"/>
            <a:ext cx="532800" cy="72008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3227778" y="5589240"/>
            <a:ext cx="2688444" cy="246221"/>
            <a:chOff x="3357389" y="5589240"/>
            <a:chExt cx="2688444" cy="246221"/>
          </a:xfrm>
        </p:grpSpPr>
        <p:sp>
          <p:nvSpPr>
            <p:cNvPr id="48" name="矩形 47"/>
            <p:cNvSpPr/>
            <p:nvPr/>
          </p:nvSpPr>
          <p:spPr>
            <a:xfrm>
              <a:off x="3357389" y="5640342"/>
              <a:ext cx="360040" cy="14401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88425" y="5589240"/>
              <a:ext cx="883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line-height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715806" y="5640342"/>
              <a:ext cx="360040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46842" y="5589240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x-height(1ex)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References</a:t>
            </a:r>
            <a:endParaRPr lang="zh-CN" altLang="en-US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900" dirty="0" smtClean="0"/>
              <a:t>CSS</a:t>
            </a:r>
            <a:r>
              <a:rPr lang="zh-CN" altLang="en-US" sz="900" dirty="0" smtClean="0"/>
              <a:t>中文字体对照表 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900" dirty="0" smtClean="0"/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http://hotoo.googlecode.com/svn/trunk/labs/css/css-fonts.html</a:t>
            </a:r>
            <a:endParaRPr lang="en-US" altLang="zh-CN" sz="900" dirty="0" smtClean="0"/>
          </a:p>
          <a:p>
            <a:pPr>
              <a:buNone/>
            </a:pPr>
            <a:endParaRPr lang="en-US" altLang="zh-CN" sz="900" dirty="0" smtClean="0"/>
          </a:p>
          <a:p>
            <a:pPr>
              <a:buNone/>
            </a:pPr>
            <a:r>
              <a:rPr lang="zh-CN" altLang="en-US" sz="900" dirty="0" smtClean="0"/>
              <a:t>你未必知道的 </a:t>
            </a:r>
            <a:r>
              <a:rPr lang="en-US" altLang="zh-CN" sz="900" dirty="0" smtClean="0"/>
              <a:t>CSS </a:t>
            </a:r>
            <a:r>
              <a:rPr lang="zh-CN" altLang="en-US" sz="900" dirty="0" smtClean="0"/>
              <a:t>故事：揭开 </a:t>
            </a:r>
            <a:r>
              <a:rPr lang="en-US" altLang="zh-CN" sz="900" dirty="0" smtClean="0"/>
              <a:t>leading </a:t>
            </a:r>
            <a:r>
              <a:rPr lang="zh-CN" altLang="en-US" sz="900" dirty="0" smtClean="0"/>
              <a:t>的面纱 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900" dirty="0" smtClean="0">
              <a:hlinkClick r:id="rId3"/>
            </a:endParaRPr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http://www.ituring.com.cn/article/18076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/>
          </a:p>
          <a:p>
            <a:pPr>
              <a:buNone/>
            </a:pPr>
            <a:r>
              <a:rPr lang="zh-CN" altLang="en-US" sz="900" dirty="0" smtClean="0"/>
              <a:t>学习 </a:t>
            </a:r>
            <a:r>
              <a:rPr lang="en-US" altLang="zh-CN" sz="900" dirty="0" smtClean="0"/>
              <a:t>CSS </a:t>
            </a:r>
            <a:r>
              <a:rPr lang="zh-CN" altLang="en-US" sz="900" dirty="0" smtClean="0"/>
              <a:t>布局 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buNone/>
            </a:pPr>
            <a:r>
              <a:rPr lang="en-US" altLang="zh-CN" sz="900" dirty="0" smtClean="0">
                <a:solidFill>
                  <a:srgbClr val="6BA42C"/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http://zh.learnlayout.com/</a:t>
            </a:r>
            <a:endParaRPr lang="en-US" altLang="zh-CN" sz="900" dirty="0" smtClean="0">
              <a:solidFill>
                <a:srgbClr val="6BA42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6BA42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cap="all" dirty="0" err="1" smtClean="0"/>
              <a:t>Em</a:t>
            </a:r>
            <a:r>
              <a:rPr lang="en-US" altLang="zh-CN" sz="900" cap="all" dirty="0" smtClean="0"/>
              <a:t> </a:t>
            </a:r>
            <a:r>
              <a:rPr lang="zh-CN" altLang="en-US" sz="900" cap="all" dirty="0" smtClean="0"/>
              <a:t>与 </a:t>
            </a:r>
            <a:r>
              <a:rPr lang="en-US" altLang="zh-CN" sz="900" cap="all" dirty="0" err="1" smtClean="0"/>
              <a:t>px</a:t>
            </a:r>
            <a:r>
              <a:rPr lang="en-US" altLang="zh-CN" sz="900" cap="all" dirty="0" smtClean="0"/>
              <a:t> </a:t>
            </a:r>
            <a:r>
              <a:rPr lang="zh-CN" altLang="en-US" sz="900" cap="all" dirty="0" smtClean="0"/>
              <a:t>转换 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900" cap="all" dirty="0" smtClean="0"/>
          </a:p>
          <a:p>
            <a:pPr>
              <a:buNone/>
            </a:pPr>
            <a:r>
              <a:rPr lang="en-US" altLang="zh-CN" sz="900" dirty="0" smtClean="0">
                <a:solidFill>
                  <a:srgbClr val="6BA42C"/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http://pxtoem.com/</a:t>
            </a:r>
            <a:endParaRPr lang="en-US" altLang="zh-CN" sz="900" dirty="0" smtClean="0">
              <a:solidFill>
                <a:srgbClr val="6BA42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6BA42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900" cap="all" dirty="0" smtClean="0"/>
              <a:t>图片来源 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900" cap="all" dirty="0" smtClean="0"/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http://www.nipic.com/show/1/55/5171482k25dbbcd6.html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6923C"/>
      </a:hlink>
      <a:folHlink>
        <a:srgbClr val="C3D6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</TotalTime>
  <Words>246</Words>
  <Application>Microsoft Office PowerPoint</Application>
  <PresentationFormat>全屏显示(4:3)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CSS Fonts</vt:lpstr>
      <vt:lpstr>Font property</vt:lpstr>
      <vt:lpstr>Time to Show!</vt:lpstr>
      <vt:lpstr>Fonts name</vt:lpstr>
      <vt:lpstr>Font style</vt:lpstr>
      <vt:lpstr>Font style</vt:lpstr>
      <vt:lpstr>CSS line-height</vt:lpstr>
      <vt:lpstr>CSS vertical-align</vt:lpstr>
      <vt:lpstr>References</vt:lpstr>
      <vt:lpstr>F A Q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</dc:title>
  <dc:creator>马乐冬01</dc:creator>
  <cp:lastModifiedBy>maledong01</cp:lastModifiedBy>
  <cp:revision>154</cp:revision>
  <dcterms:created xsi:type="dcterms:W3CDTF">2014-09-10T02:38:43Z</dcterms:created>
  <dcterms:modified xsi:type="dcterms:W3CDTF">2014-10-09T02:39:54Z</dcterms:modified>
</cp:coreProperties>
</file>