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76" r:id="rId4"/>
    <p:sldId id="272" r:id="rId5"/>
    <p:sldId id="277" r:id="rId6"/>
    <p:sldId id="260" r:id="rId7"/>
    <p:sldId id="274" r:id="rId8"/>
    <p:sldId id="27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818"/>
    <a:srgbClr val="10ADDE"/>
    <a:srgbClr val="2F527D"/>
    <a:srgbClr val="286D80"/>
    <a:srgbClr val="5C8E26"/>
    <a:srgbClr val="72AF2F"/>
    <a:srgbClr val="4B9824"/>
    <a:srgbClr val="3D7C1E"/>
    <a:srgbClr val="51A228"/>
    <a:srgbClr val="6BA4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326" autoAdjust="0"/>
  </p:normalViewPr>
  <p:slideViewPr>
    <p:cSldViewPr>
      <p:cViewPr>
        <p:scale>
          <a:sx n="106" d="100"/>
          <a:sy n="106" d="100"/>
        </p:scale>
        <p:origin x="-78" y="1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E701-9E04-4B3B-A813-AAF269D01453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E9D6-C653-4F53-B07C-9D11C0B36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SVG/types.html" TargetMode="External"/><Relationship Id="rId3" Type="http://schemas.openxmlformats.org/officeDocument/2006/relationships/hyperlink" Target="http://www.ituring.com.cn/article/18076" TargetMode="External"/><Relationship Id="rId7" Type="http://schemas.openxmlformats.org/officeDocument/2006/relationships/hyperlink" Target="http://www.blueidea.com/design/doc/2003/1411.asp" TargetMode="External"/><Relationship Id="rId2" Type="http://schemas.openxmlformats.org/officeDocument/2006/relationships/hyperlink" Target="https://developer.mozilla.org/zh-CN/docs/CSS/back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ueidea.com/download/product/2003/627_2.asp" TargetMode="External"/><Relationship Id="rId5" Type="http://schemas.openxmlformats.org/officeDocument/2006/relationships/hyperlink" Target="http://www.nipic.com/show/1/55/5171482k25dbbcd6.html" TargetMode="External"/><Relationship Id="rId4" Type="http://schemas.openxmlformats.org/officeDocument/2006/relationships/hyperlink" Target="http://www.w3cn.org/resource/down/2004/73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BA42C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Background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property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600" y="2132856"/>
            <a:ext cx="75093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background-color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transparent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#111111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background-image: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none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url(http://......)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background-repeat: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no-repeat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repeat-x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background-attachment: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scroll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fixed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background-position-x: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p(x)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left center right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background-position-y: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p(y)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center bottom</a:t>
            </a:r>
            <a:endParaRPr lang="zh-CN" altLang="en-US" sz="2400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iz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577" y="0"/>
            <a:ext cx="728484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solidFill>
            <a:schemeClr val="bg1">
              <a:alpha val="63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to Show!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2062" y="1988840"/>
            <a:ext cx="7739876" cy="4131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800" b="1" dirty="0" smtClean="0">
                <a:solidFill>
                  <a:srgbClr val="51A228"/>
                </a:solidFill>
              </a:rPr>
              <a:t>div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background-color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black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背景色为黑色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background-image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 url(http://...)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背景图片地址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/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background-repeat :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repeat-x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背景水平平铺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background-attachment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fixed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背景固定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background-position :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 20px 20px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背景位置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en-US" altLang="zh-CN" sz="4000" b="1" dirty="0" smtClean="0"/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13575" y="1844824"/>
            <a:ext cx="8606897" cy="3867682"/>
            <a:chOff x="266577" y="1766440"/>
            <a:chExt cx="9368989" cy="4210143"/>
          </a:xfrm>
        </p:grpSpPr>
        <p:sp>
          <p:nvSpPr>
            <p:cNvPr id="61" name="TextBox 60"/>
            <p:cNvSpPr txBox="1"/>
            <p:nvPr/>
          </p:nvSpPr>
          <p:spPr>
            <a:xfrm>
              <a:off x="266577" y="3573016"/>
              <a:ext cx="8610859" cy="569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51A228"/>
                  </a:solidFill>
                </a:rPr>
                <a:t>div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 smtClean="0">
                  <a:solidFill>
                    <a:srgbClr val="0070C0"/>
                  </a:solidFill>
                </a:rPr>
                <a:t>{background</a:t>
              </a:r>
              <a:r>
                <a:rPr lang="en-US" altLang="zh-CN" sz="2800" b="1" dirty="0" smtClean="0">
                  <a:solidFill>
                    <a:srgbClr val="00B050"/>
                  </a:solidFill>
                </a:rPr>
                <a:t>: </a:t>
              </a:r>
              <a:r>
                <a:rPr lang="en-US" altLang="zh-CN" sz="2800" b="1" dirty="0" smtClean="0">
                  <a:solidFill>
                    <a:srgbClr val="7030A0"/>
                  </a:solidFill>
                </a:rPr>
                <a:t>red </a:t>
              </a:r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</a:rPr>
                <a:t>url(…)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 smtClean="0">
                  <a:solidFill>
                    <a:schemeClr val="accent2"/>
                  </a:solidFill>
                </a:rPr>
                <a:t>repeat-y</a:t>
              </a:r>
              <a:r>
                <a:rPr lang="en-US" altLang="zh-CN" sz="2800" b="1" dirty="0" smtClean="0">
                  <a:solidFill>
                    <a:srgbClr val="00B0F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fixed</a:t>
              </a:r>
              <a:r>
                <a:rPr lang="en-US" altLang="zh-CN" sz="2800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30px </a:t>
              </a:r>
              <a:r>
                <a:rPr lang="en-US" altLang="zh-CN" sz="2800" b="1" dirty="0" smtClean="0">
                  <a:solidFill>
                    <a:srgbClr val="7030A0"/>
                  </a:solidFill>
                </a:rPr>
                <a:t>top</a:t>
              </a:r>
              <a:r>
                <a:rPr lang="en-US" altLang="zh-CN" sz="2800" b="1" dirty="0" smtClean="0">
                  <a:solidFill>
                    <a:srgbClr val="0070C0"/>
                  </a:solidFill>
                </a:rPr>
                <a:t>}</a:t>
              </a:r>
              <a:endParaRPr lang="zh-CN" altLang="en-US" sz="28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430907" y="4253855"/>
              <a:ext cx="0" cy="864096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4294603" y="2996952"/>
              <a:ext cx="0" cy="432048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任意多边形 64"/>
            <p:cNvSpPr/>
            <p:nvPr/>
          </p:nvSpPr>
          <p:spPr>
            <a:xfrm rot="16200000" flipV="1">
              <a:off x="3370744" y="3887302"/>
              <a:ext cx="85329" cy="522018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869762 w 914400"/>
                <a:gd name="connsiteY7" fmla="*/ 44638 h 914400"/>
                <a:gd name="connsiteX8" fmla="*/ 914400 w 914400"/>
                <a:gd name="connsiteY8" fmla="*/ 152403 h 914400"/>
                <a:gd name="connsiteX9" fmla="*/ 914400 w 914400"/>
                <a:gd name="connsiteY9" fmla="*/ 761997 h 914400"/>
                <a:gd name="connsiteX10" fmla="*/ 869762 w 914400"/>
                <a:gd name="connsiteY10" fmla="*/ 869762 h 914400"/>
                <a:gd name="connsiteX11" fmla="*/ 761997 w 914400"/>
                <a:gd name="connsiteY11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761997 w 932361"/>
                <a:gd name="connsiteY6" fmla="*/ 0 h 914400"/>
                <a:gd name="connsiteX7" fmla="*/ 914400 w 932361"/>
                <a:gd name="connsiteY7" fmla="*/ 761997 h 914400"/>
                <a:gd name="connsiteX8" fmla="*/ 869762 w 932361"/>
                <a:gd name="connsiteY8" fmla="*/ 869762 h 914400"/>
                <a:gd name="connsiteX9" fmla="*/ 761997 w 932361"/>
                <a:gd name="connsiteY9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914400 w 932361"/>
                <a:gd name="connsiteY6" fmla="*/ 761997 h 914400"/>
                <a:gd name="connsiteX7" fmla="*/ 869762 w 932361"/>
                <a:gd name="connsiteY7" fmla="*/ 869762 h 914400"/>
                <a:gd name="connsiteX8" fmla="*/ 761997 w 932361"/>
                <a:gd name="connsiteY8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761997 w 914400"/>
                <a:gd name="connsiteY6" fmla="*/ 914400 h 914400"/>
                <a:gd name="connsiteX7" fmla="*/ 152403 w 914400"/>
                <a:gd name="connsiteY7" fmla="*/ 914400 h 914400"/>
                <a:gd name="connsiteX8" fmla="*/ 44638 w 914400"/>
                <a:gd name="connsiteY8" fmla="*/ 869762 h 914400"/>
                <a:gd name="connsiteX9" fmla="*/ 0 w 914400"/>
                <a:gd name="connsiteY9" fmla="*/ 761997 h 914400"/>
                <a:gd name="connsiteX10" fmla="*/ 0 w 914400"/>
                <a:gd name="connsiteY10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761997 w 914400"/>
                <a:gd name="connsiteY3" fmla="*/ 0 h 932361"/>
                <a:gd name="connsiteX4" fmla="*/ 914400 w 914400"/>
                <a:gd name="connsiteY4" fmla="*/ 152403 h 932361"/>
                <a:gd name="connsiteX5" fmla="*/ 914400 w 914400"/>
                <a:gd name="connsiteY5" fmla="*/ 761997 h 932361"/>
                <a:gd name="connsiteX6" fmla="*/ 152403 w 914400"/>
                <a:gd name="connsiteY6" fmla="*/ 914400 h 932361"/>
                <a:gd name="connsiteX7" fmla="*/ 44638 w 914400"/>
                <a:gd name="connsiteY7" fmla="*/ 869762 h 932361"/>
                <a:gd name="connsiteX8" fmla="*/ 0 w 914400"/>
                <a:gd name="connsiteY8" fmla="*/ 761997 h 932361"/>
                <a:gd name="connsiteX9" fmla="*/ 0 w 914400"/>
                <a:gd name="connsiteY9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015999"/>
                <a:gd name="connsiteY0" fmla="*/ 152403 h 932361"/>
                <a:gd name="connsiteX1" fmla="*/ 44638 w 1015999"/>
                <a:gd name="connsiteY1" fmla="*/ 44638 h 932361"/>
                <a:gd name="connsiteX2" fmla="*/ 152403 w 1015999"/>
                <a:gd name="connsiteY2" fmla="*/ 0 h 932361"/>
                <a:gd name="connsiteX3" fmla="*/ 761997 w 1015999"/>
                <a:gd name="connsiteY3" fmla="*/ 0 h 932361"/>
                <a:gd name="connsiteX4" fmla="*/ 914400 w 1015999"/>
                <a:gd name="connsiteY4" fmla="*/ 761997 h 932361"/>
                <a:gd name="connsiteX5" fmla="*/ 152403 w 1015999"/>
                <a:gd name="connsiteY5" fmla="*/ 914400 h 932361"/>
                <a:gd name="connsiteX6" fmla="*/ 44638 w 1015999"/>
                <a:gd name="connsiteY6" fmla="*/ 869762 h 932361"/>
                <a:gd name="connsiteX7" fmla="*/ 0 w 1015999"/>
                <a:gd name="connsiteY7" fmla="*/ 761997 h 932361"/>
                <a:gd name="connsiteX8" fmla="*/ 0 w 1015999"/>
                <a:gd name="connsiteY8" fmla="*/ 152403 h 932361"/>
                <a:gd name="connsiteX0" fmla="*/ 152403 w 1015999"/>
                <a:gd name="connsiteY0" fmla="*/ 914400 h 932361"/>
                <a:gd name="connsiteX1" fmla="*/ 44638 w 1015999"/>
                <a:gd name="connsiteY1" fmla="*/ 869762 h 932361"/>
                <a:gd name="connsiteX2" fmla="*/ 0 w 1015999"/>
                <a:gd name="connsiteY2" fmla="*/ 761997 h 932361"/>
                <a:gd name="connsiteX3" fmla="*/ 0 w 1015999"/>
                <a:gd name="connsiteY3" fmla="*/ 152403 h 932361"/>
                <a:gd name="connsiteX4" fmla="*/ 44638 w 1015999"/>
                <a:gd name="connsiteY4" fmla="*/ 44638 h 932361"/>
                <a:gd name="connsiteX5" fmla="*/ 152403 w 1015999"/>
                <a:gd name="connsiteY5" fmla="*/ 0 h 932361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914400 w 914400"/>
                <a:gd name="connsiteY3" fmla="*/ 761997 h 932361"/>
                <a:gd name="connsiteX4" fmla="*/ 152403 w 914400"/>
                <a:gd name="connsiteY4" fmla="*/ 914400 h 932361"/>
                <a:gd name="connsiteX5" fmla="*/ 44638 w 914400"/>
                <a:gd name="connsiteY5" fmla="*/ 869762 h 932361"/>
                <a:gd name="connsiteX6" fmla="*/ 0 w 914400"/>
                <a:gd name="connsiteY6" fmla="*/ 761997 h 932361"/>
                <a:gd name="connsiteX7" fmla="*/ 0 w 914400"/>
                <a:gd name="connsiteY7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52403"/>
                <a:gd name="connsiteY0" fmla="*/ 152403 h 932361"/>
                <a:gd name="connsiteX1" fmla="*/ 44638 w 152403"/>
                <a:gd name="connsiteY1" fmla="*/ 44638 h 932361"/>
                <a:gd name="connsiteX2" fmla="*/ 152403 w 152403"/>
                <a:gd name="connsiteY2" fmla="*/ 0 h 932361"/>
                <a:gd name="connsiteX3" fmla="*/ 152403 w 152403"/>
                <a:gd name="connsiteY3" fmla="*/ 914400 h 932361"/>
                <a:gd name="connsiteX4" fmla="*/ 44638 w 152403"/>
                <a:gd name="connsiteY4" fmla="*/ 869762 h 932361"/>
                <a:gd name="connsiteX5" fmla="*/ 0 w 152403"/>
                <a:gd name="connsiteY5" fmla="*/ 761997 h 932361"/>
                <a:gd name="connsiteX6" fmla="*/ 0 w 152403"/>
                <a:gd name="connsiteY6" fmla="*/ 152403 h 932361"/>
                <a:gd name="connsiteX0" fmla="*/ 152403 w 152403"/>
                <a:gd name="connsiteY0" fmla="*/ 914400 h 932361"/>
                <a:gd name="connsiteX1" fmla="*/ 44638 w 152403"/>
                <a:gd name="connsiteY1" fmla="*/ 869762 h 932361"/>
                <a:gd name="connsiteX2" fmla="*/ 0 w 152403"/>
                <a:gd name="connsiteY2" fmla="*/ 761997 h 932361"/>
                <a:gd name="connsiteX3" fmla="*/ 0 w 152403"/>
                <a:gd name="connsiteY3" fmla="*/ 152403 h 932361"/>
                <a:gd name="connsiteX4" fmla="*/ 44638 w 152403"/>
                <a:gd name="connsiteY4" fmla="*/ 44638 h 932361"/>
                <a:gd name="connsiteX5" fmla="*/ 152403 w 152403"/>
                <a:gd name="connsiteY5" fmla="*/ 0 h 93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3" h="932361" stroke="0" extrusionOk="0">
                  <a:moveTo>
                    <a:pt x="0" y="152403"/>
                  </a:move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  <a:lnTo>
                    <a:pt x="152403" y="914400"/>
                  </a:lnTo>
                  <a:cubicBezTo>
                    <a:pt x="7443" y="932361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lose/>
                </a:path>
                <a:path w="152403" h="932361" fill="none">
                  <a:moveTo>
                    <a:pt x="152403" y="914400"/>
                  </a:moveTo>
                  <a:cubicBezTo>
                    <a:pt x="111983" y="914400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</a:path>
              </a:pathLst>
            </a:cu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5400000">
              <a:off x="4227297" y="3138650"/>
              <a:ext cx="85329" cy="810050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869762 w 914400"/>
                <a:gd name="connsiteY7" fmla="*/ 44638 h 914400"/>
                <a:gd name="connsiteX8" fmla="*/ 914400 w 914400"/>
                <a:gd name="connsiteY8" fmla="*/ 152403 h 914400"/>
                <a:gd name="connsiteX9" fmla="*/ 914400 w 914400"/>
                <a:gd name="connsiteY9" fmla="*/ 761997 h 914400"/>
                <a:gd name="connsiteX10" fmla="*/ 869762 w 914400"/>
                <a:gd name="connsiteY10" fmla="*/ 869762 h 914400"/>
                <a:gd name="connsiteX11" fmla="*/ 761997 w 914400"/>
                <a:gd name="connsiteY11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761997 w 932361"/>
                <a:gd name="connsiteY6" fmla="*/ 0 h 914400"/>
                <a:gd name="connsiteX7" fmla="*/ 914400 w 932361"/>
                <a:gd name="connsiteY7" fmla="*/ 761997 h 914400"/>
                <a:gd name="connsiteX8" fmla="*/ 869762 w 932361"/>
                <a:gd name="connsiteY8" fmla="*/ 869762 h 914400"/>
                <a:gd name="connsiteX9" fmla="*/ 761997 w 932361"/>
                <a:gd name="connsiteY9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914400 w 932361"/>
                <a:gd name="connsiteY6" fmla="*/ 761997 h 914400"/>
                <a:gd name="connsiteX7" fmla="*/ 869762 w 932361"/>
                <a:gd name="connsiteY7" fmla="*/ 869762 h 914400"/>
                <a:gd name="connsiteX8" fmla="*/ 761997 w 932361"/>
                <a:gd name="connsiteY8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761997 w 914400"/>
                <a:gd name="connsiteY6" fmla="*/ 914400 h 914400"/>
                <a:gd name="connsiteX7" fmla="*/ 152403 w 914400"/>
                <a:gd name="connsiteY7" fmla="*/ 914400 h 914400"/>
                <a:gd name="connsiteX8" fmla="*/ 44638 w 914400"/>
                <a:gd name="connsiteY8" fmla="*/ 869762 h 914400"/>
                <a:gd name="connsiteX9" fmla="*/ 0 w 914400"/>
                <a:gd name="connsiteY9" fmla="*/ 761997 h 914400"/>
                <a:gd name="connsiteX10" fmla="*/ 0 w 914400"/>
                <a:gd name="connsiteY10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761997 w 914400"/>
                <a:gd name="connsiteY3" fmla="*/ 0 h 932361"/>
                <a:gd name="connsiteX4" fmla="*/ 914400 w 914400"/>
                <a:gd name="connsiteY4" fmla="*/ 152403 h 932361"/>
                <a:gd name="connsiteX5" fmla="*/ 914400 w 914400"/>
                <a:gd name="connsiteY5" fmla="*/ 761997 h 932361"/>
                <a:gd name="connsiteX6" fmla="*/ 152403 w 914400"/>
                <a:gd name="connsiteY6" fmla="*/ 914400 h 932361"/>
                <a:gd name="connsiteX7" fmla="*/ 44638 w 914400"/>
                <a:gd name="connsiteY7" fmla="*/ 869762 h 932361"/>
                <a:gd name="connsiteX8" fmla="*/ 0 w 914400"/>
                <a:gd name="connsiteY8" fmla="*/ 761997 h 932361"/>
                <a:gd name="connsiteX9" fmla="*/ 0 w 914400"/>
                <a:gd name="connsiteY9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015999"/>
                <a:gd name="connsiteY0" fmla="*/ 152403 h 932361"/>
                <a:gd name="connsiteX1" fmla="*/ 44638 w 1015999"/>
                <a:gd name="connsiteY1" fmla="*/ 44638 h 932361"/>
                <a:gd name="connsiteX2" fmla="*/ 152403 w 1015999"/>
                <a:gd name="connsiteY2" fmla="*/ 0 h 932361"/>
                <a:gd name="connsiteX3" fmla="*/ 761997 w 1015999"/>
                <a:gd name="connsiteY3" fmla="*/ 0 h 932361"/>
                <a:gd name="connsiteX4" fmla="*/ 914400 w 1015999"/>
                <a:gd name="connsiteY4" fmla="*/ 761997 h 932361"/>
                <a:gd name="connsiteX5" fmla="*/ 152403 w 1015999"/>
                <a:gd name="connsiteY5" fmla="*/ 914400 h 932361"/>
                <a:gd name="connsiteX6" fmla="*/ 44638 w 1015999"/>
                <a:gd name="connsiteY6" fmla="*/ 869762 h 932361"/>
                <a:gd name="connsiteX7" fmla="*/ 0 w 1015999"/>
                <a:gd name="connsiteY7" fmla="*/ 761997 h 932361"/>
                <a:gd name="connsiteX8" fmla="*/ 0 w 1015999"/>
                <a:gd name="connsiteY8" fmla="*/ 152403 h 932361"/>
                <a:gd name="connsiteX0" fmla="*/ 152403 w 1015999"/>
                <a:gd name="connsiteY0" fmla="*/ 914400 h 932361"/>
                <a:gd name="connsiteX1" fmla="*/ 44638 w 1015999"/>
                <a:gd name="connsiteY1" fmla="*/ 869762 h 932361"/>
                <a:gd name="connsiteX2" fmla="*/ 0 w 1015999"/>
                <a:gd name="connsiteY2" fmla="*/ 761997 h 932361"/>
                <a:gd name="connsiteX3" fmla="*/ 0 w 1015999"/>
                <a:gd name="connsiteY3" fmla="*/ 152403 h 932361"/>
                <a:gd name="connsiteX4" fmla="*/ 44638 w 1015999"/>
                <a:gd name="connsiteY4" fmla="*/ 44638 h 932361"/>
                <a:gd name="connsiteX5" fmla="*/ 152403 w 1015999"/>
                <a:gd name="connsiteY5" fmla="*/ 0 h 932361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914400 w 914400"/>
                <a:gd name="connsiteY3" fmla="*/ 761997 h 932361"/>
                <a:gd name="connsiteX4" fmla="*/ 152403 w 914400"/>
                <a:gd name="connsiteY4" fmla="*/ 914400 h 932361"/>
                <a:gd name="connsiteX5" fmla="*/ 44638 w 914400"/>
                <a:gd name="connsiteY5" fmla="*/ 869762 h 932361"/>
                <a:gd name="connsiteX6" fmla="*/ 0 w 914400"/>
                <a:gd name="connsiteY6" fmla="*/ 761997 h 932361"/>
                <a:gd name="connsiteX7" fmla="*/ 0 w 914400"/>
                <a:gd name="connsiteY7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52403"/>
                <a:gd name="connsiteY0" fmla="*/ 152403 h 932361"/>
                <a:gd name="connsiteX1" fmla="*/ 44638 w 152403"/>
                <a:gd name="connsiteY1" fmla="*/ 44638 h 932361"/>
                <a:gd name="connsiteX2" fmla="*/ 152403 w 152403"/>
                <a:gd name="connsiteY2" fmla="*/ 0 h 932361"/>
                <a:gd name="connsiteX3" fmla="*/ 152403 w 152403"/>
                <a:gd name="connsiteY3" fmla="*/ 914400 h 932361"/>
                <a:gd name="connsiteX4" fmla="*/ 44638 w 152403"/>
                <a:gd name="connsiteY4" fmla="*/ 869762 h 932361"/>
                <a:gd name="connsiteX5" fmla="*/ 0 w 152403"/>
                <a:gd name="connsiteY5" fmla="*/ 761997 h 932361"/>
                <a:gd name="connsiteX6" fmla="*/ 0 w 152403"/>
                <a:gd name="connsiteY6" fmla="*/ 152403 h 932361"/>
                <a:gd name="connsiteX0" fmla="*/ 152403 w 152403"/>
                <a:gd name="connsiteY0" fmla="*/ 914400 h 932361"/>
                <a:gd name="connsiteX1" fmla="*/ 44638 w 152403"/>
                <a:gd name="connsiteY1" fmla="*/ 869762 h 932361"/>
                <a:gd name="connsiteX2" fmla="*/ 0 w 152403"/>
                <a:gd name="connsiteY2" fmla="*/ 761997 h 932361"/>
                <a:gd name="connsiteX3" fmla="*/ 0 w 152403"/>
                <a:gd name="connsiteY3" fmla="*/ 152403 h 932361"/>
                <a:gd name="connsiteX4" fmla="*/ 44638 w 152403"/>
                <a:gd name="connsiteY4" fmla="*/ 44638 h 932361"/>
                <a:gd name="connsiteX5" fmla="*/ 152403 w 152403"/>
                <a:gd name="connsiteY5" fmla="*/ 0 h 93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3" h="932361" stroke="0" extrusionOk="0">
                  <a:moveTo>
                    <a:pt x="0" y="152403"/>
                  </a:move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  <a:lnTo>
                    <a:pt x="152403" y="914400"/>
                  </a:lnTo>
                  <a:cubicBezTo>
                    <a:pt x="7443" y="932361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lose/>
                </a:path>
                <a:path w="152403" h="932361" fill="none">
                  <a:moveTo>
                    <a:pt x="152403" y="914400"/>
                  </a:moveTo>
                  <a:cubicBezTo>
                    <a:pt x="111983" y="914400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</a:path>
              </a:pathLst>
            </a:cu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45863" y="5058564"/>
              <a:ext cx="2164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background-color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53486" y="2585831"/>
              <a:ext cx="2289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background-image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>
              <a:off x="7573398" y="4253855"/>
              <a:ext cx="0" cy="399281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任意多边形 77"/>
            <p:cNvSpPr/>
            <p:nvPr/>
          </p:nvSpPr>
          <p:spPr>
            <a:xfrm rot="16200000" flipV="1">
              <a:off x="7550539" y="3764708"/>
              <a:ext cx="45719" cy="727595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869762 w 914400"/>
                <a:gd name="connsiteY7" fmla="*/ 44638 h 914400"/>
                <a:gd name="connsiteX8" fmla="*/ 914400 w 914400"/>
                <a:gd name="connsiteY8" fmla="*/ 152403 h 914400"/>
                <a:gd name="connsiteX9" fmla="*/ 914400 w 914400"/>
                <a:gd name="connsiteY9" fmla="*/ 761997 h 914400"/>
                <a:gd name="connsiteX10" fmla="*/ 869762 w 914400"/>
                <a:gd name="connsiteY10" fmla="*/ 869762 h 914400"/>
                <a:gd name="connsiteX11" fmla="*/ 761997 w 914400"/>
                <a:gd name="connsiteY11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761997 w 932361"/>
                <a:gd name="connsiteY6" fmla="*/ 0 h 914400"/>
                <a:gd name="connsiteX7" fmla="*/ 914400 w 932361"/>
                <a:gd name="connsiteY7" fmla="*/ 761997 h 914400"/>
                <a:gd name="connsiteX8" fmla="*/ 869762 w 932361"/>
                <a:gd name="connsiteY8" fmla="*/ 869762 h 914400"/>
                <a:gd name="connsiteX9" fmla="*/ 761997 w 932361"/>
                <a:gd name="connsiteY9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914400 w 932361"/>
                <a:gd name="connsiteY6" fmla="*/ 761997 h 914400"/>
                <a:gd name="connsiteX7" fmla="*/ 869762 w 932361"/>
                <a:gd name="connsiteY7" fmla="*/ 869762 h 914400"/>
                <a:gd name="connsiteX8" fmla="*/ 761997 w 932361"/>
                <a:gd name="connsiteY8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761997 w 914400"/>
                <a:gd name="connsiteY6" fmla="*/ 914400 h 914400"/>
                <a:gd name="connsiteX7" fmla="*/ 152403 w 914400"/>
                <a:gd name="connsiteY7" fmla="*/ 914400 h 914400"/>
                <a:gd name="connsiteX8" fmla="*/ 44638 w 914400"/>
                <a:gd name="connsiteY8" fmla="*/ 869762 h 914400"/>
                <a:gd name="connsiteX9" fmla="*/ 0 w 914400"/>
                <a:gd name="connsiteY9" fmla="*/ 761997 h 914400"/>
                <a:gd name="connsiteX10" fmla="*/ 0 w 914400"/>
                <a:gd name="connsiteY10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761997 w 914400"/>
                <a:gd name="connsiteY3" fmla="*/ 0 h 932361"/>
                <a:gd name="connsiteX4" fmla="*/ 914400 w 914400"/>
                <a:gd name="connsiteY4" fmla="*/ 152403 h 932361"/>
                <a:gd name="connsiteX5" fmla="*/ 914400 w 914400"/>
                <a:gd name="connsiteY5" fmla="*/ 761997 h 932361"/>
                <a:gd name="connsiteX6" fmla="*/ 152403 w 914400"/>
                <a:gd name="connsiteY6" fmla="*/ 914400 h 932361"/>
                <a:gd name="connsiteX7" fmla="*/ 44638 w 914400"/>
                <a:gd name="connsiteY7" fmla="*/ 869762 h 932361"/>
                <a:gd name="connsiteX8" fmla="*/ 0 w 914400"/>
                <a:gd name="connsiteY8" fmla="*/ 761997 h 932361"/>
                <a:gd name="connsiteX9" fmla="*/ 0 w 914400"/>
                <a:gd name="connsiteY9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015999"/>
                <a:gd name="connsiteY0" fmla="*/ 152403 h 932361"/>
                <a:gd name="connsiteX1" fmla="*/ 44638 w 1015999"/>
                <a:gd name="connsiteY1" fmla="*/ 44638 h 932361"/>
                <a:gd name="connsiteX2" fmla="*/ 152403 w 1015999"/>
                <a:gd name="connsiteY2" fmla="*/ 0 h 932361"/>
                <a:gd name="connsiteX3" fmla="*/ 761997 w 1015999"/>
                <a:gd name="connsiteY3" fmla="*/ 0 h 932361"/>
                <a:gd name="connsiteX4" fmla="*/ 914400 w 1015999"/>
                <a:gd name="connsiteY4" fmla="*/ 761997 h 932361"/>
                <a:gd name="connsiteX5" fmla="*/ 152403 w 1015999"/>
                <a:gd name="connsiteY5" fmla="*/ 914400 h 932361"/>
                <a:gd name="connsiteX6" fmla="*/ 44638 w 1015999"/>
                <a:gd name="connsiteY6" fmla="*/ 869762 h 932361"/>
                <a:gd name="connsiteX7" fmla="*/ 0 w 1015999"/>
                <a:gd name="connsiteY7" fmla="*/ 761997 h 932361"/>
                <a:gd name="connsiteX8" fmla="*/ 0 w 1015999"/>
                <a:gd name="connsiteY8" fmla="*/ 152403 h 932361"/>
                <a:gd name="connsiteX0" fmla="*/ 152403 w 1015999"/>
                <a:gd name="connsiteY0" fmla="*/ 914400 h 932361"/>
                <a:gd name="connsiteX1" fmla="*/ 44638 w 1015999"/>
                <a:gd name="connsiteY1" fmla="*/ 869762 h 932361"/>
                <a:gd name="connsiteX2" fmla="*/ 0 w 1015999"/>
                <a:gd name="connsiteY2" fmla="*/ 761997 h 932361"/>
                <a:gd name="connsiteX3" fmla="*/ 0 w 1015999"/>
                <a:gd name="connsiteY3" fmla="*/ 152403 h 932361"/>
                <a:gd name="connsiteX4" fmla="*/ 44638 w 1015999"/>
                <a:gd name="connsiteY4" fmla="*/ 44638 h 932361"/>
                <a:gd name="connsiteX5" fmla="*/ 152403 w 1015999"/>
                <a:gd name="connsiteY5" fmla="*/ 0 h 932361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914400 w 914400"/>
                <a:gd name="connsiteY3" fmla="*/ 761997 h 932361"/>
                <a:gd name="connsiteX4" fmla="*/ 152403 w 914400"/>
                <a:gd name="connsiteY4" fmla="*/ 914400 h 932361"/>
                <a:gd name="connsiteX5" fmla="*/ 44638 w 914400"/>
                <a:gd name="connsiteY5" fmla="*/ 869762 h 932361"/>
                <a:gd name="connsiteX6" fmla="*/ 0 w 914400"/>
                <a:gd name="connsiteY6" fmla="*/ 761997 h 932361"/>
                <a:gd name="connsiteX7" fmla="*/ 0 w 914400"/>
                <a:gd name="connsiteY7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52403"/>
                <a:gd name="connsiteY0" fmla="*/ 152403 h 932361"/>
                <a:gd name="connsiteX1" fmla="*/ 44638 w 152403"/>
                <a:gd name="connsiteY1" fmla="*/ 44638 h 932361"/>
                <a:gd name="connsiteX2" fmla="*/ 152403 w 152403"/>
                <a:gd name="connsiteY2" fmla="*/ 0 h 932361"/>
                <a:gd name="connsiteX3" fmla="*/ 152403 w 152403"/>
                <a:gd name="connsiteY3" fmla="*/ 914400 h 932361"/>
                <a:gd name="connsiteX4" fmla="*/ 44638 w 152403"/>
                <a:gd name="connsiteY4" fmla="*/ 869762 h 932361"/>
                <a:gd name="connsiteX5" fmla="*/ 0 w 152403"/>
                <a:gd name="connsiteY5" fmla="*/ 761997 h 932361"/>
                <a:gd name="connsiteX6" fmla="*/ 0 w 152403"/>
                <a:gd name="connsiteY6" fmla="*/ 152403 h 932361"/>
                <a:gd name="connsiteX0" fmla="*/ 152403 w 152403"/>
                <a:gd name="connsiteY0" fmla="*/ 914400 h 932361"/>
                <a:gd name="connsiteX1" fmla="*/ 44638 w 152403"/>
                <a:gd name="connsiteY1" fmla="*/ 869762 h 932361"/>
                <a:gd name="connsiteX2" fmla="*/ 0 w 152403"/>
                <a:gd name="connsiteY2" fmla="*/ 761997 h 932361"/>
                <a:gd name="connsiteX3" fmla="*/ 0 w 152403"/>
                <a:gd name="connsiteY3" fmla="*/ 152403 h 932361"/>
                <a:gd name="connsiteX4" fmla="*/ 44638 w 152403"/>
                <a:gd name="connsiteY4" fmla="*/ 44638 h 932361"/>
                <a:gd name="connsiteX5" fmla="*/ 152403 w 152403"/>
                <a:gd name="connsiteY5" fmla="*/ 0 h 93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3" h="932361" stroke="0" extrusionOk="0">
                  <a:moveTo>
                    <a:pt x="0" y="152403"/>
                  </a:move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  <a:lnTo>
                    <a:pt x="152403" y="914400"/>
                  </a:lnTo>
                  <a:cubicBezTo>
                    <a:pt x="7443" y="932361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lose/>
                </a:path>
                <a:path w="152403" h="932361" fill="none">
                  <a:moveTo>
                    <a:pt x="152403" y="914400"/>
                  </a:moveTo>
                  <a:cubicBezTo>
                    <a:pt x="111983" y="914400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</a:path>
              </a:pathLst>
            </a:cu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8146" y="4674062"/>
              <a:ext cx="2721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background-position-x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6708055" y="2780928"/>
              <a:ext cx="0" cy="648072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 rot="5400000">
              <a:off x="6640749" y="3138650"/>
              <a:ext cx="85329" cy="810050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869762 w 914400"/>
                <a:gd name="connsiteY7" fmla="*/ 44638 h 914400"/>
                <a:gd name="connsiteX8" fmla="*/ 914400 w 914400"/>
                <a:gd name="connsiteY8" fmla="*/ 152403 h 914400"/>
                <a:gd name="connsiteX9" fmla="*/ 914400 w 914400"/>
                <a:gd name="connsiteY9" fmla="*/ 761997 h 914400"/>
                <a:gd name="connsiteX10" fmla="*/ 869762 w 914400"/>
                <a:gd name="connsiteY10" fmla="*/ 869762 h 914400"/>
                <a:gd name="connsiteX11" fmla="*/ 761997 w 914400"/>
                <a:gd name="connsiteY11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761997 w 932361"/>
                <a:gd name="connsiteY6" fmla="*/ 0 h 914400"/>
                <a:gd name="connsiteX7" fmla="*/ 914400 w 932361"/>
                <a:gd name="connsiteY7" fmla="*/ 761997 h 914400"/>
                <a:gd name="connsiteX8" fmla="*/ 869762 w 932361"/>
                <a:gd name="connsiteY8" fmla="*/ 869762 h 914400"/>
                <a:gd name="connsiteX9" fmla="*/ 761997 w 932361"/>
                <a:gd name="connsiteY9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914400 w 932361"/>
                <a:gd name="connsiteY6" fmla="*/ 761997 h 914400"/>
                <a:gd name="connsiteX7" fmla="*/ 869762 w 932361"/>
                <a:gd name="connsiteY7" fmla="*/ 869762 h 914400"/>
                <a:gd name="connsiteX8" fmla="*/ 761997 w 932361"/>
                <a:gd name="connsiteY8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761997 w 914400"/>
                <a:gd name="connsiteY6" fmla="*/ 914400 h 914400"/>
                <a:gd name="connsiteX7" fmla="*/ 152403 w 914400"/>
                <a:gd name="connsiteY7" fmla="*/ 914400 h 914400"/>
                <a:gd name="connsiteX8" fmla="*/ 44638 w 914400"/>
                <a:gd name="connsiteY8" fmla="*/ 869762 h 914400"/>
                <a:gd name="connsiteX9" fmla="*/ 0 w 914400"/>
                <a:gd name="connsiteY9" fmla="*/ 761997 h 914400"/>
                <a:gd name="connsiteX10" fmla="*/ 0 w 914400"/>
                <a:gd name="connsiteY10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761997 w 914400"/>
                <a:gd name="connsiteY3" fmla="*/ 0 h 932361"/>
                <a:gd name="connsiteX4" fmla="*/ 914400 w 914400"/>
                <a:gd name="connsiteY4" fmla="*/ 152403 h 932361"/>
                <a:gd name="connsiteX5" fmla="*/ 914400 w 914400"/>
                <a:gd name="connsiteY5" fmla="*/ 761997 h 932361"/>
                <a:gd name="connsiteX6" fmla="*/ 152403 w 914400"/>
                <a:gd name="connsiteY6" fmla="*/ 914400 h 932361"/>
                <a:gd name="connsiteX7" fmla="*/ 44638 w 914400"/>
                <a:gd name="connsiteY7" fmla="*/ 869762 h 932361"/>
                <a:gd name="connsiteX8" fmla="*/ 0 w 914400"/>
                <a:gd name="connsiteY8" fmla="*/ 761997 h 932361"/>
                <a:gd name="connsiteX9" fmla="*/ 0 w 914400"/>
                <a:gd name="connsiteY9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015999"/>
                <a:gd name="connsiteY0" fmla="*/ 152403 h 932361"/>
                <a:gd name="connsiteX1" fmla="*/ 44638 w 1015999"/>
                <a:gd name="connsiteY1" fmla="*/ 44638 h 932361"/>
                <a:gd name="connsiteX2" fmla="*/ 152403 w 1015999"/>
                <a:gd name="connsiteY2" fmla="*/ 0 h 932361"/>
                <a:gd name="connsiteX3" fmla="*/ 761997 w 1015999"/>
                <a:gd name="connsiteY3" fmla="*/ 0 h 932361"/>
                <a:gd name="connsiteX4" fmla="*/ 914400 w 1015999"/>
                <a:gd name="connsiteY4" fmla="*/ 761997 h 932361"/>
                <a:gd name="connsiteX5" fmla="*/ 152403 w 1015999"/>
                <a:gd name="connsiteY5" fmla="*/ 914400 h 932361"/>
                <a:gd name="connsiteX6" fmla="*/ 44638 w 1015999"/>
                <a:gd name="connsiteY6" fmla="*/ 869762 h 932361"/>
                <a:gd name="connsiteX7" fmla="*/ 0 w 1015999"/>
                <a:gd name="connsiteY7" fmla="*/ 761997 h 932361"/>
                <a:gd name="connsiteX8" fmla="*/ 0 w 1015999"/>
                <a:gd name="connsiteY8" fmla="*/ 152403 h 932361"/>
                <a:gd name="connsiteX0" fmla="*/ 152403 w 1015999"/>
                <a:gd name="connsiteY0" fmla="*/ 914400 h 932361"/>
                <a:gd name="connsiteX1" fmla="*/ 44638 w 1015999"/>
                <a:gd name="connsiteY1" fmla="*/ 869762 h 932361"/>
                <a:gd name="connsiteX2" fmla="*/ 0 w 1015999"/>
                <a:gd name="connsiteY2" fmla="*/ 761997 h 932361"/>
                <a:gd name="connsiteX3" fmla="*/ 0 w 1015999"/>
                <a:gd name="connsiteY3" fmla="*/ 152403 h 932361"/>
                <a:gd name="connsiteX4" fmla="*/ 44638 w 1015999"/>
                <a:gd name="connsiteY4" fmla="*/ 44638 h 932361"/>
                <a:gd name="connsiteX5" fmla="*/ 152403 w 1015999"/>
                <a:gd name="connsiteY5" fmla="*/ 0 h 932361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914400 w 914400"/>
                <a:gd name="connsiteY3" fmla="*/ 761997 h 932361"/>
                <a:gd name="connsiteX4" fmla="*/ 152403 w 914400"/>
                <a:gd name="connsiteY4" fmla="*/ 914400 h 932361"/>
                <a:gd name="connsiteX5" fmla="*/ 44638 w 914400"/>
                <a:gd name="connsiteY5" fmla="*/ 869762 h 932361"/>
                <a:gd name="connsiteX6" fmla="*/ 0 w 914400"/>
                <a:gd name="connsiteY6" fmla="*/ 761997 h 932361"/>
                <a:gd name="connsiteX7" fmla="*/ 0 w 914400"/>
                <a:gd name="connsiteY7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52403"/>
                <a:gd name="connsiteY0" fmla="*/ 152403 h 932361"/>
                <a:gd name="connsiteX1" fmla="*/ 44638 w 152403"/>
                <a:gd name="connsiteY1" fmla="*/ 44638 h 932361"/>
                <a:gd name="connsiteX2" fmla="*/ 152403 w 152403"/>
                <a:gd name="connsiteY2" fmla="*/ 0 h 932361"/>
                <a:gd name="connsiteX3" fmla="*/ 152403 w 152403"/>
                <a:gd name="connsiteY3" fmla="*/ 914400 h 932361"/>
                <a:gd name="connsiteX4" fmla="*/ 44638 w 152403"/>
                <a:gd name="connsiteY4" fmla="*/ 869762 h 932361"/>
                <a:gd name="connsiteX5" fmla="*/ 0 w 152403"/>
                <a:gd name="connsiteY5" fmla="*/ 761997 h 932361"/>
                <a:gd name="connsiteX6" fmla="*/ 0 w 152403"/>
                <a:gd name="connsiteY6" fmla="*/ 152403 h 932361"/>
                <a:gd name="connsiteX0" fmla="*/ 152403 w 152403"/>
                <a:gd name="connsiteY0" fmla="*/ 914400 h 932361"/>
                <a:gd name="connsiteX1" fmla="*/ 44638 w 152403"/>
                <a:gd name="connsiteY1" fmla="*/ 869762 h 932361"/>
                <a:gd name="connsiteX2" fmla="*/ 0 w 152403"/>
                <a:gd name="connsiteY2" fmla="*/ 761997 h 932361"/>
                <a:gd name="connsiteX3" fmla="*/ 0 w 152403"/>
                <a:gd name="connsiteY3" fmla="*/ 152403 h 932361"/>
                <a:gd name="connsiteX4" fmla="*/ 44638 w 152403"/>
                <a:gd name="connsiteY4" fmla="*/ 44638 h 932361"/>
                <a:gd name="connsiteX5" fmla="*/ 152403 w 152403"/>
                <a:gd name="connsiteY5" fmla="*/ 0 h 93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3" h="932361" stroke="0" extrusionOk="0">
                  <a:moveTo>
                    <a:pt x="0" y="152403"/>
                  </a:move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  <a:lnTo>
                    <a:pt x="152403" y="914400"/>
                  </a:lnTo>
                  <a:cubicBezTo>
                    <a:pt x="7443" y="932361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lose/>
                </a:path>
                <a:path w="152403" h="932361" fill="none">
                  <a:moveTo>
                    <a:pt x="152403" y="914400"/>
                  </a:moveTo>
                  <a:cubicBezTo>
                    <a:pt x="111983" y="914400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</a:path>
              </a:pathLst>
            </a:cu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76767" y="2297799"/>
              <a:ext cx="2869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background-attachment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494878" y="4253855"/>
              <a:ext cx="1880" cy="140739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 rot="16200000" flipV="1">
              <a:off x="5457733" y="3464266"/>
              <a:ext cx="74293" cy="1299902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869762 w 914400"/>
                <a:gd name="connsiteY7" fmla="*/ 44638 h 914400"/>
                <a:gd name="connsiteX8" fmla="*/ 914400 w 914400"/>
                <a:gd name="connsiteY8" fmla="*/ 152403 h 914400"/>
                <a:gd name="connsiteX9" fmla="*/ 914400 w 914400"/>
                <a:gd name="connsiteY9" fmla="*/ 761997 h 914400"/>
                <a:gd name="connsiteX10" fmla="*/ 869762 w 914400"/>
                <a:gd name="connsiteY10" fmla="*/ 869762 h 914400"/>
                <a:gd name="connsiteX11" fmla="*/ 761997 w 914400"/>
                <a:gd name="connsiteY11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761997 w 932361"/>
                <a:gd name="connsiteY6" fmla="*/ 0 h 914400"/>
                <a:gd name="connsiteX7" fmla="*/ 914400 w 932361"/>
                <a:gd name="connsiteY7" fmla="*/ 761997 h 914400"/>
                <a:gd name="connsiteX8" fmla="*/ 869762 w 932361"/>
                <a:gd name="connsiteY8" fmla="*/ 869762 h 914400"/>
                <a:gd name="connsiteX9" fmla="*/ 761997 w 932361"/>
                <a:gd name="connsiteY9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914400 w 932361"/>
                <a:gd name="connsiteY6" fmla="*/ 761997 h 914400"/>
                <a:gd name="connsiteX7" fmla="*/ 869762 w 932361"/>
                <a:gd name="connsiteY7" fmla="*/ 869762 h 914400"/>
                <a:gd name="connsiteX8" fmla="*/ 761997 w 932361"/>
                <a:gd name="connsiteY8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761997 w 914400"/>
                <a:gd name="connsiteY6" fmla="*/ 914400 h 914400"/>
                <a:gd name="connsiteX7" fmla="*/ 152403 w 914400"/>
                <a:gd name="connsiteY7" fmla="*/ 914400 h 914400"/>
                <a:gd name="connsiteX8" fmla="*/ 44638 w 914400"/>
                <a:gd name="connsiteY8" fmla="*/ 869762 h 914400"/>
                <a:gd name="connsiteX9" fmla="*/ 0 w 914400"/>
                <a:gd name="connsiteY9" fmla="*/ 761997 h 914400"/>
                <a:gd name="connsiteX10" fmla="*/ 0 w 914400"/>
                <a:gd name="connsiteY10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761997 w 914400"/>
                <a:gd name="connsiteY3" fmla="*/ 0 h 932361"/>
                <a:gd name="connsiteX4" fmla="*/ 914400 w 914400"/>
                <a:gd name="connsiteY4" fmla="*/ 152403 h 932361"/>
                <a:gd name="connsiteX5" fmla="*/ 914400 w 914400"/>
                <a:gd name="connsiteY5" fmla="*/ 761997 h 932361"/>
                <a:gd name="connsiteX6" fmla="*/ 152403 w 914400"/>
                <a:gd name="connsiteY6" fmla="*/ 914400 h 932361"/>
                <a:gd name="connsiteX7" fmla="*/ 44638 w 914400"/>
                <a:gd name="connsiteY7" fmla="*/ 869762 h 932361"/>
                <a:gd name="connsiteX8" fmla="*/ 0 w 914400"/>
                <a:gd name="connsiteY8" fmla="*/ 761997 h 932361"/>
                <a:gd name="connsiteX9" fmla="*/ 0 w 914400"/>
                <a:gd name="connsiteY9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015999"/>
                <a:gd name="connsiteY0" fmla="*/ 152403 h 932361"/>
                <a:gd name="connsiteX1" fmla="*/ 44638 w 1015999"/>
                <a:gd name="connsiteY1" fmla="*/ 44638 h 932361"/>
                <a:gd name="connsiteX2" fmla="*/ 152403 w 1015999"/>
                <a:gd name="connsiteY2" fmla="*/ 0 h 932361"/>
                <a:gd name="connsiteX3" fmla="*/ 761997 w 1015999"/>
                <a:gd name="connsiteY3" fmla="*/ 0 h 932361"/>
                <a:gd name="connsiteX4" fmla="*/ 914400 w 1015999"/>
                <a:gd name="connsiteY4" fmla="*/ 761997 h 932361"/>
                <a:gd name="connsiteX5" fmla="*/ 152403 w 1015999"/>
                <a:gd name="connsiteY5" fmla="*/ 914400 h 932361"/>
                <a:gd name="connsiteX6" fmla="*/ 44638 w 1015999"/>
                <a:gd name="connsiteY6" fmla="*/ 869762 h 932361"/>
                <a:gd name="connsiteX7" fmla="*/ 0 w 1015999"/>
                <a:gd name="connsiteY7" fmla="*/ 761997 h 932361"/>
                <a:gd name="connsiteX8" fmla="*/ 0 w 1015999"/>
                <a:gd name="connsiteY8" fmla="*/ 152403 h 932361"/>
                <a:gd name="connsiteX0" fmla="*/ 152403 w 1015999"/>
                <a:gd name="connsiteY0" fmla="*/ 914400 h 932361"/>
                <a:gd name="connsiteX1" fmla="*/ 44638 w 1015999"/>
                <a:gd name="connsiteY1" fmla="*/ 869762 h 932361"/>
                <a:gd name="connsiteX2" fmla="*/ 0 w 1015999"/>
                <a:gd name="connsiteY2" fmla="*/ 761997 h 932361"/>
                <a:gd name="connsiteX3" fmla="*/ 0 w 1015999"/>
                <a:gd name="connsiteY3" fmla="*/ 152403 h 932361"/>
                <a:gd name="connsiteX4" fmla="*/ 44638 w 1015999"/>
                <a:gd name="connsiteY4" fmla="*/ 44638 h 932361"/>
                <a:gd name="connsiteX5" fmla="*/ 152403 w 1015999"/>
                <a:gd name="connsiteY5" fmla="*/ 0 h 932361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914400 w 914400"/>
                <a:gd name="connsiteY3" fmla="*/ 761997 h 932361"/>
                <a:gd name="connsiteX4" fmla="*/ 152403 w 914400"/>
                <a:gd name="connsiteY4" fmla="*/ 914400 h 932361"/>
                <a:gd name="connsiteX5" fmla="*/ 44638 w 914400"/>
                <a:gd name="connsiteY5" fmla="*/ 869762 h 932361"/>
                <a:gd name="connsiteX6" fmla="*/ 0 w 914400"/>
                <a:gd name="connsiteY6" fmla="*/ 761997 h 932361"/>
                <a:gd name="connsiteX7" fmla="*/ 0 w 914400"/>
                <a:gd name="connsiteY7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52403"/>
                <a:gd name="connsiteY0" fmla="*/ 152403 h 932361"/>
                <a:gd name="connsiteX1" fmla="*/ 44638 w 152403"/>
                <a:gd name="connsiteY1" fmla="*/ 44638 h 932361"/>
                <a:gd name="connsiteX2" fmla="*/ 152403 w 152403"/>
                <a:gd name="connsiteY2" fmla="*/ 0 h 932361"/>
                <a:gd name="connsiteX3" fmla="*/ 152403 w 152403"/>
                <a:gd name="connsiteY3" fmla="*/ 914400 h 932361"/>
                <a:gd name="connsiteX4" fmla="*/ 44638 w 152403"/>
                <a:gd name="connsiteY4" fmla="*/ 869762 h 932361"/>
                <a:gd name="connsiteX5" fmla="*/ 0 w 152403"/>
                <a:gd name="connsiteY5" fmla="*/ 761997 h 932361"/>
                <a:gd name="connsiteX6" fmla="*/ 0 w 152403"/>
                <a:gd name="connsiteY6" fmla="*/ 152403 h 932361"/>
                <a:gd name="connsiteX0" fmla="*/ 152403 w 152403"/>
                <a:gd name="connsiteY0" fmla="*/ 914400 h 932361"/>
                <a:gd name="connsiteX1" fmla="*/ 44638 w 152403"/>
                <a:gd name="connsiteY1" fmla="*/ 869762 h 932361"/>
                <a:gd name="connsiteX2" fmla="*/ 0 w 152403"/>
                <a:gd name="connsiteY2" fmla="*/ 761997 h 932361"/>
                <a:gd name="connsiteX3" fmla="*/ 0 w 152403"/>
                <a:gd name="connsiteY3" fmla="*/ 152403 h 932361"/>
                <a:gd name="connsiteX4" fmla="*/ 44638 w 152403"/>
                <a:gd name="connsiteY4" fmla="*/ 44638 h 932361"/>
                <a:gd name="connsiteX5" fmla="*/ 152403 w 152403"/>
                <a:gd name="connsiteY5" fmla="*/ 0 h 93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3" h="932361" stroke="0" extrusionOk="0">
                  <a:moveTo>
                    <a:pt x="0" y="152403"/>
                  </a:move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  <a:lnTo>
                    <a:pt x="152403" y="914400"/>
                  </a:lnTo>
                  <a:cubicBezTo>
                    <a:pt x="7443" y="932361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lose/>
                </a:path>
                <a:path w="152403" h="932361" fill="none">
                  <a:moveTo>
                    <a:pt x="152403" y="914400"/>
                  </a:moveTo>
                  <a:cubicBezTo>
                    <a:pt x="111983" y="914400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</a:path>
              </a:pathLst>
            </a:cu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2242" y="5607251"/>
              <a:ext cx="2314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background-repeat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8307669" y="2177561"/>
              <a:ext cx="0" cy="1224137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>
            <a:xfrm rot="5400000">
              <a:off x="8265004" y="3265536"/>
              <a:ext cx="85330" cy="501674"/>
            </a:xfrm>
            <a:custGeom>
              <a:avLst/>
              <a:gdLst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869762 w 914400"/>
                <a:gd name="connsiteY7" fmla="*/ 44638 h 914400"/>
                <a:gd name="connsiteX8" fmla="*/ 914400 w 914400"/>
                <a:gd name="connsiteY8" fmla="*/ 152403 h 914400"/>
                <a:gd name="connsiteX9" fmla="*/ 914400 w 914400"/>
                <a:gd name="connsiteY9" fmla="*/ 761997 h 914400"/>
                <a:gd name="connsiteX10" fmla="*/ 869762 w 914400"/>
                <a:gd name="connsiteY10" fmla="*/ 869762 h 914400"/>
                <a:gd name="connsiteX11" fmla="*/ 761997 w 914400"/>
                <a:gd name="connsiteY11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869762 w 914400"/>
                <a:gd name="connsiteY4" fmla="*/ 44638 h 914400"/>
                <a:gd name="connsiteX5" fmla="*/ 914400 w 914400"/>
                <a:gd name="connsiteY5" fmla="*/ 152403 h 914400"/>
                <a:gd name="connsiteX6" fmla="*/ 914400 w 914400"/>
                <a:gd name="connsiteY6" fmla="*/ 761997 h 914400"/>
                <a:gd name="connsiteX7" fmla="*/ 869762 w 914400"/>
                <a:gd name="connsiteY7" fmla="*/ 869762 h 914400"/>
                <a:gd name="connsiteX8" fmla="*/ 761997 w 914400"/>
                <a:gd name="connsiteY8" fmla="*/ 914400 h 914400"/>
                <a:gd name="connsiteX9" fmla="*/ 152403 w 914400"/>
                <a:gd name="connsiteY9" fmla="*/ 914400 h 914400"/>
                <a:gd name="connsiteX10" fmla="*/ 44638 w 914400"/>
                <a:gd name="connsiteY10" fmla="*/ 869762 h 914400"/>
                <a:gd name="connsiteX11" fmla="*/ 0 w 914400"/>
                <a:gd name="connsiteY11" fmla="*/ 761997 h 914400"/>
                <a:gd name="connsiteX12" fmla="*/ 0 w 914400"/>
                <a:gd name="connsiteY12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761997 h 914400"/>
                <a:gd name="connsiteX9" fmla="*/ 869762 w 914400"/>
                <a:gd name="connsiteY9" fmla="*/ 869762 h 914400"/>
                <a:gd name="connsiteX10" fmla="*/ 761997 w 914400"/>
                <a:gd name="connsiteY10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761997 w 932361"/>
                <a:gd name="connsiteY6" fmla="*/ 0 h 914400"/>
                <a:gd name="connsiteX7" fmla="*/ 914400 w 932361"/>
                <a:gd name="connsiteY7" fmla="*/ 761997 h 914400"/>
                <a:gd name="connsiteX8" fmla="*/ 869762 w 932361"/>
                <a:gd name="connsiteY8" fmla="*/ 869762 h 914400"/>
                <a:gd name="connsiteX9" fmla="*/ 761997 w 932361"/>
                <a:gd name="connsiteY9" fmla="*/ 914400 h 914400"/>
                <a:gd name="connsiteX0" fmla="*/ 0 w 932361"/>
                <a:gd name="connsiteY0" fmla="*/ 152403 h 914400"/>
                <a:gd name="connsiteX1" fmla="*/ 44638 w 932361"/>
                <a:gd name="connsiteY1" fmla="*/ 44638 h 914400"/>
                <a:gd name="connsiteX2" fmla="*/ 152403 w 932361"/>
                <a:gd name="connsiteY2" fmla="*/ 0 h 914400"/>
                <a:gd name="connsiteX3" fmla="*/ 761997 w 932361"/>
                <a:gd name="connsiteY3" fmla="*/ 0 h 914400"/>
                <a:gd name="connsiteX4" fmla="*/ 914400 w 932361"/>
                <a:gd name="connsiteY4" fmla="*/ 152403 h 914400"/>
                <a:gd name="connsiteX5" fmla="*/ 914400 w 932361"/>
                <a:gd name="connsiteY5" fmla="*/ 761997 h 914400"/>
                <a:gd name="connsiteX6" fmla="*/ 869762 w 932361"/>
                <a:gd name="connsiteY6" fmla="*/ 869762 h 914400"/>
                <a:gd name="connsiteX7" fmla="*/ 761997 w 932361"/>
                <a:gd name="connsiteY7" fmla="*/ 914400 h 914400"/>
                <a:gd name="connsiteX8" fmla="*/ 152403 w 932361"/>
                <a:gd name="connsiteY8" fmla="*/ 914400 h 914400"/>
                <a:gd name="connsiteX9" fmla="*/ 44638 w 932361"/>
                <a:gd name="connsiteY9" fmla="*/ 869762 h 914400"/>
                <a:gd name="connsiteX10" fmla="*/ 0 w 932361"/>
                <a:gd name="connsiteY10" fmla="*/ 761997 h 914400"/>
                <a:gd name="connsiteX11" fmla="*/ 0 w 932361"/>
                <a:gd name="connsiteY11" fmla="*/ 152403 h 914400"/>
                <a:gd name="connsiteX0" fmla="*/ 152403 w 932361"/>
                <a:gd name="connsiteY0" fmla="*/ 914400 h 914400"/>
                <a:gd name="connsiteX1" fmla="*/ 44638 w 932361"/>
                <a:gd name="connsiteY1" fmla="*/ 869762 h 914400"/>
                <a:gd name="connsiteX2" fmla="*/ 0 w 932361"/>
                <a:gd name="connsiteY2" fmla="*/ 761997 h 914400"/>
                <a:gd name="connsiteX3" fmla="*/ 0 w 932361"/>
                <a:gd name="connsiteY3" fmla="*/ 152403 h 914400"/>
                <a:gd name="connsiteX4" fmla="*/ 44638 w 932361"/>
                <a:gd name="connsiteY4" fmla="*/ 44638 h 914400"/>
                <a:gd name="connsiteX5" fmla="*/ 152403 w 932361"/>
                <a:gd name="connsiteY5" fmla="*/ 0 h 914400"/>
                <a:gd name="connsiteX6" fmla="*/ 914400 w 932361"/>
                <a:gd name="connsiteY6" fmla="*/ 761997 h 914400"/>
                <a:gd name="connsiteX7" fmla="*/ 869762 w 932361"/>
                <a:gd name="connsiteY7" fmla="*/ 869762 h 914400"/>
                <a:gd name="connsiteX8" fmla="*/ 761997 w 932361"/>
                <a:gd name="connsiteY8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869762 w 914400"/>
                <a:gd name="connsiteY6" fmla="*/ 869762 h 914400"/>
                <a:gd name="connsiteX7" fmla="*/ 761997 w 914400"/>
                <a:gd name="connsiteY7" fmla="*/ 914400 h 914400"/>
                <a:gd name="connsiteX8" fmla="*/ 152403 w 914400"/>
                <a:gd name="connsiteY8" fmla="*/ 914400 h 914400"/>
                <a:gd name="connsiteX9" fmla="*/ 44638 w 914400"/>
                <a:gd name="connsiteY9" fmla="*/ 869762 h 914400"/>
                <a:gd name="connsiteX10" fmla="*/ 0 w 914400"/>
                <a:gd name="connsiteY10" fmla="*/ 761997 h 914400"/>
                <a:gd name="connsiteX11" fmla="*/ 0 w 914400"/>
                <a:gd name="connsiteY11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14400"/>
                <a:gd name="connsiteX1" fmla="*/ 44638 w 914400"/>
                <a:gd name="connsiteY1" fmla="*/ 44638 h 914400"/>
                <a:gd name="connsiteX2" fmla="*/ 152403 w 914400"/>
                <a:gd name="connsiteY2" fmla="*/ 0 h 914400"/>
                <a:gd name="connsiteX3" fmla="*/ 761997 w 914400"/>
                <a:gd name="connsiteY3" fmla="*/ 0 h 914400"/>
                <a:gd name="connsiteX4" fmla="*/ 914400 w 914400"/>
                <a:gd name="connsiteY4" fmla="*/ 152403 h 914400"/>
                <a:gd name="connsiteX5" fmla="*/ 914400 w 914400"/>
                <a:gd name="connsiteY5" fmla="*/ 761997 h 914400"/>
                <a:gd name="connsiteX6" fmla="*/ 761997 w 914400"/>
                <a:gd name="connsiteY6" fmla="*/ 914400 h 914400"/>
                <a:gd name="connsiteX7" fmla="*/ 152403 w 914400"/>
                <a:gd name="connsiteY7" fmla="*/ 914400 h 914400"/>
                <a:gd name="connsiteX8" fmla="*/ 44638 w 914400"/>
                <a:gd name="connsiteY8" fmla="*/ 869762 h 914400"/>
                <a:gd name="connsiteX9" fmla="*/ 0 w 914400"/>
                <a:gd name="connsiteY9" fmla="*/ 761997 h 914400"/>
                <a:gd name="connsiteX10" fmla="*/ 0 w 914400"/>
                <a:gd name="connsiteY10" fmla="*/ 152403 h 914400"/>
                <a:gd name="connsiteX0" fmla="*/ 152403 w 914400"/>
                <a:gd name="connsiteY0" fmla="*/ 914400 h 914400"/>
                <a:gd name="connsiteX1" fmla="*/ 44638 w 914400"/>
                <a:gd name="connsiteY1" fmla="*/ 869762 h 914400"/>
                <a:gd name="connsiteX2" fmla="*/ 0 w 914400"/>
                <a:gd name="connsiteY2" fmla="*/ 761997 h 914400"/>
                <a:gd name="connsiteX3" fmla="*/ 0 w 914400"/>
                <a:gd name="connsiteY3" fmla="*/ 152403 h 914400"/>
                <a:gd name="connsiteX4" fmla="*/ 44638 w 914400"/>
                <a:gd name="connsiteY4" fmla="*/ 44638 h 914400"/>
                <a:gd name="connsiteX5" fmla="*/ 152403 w 914400"/>
                <a:gd name="connsiteY5" fmla="*/ 0 h 914400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761997 w 914400"/>
                <a:gd name="connsiteY3" fmla="*/ 0 h 932361"/>
                <a:gd name="connsiteX4" fmla="*/ 914400 w 914400"/>
                <a:gd name="connsiteY4" fmla="*/ 152403 h 932361"/>
                <a:gd name="connsiteX5" fmla="*/ 914400 w 914400"/>
                <a:gd name="connsiteY5" fmla="*/ 761997 h 932361"/>
                <a:gd name="connsiteX6" fmla="*/ 152403 w 914400"/>
                <a:gd name="connsiteY6" fmla="*/ 914400 h 932361"/>
                <a:gd name="connsiteX7" fmla="*/ 44638 w 914400"/>
                <a:gd name="connsiteY7" fmla="*/ 869762 h 932361"/>
                <a:gd name="connsiteX8" fmla="*/ 0 w 914400"/>
                <a:gd name="connsiteY8" fmla="*/ 761997 h 932361"/>
                <a:gd name="connsiteX9" fmla="*/ 0 w 914400"/>
                <a:gd name="connsiteY9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015999"/>
                <a:gd name="connsiteY0" fmla="*/ 152403 h 932361"/>
                <a:gd name="connsiteX1" fmla="*/ 44638 w 1015999"/>
                <a:gd name="connsiteY1" fmla="*/ 44638 h 932361"/>
                <a:gd name="connsiteX2" fmla="*/ 152403 w 1015999"/>
                <a:gd name="connsiteY2" fmla="*/ 0 h 932361"/>
                <a:gd name="connsiteX3" fmla="*/ 761997 w 1015999"/>
                <a:gd name="connsiteY3" fmla="*/ 0 h 932361"/>
                <a:gd name="connsiteX4" fmla="*/ 914400 w 1015999"/>
                <a:gd name="connsiteY4" fmla="*/ 761997 h 932361"/>
                <a:gd name="connsiteX5" fmla="*/ 152403 w 1015999"/>
                <a:gd name="connsiteY5" fmla="*/ 914400 h 932361"/>
                <a:gd name="connsiteX6" fmla="*/ 44638 w 1015999"/>
                <a:gd name="connsiteY6" fmla="*/ 869762 h 932361"/>
                <a:gd name="connsiteX7" fmla="*/ 0 w 1015999"/>
                <a:gd name="connsiteY7" fmla="*/ 761997 h 932361"/>
                <a:gd name="connsiteX8" fmla="*/ 0 w 1015999"/>
                <a:gd name="connsiteY8" fmla="*/ 152403 h 932361"/>
                <a:gd name="connsiteX0" fmla="*/ 152403 w 1015999"/>
                <a:gd name="connsiteY0" fmla="*/ 914400 h 932361"/>
                <a:gd name="connsiteX1" fmla="*/ 44638 w 1015999"/>
                <a:gd name="connsiteY1" fmla="*/ 869762 h 932361"/>
                <a:gd name="connsiteX2" fmla="*/ 0 w 1015999"/>
                <a:gd name="connsiteY2" fmla="*/ 761997 h 932361"/>
                <a:gd name="connsiteX3" fmla="*/ 0 w 1015999"/>
                <a:gd name="connsiteY3" fmla="*/ 152403 h 932361"/>
                <a:gd name="connsiteX4" fmla="*/ 44638 w 1015999"/>
                <a:gd name="connsiteY4" fmla="*/ 44638 h 932361"/>
                <a:gd name="connsiteX5" fmla="*/ 152403 w 1015999"/>
                <a:gd name="connsiteY5" fmla="*/ 0 h 932361"/>
                <a:gd name="connsiteX0" fmla="*/ 0 w 914400"/>
                <a:gd name="connsiteY0" fmla="*/ 152403 h 932361"/>
                <a:gd name="connsiteX1" fmla="*/ 44638 w 914400"/>
                <a:gd name="connsiteY1" fmla="*/ 44638 h 932361"/>
                <a:gd name="connsiteX2" fmla="*/ 152403 w 914400"/>
                <a:gd name="connsiteY2" fmla="*/ 0 h 932361"/>
                <a:gd name="connsiteX3" fmla="*/ 914400 w 914400"/>
                <a:gd name="connsiteY3" fmla="*/ 761997 h 932361"/>
                <a:gd name="connsiteX4" fmla="*/ 152403 w 914400"/>
                <a:gd name="connsiteY4" fmla="*/ 914400 h 932361"/>
                <a:gd name="connsiteX5" fmla="*/ 44638 w 914400"/>
                <a:gd name="connsiteY5" fmla="*/ 869762 h 932361"/>
                <a:gd name="connsiteX6" fmla="*/ 0 w 914400"/>
                <a:gd name="connsiteY6" fmla="*/ 761997 h 932361"/>
                <a:gd name="connsiteX7" fmla="*/ 0 w 914400"/>
                <a:gd name="connsiteY7" fmla="*/ 152403 h 932361"/>
                <a:gd name="connsiteX0" fmla="*/ 152403 w 914400"/>
                <a:gd name="connsiteY0" fmla="*/ 914400 h 932361"/>
                <a:gd name="connsiteX1" fmla="*/ 44638 w 914400"/>
                <a:gd name="connsiteY1" fmla="*/ 869762 h 932361"/>
                <a:gd name="connsiteX2" fmla="*/ 0 w 914400"/>
                <a:gd name="connsiteY2" fmla="*/ 761997 h 932361"/>
                <a:gd name="connsiteX3" fmla="*/ 0 w 914400"/>
                <a:gd name="connsiteY3" fmla="*/ 152403 h 932361"/>
                <a:gd name="connsiteX4" fmla="*/ 44638 w 914400"/>
                <a:gd name="connsiteY4" fmla="*/ 44638 h 932361"/>
                <a:gd name="connsiteX5" fmla="*/ 152403 w 914400"/>
                <a:gd name="connsiteY5" fmla="*/ 0 h 932361"/>
                <a:gd name="connsiteX0" fmla="*/ 0 w 152403"/>
                <a:gd name="connsiteY0" fmla="*/ 152403 h 932361"/>
                <a:gd name="connsiteX1" fmla="*/ 44638 w 152403"/>
                <a:gd name="connsiteY1" fmla="*/ 44638 h 932361"/>
                <a:gd name="connsiteX2" fmla="*/ 152403 w 152403"/>
                <a:gd name="connsiteY2" fmla="*/ 0 h 932361"/>
                <a:gd name="connsiteX3" fmla="*/ 152403 w 152403"/>
                <a:gd name="connsiteY3" fmla="*/ 914400 h 932361"/>
                <a:gd name="connsiteX4" fmla="*/ 44638 w 152403"/>
                <a:gd name="connsiteY4" fmla="*/ 869762 h 932361"/>
                <a:gd name="connsiteX5" fmla="*/ 0 w 152403"/>
                <a:gd name="connsiteY5" fmla="*/ 761997 h 932361"/>
                <a:gd name="connsiteX6" fmla="*/ 0 w 152403"/>
                <a:gd name="connsiteY6" fmla="*/ 152403 h 932361"/>
                <a:gd name="connsiteX0" fmla="*/ 152403 w 152403"/>
                <a:gd name="connsiteY0" fmla="*/ 914400 h 932361"/>
                <a:gd name="connsiteX1" fmla="*/ 44638 w 152403"/>
                <a:gd name="connsiteY1" fmla="*/ 869762 h 932361"/>
                <a:gd name="connsiteX2" fmla="*/ 0 w 152403"/>
                <a:gd name="connsiteY2" fmla="*/ 761997 h 932361"/>
                <a:gd name="connsiteX3" fmla="*/ 0 w 152403"/>
                <a:gd name="connsiteY3" fmla="*/ 152403 h 932361"/>
                <a:gd name="connsiteX4" fmla="*/ 44638 w 152403"/>
                <a:gd name="connsiteY4" fmla="*/ 44638 h 932361"/>
                <a:gd name="connsiteX5" fmla="*/ 152403 w 152403"/>
                <a:gd name="connsiteY5" fmla="*/ 0 h 93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3" h="932361" stroke="0" extrusionOk="0">
                  <a:moveTo>
                    <a:pt x="0" y="152403"/>
                  </a:move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  <a:lnTo>
                    <a:pt x="152403" y="914400"/>
                  </a:lnTo>
                  <a:cubicBezTo>
                    <a:pt x="7443" y="932361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lose/>
                </a:path>
                <a:path w="152403" h="932361" fill="none">
                  <a:moveTo>
                    <a:pt x="152403" y="914400"/>
                  </a:moveTo>
                  <a:cubicBezTo>
                    <a:pt x="111983" y="914400"/>
                    <a:pt x="73219" y="898343"/>
                    <a:pt x="44638" y="869762"/>
                  </a:cubicBezTo>
                  <a:cubicBezTo>
                    <a:pt x="16057" y="841181"/>
                    <a:pt x="0" y="802417"/>
                    <a:pt x="0" y="761997"/>
                  </a:cubicBezTo>
                  <a:lnTo>
                    <a:pt x="0" y="152403"/>
                  </a:lnTo>
                  <a:cubicBezTo>
                    <a:pt x="0" y="111983"/>
                    <a:pt x="16057" y="73219"/>
                    <a:pt x="44638" y="44638"/>
                  </a:cubicBezTo>
                  <a:cubicBezTo>
                    <a:pt x="73219" y="16057"/>
                    <a:pt x="111983" y="0"/>
                    <a:pt x="152403" y="0"/>
                  </a:cubicBezTo>
                </a:path>
              </a:pathLst>
            </a:cu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6557" y="1766440"/>
              <a:ext cx="2659009" cy="368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background-position-y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900" dirty="0" smtClean="0"/>
              <a:t>Background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https://developer.mozilla.org/zh-CN/docs/CSS/background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/>
              <a:t>CSS2.0</a:t>
            </a:r>
            <a:r>
              <a:rPr lang="zh-CN" altLang="en-US" sz="900" dirty="0" smtClean="0"/>
              <a:t>手册</a:t>
            </a:r>
            <a:r>
              <a:rPr lang="en-US" altLang="zh-CN" sz="900" dirty="0" smtClean="0"/>
              <a:t>(</a:t>
            </a:r>
            <a:r>
              <a:rPr lang="zh-CN" altLang="en-US" sz="900" dirty="0" smtClean="0"/>
              <a:t>苏沈小雨版</a:t>
            </a:r>
            <a:r>
              <a:rPr lang="en-US" altLang="zh-CN" sz="900" dirty="0" smtClean="0"/>
              <a:t>)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hlinkClick r:id="rId3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http://www.w3cn.org/resource/down/2004/73.html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900" cap="all" dirty="0" smtClean="0"/>
              <a:t>图片来源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cap="all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http://www.nipic.com/show/1/55/5171482k25dbbcd6.html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900" dirty="0" smtClean="0"/>
              <a:t>配色软件 </a:t>
            </a:r>
            <a:r>
              <a:rPr lang="en-US" altLang="zh-CN" sz="900" dirty="0" err="1" smtClean="0"/>
              <a:t>ColorKey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Xp</a:t>
            </a:r>
            <a:r>
              <a:rPr lang="en-US" altLang="zh-CN" sz="900" dirty="0" smtClean="0"/>
              <a:t> </a:t>
            </a:r>
            <a:r>
              <a:rPr lang="zh-CN" altLang="en-US" sz="900" dirty="0" smtClean="0"/>
              <a:t>体验发布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http://www.blueidea.com/download/product/2003/627_2.asp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900" dirty="0" smtClean="0"/>
              <a:t>中国传统色彩名录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http://</a:t>
            </a: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www.blueidea.com/design/doc/2003/1411.asp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/>
              <a:t>Color Syntaxes: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http://</a:t>
            </a: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www.w3.org/TR/SVG/types.html#ColorKeywords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A Q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493" y="2944851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164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CSS Background</vt:lpstr>
      <vt:lpstr>Background property</vt:lpstr>
      <vt:lpstr>Time to Show!</vt:lpstr>
      <vt:lpstr>Background style</vt:lpstr>
      <vt:lpstr>Background demo</vt:lpstr>
      <vt:lpstr>References</vt:lpstr>
      <vt:lpstr>F A Q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马乐冬01</dc:creator>
  <cp:lastModifiedBy>maledong01</cp:lastModifiedBy>
  <cp:revision>166</cp:revision>
  <dcterms:created xsi:type="dcterms:W3CDTF">2014-09-10T02:38:43Z</dcterms:created>
  <dcterms:modified xsi:type="dcterms:W3CDTF">2014-10-22T03:30:01Z</dcterms:modified>
</cp:coreProperties>
</file>