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76" r:id="rId4"/>
    <p:sldId id="272" r:id="rId5"/>
    <p:sldId id="260" r:id="rId6"/>
    <p:sldId id="274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818"/>
    <a:srgbClr val="10ADDE"/>
    <a:srgbClr val="2F527D"/>
    <a:srgbClr val="286D80"/>
    <a:srgbClr val="5C8E26"/>
    <a:srgbClr val="72AF2F"/>
    <a:srgbClr val="4B9824"/>
    <a:srgbClr val="3D7C1E"/>
    <a:srgbClr val="51A228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2326" autoAdjust="0"/>
  </p:normalViewPr>
  <p:slideViewPr>
    <p:cSldViewPr>
      <p:cViewPr>
        <p:scale>
          <a:sx n="112" d="100"/>
          <a:sy n="112" d="100"/>
        </p:scale>
        <p:origin x="-8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1E9D6-C653-4F53-B07C-9D11C0B361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onHuang/blog/blob/master/docs/css/1formattingContext.md" TargetMode="External"/><Relationship Id="rId2" Type="http://schemas.openxmlformats.org/officeDocument/2006/relationships/hyperlink" Target="http://alistapart.com/article/css-positioning-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css/advanced-html-css-lesson2-detailed-css-position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Positioning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3361" y="3717032"/>
            <a:ext cx="363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 ½ : Relative &amp; Absolute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2132856"/>
            <a:ext cx="72081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position: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static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relative absolute fixed inherit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left: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 50em 100px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top: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 50em 100px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right: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 50em 100px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bottom: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 50em 100px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z-index: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range( 2</a:t>
            </a:r>
            <a:r>
              <a:rPr lang="en-US" altLang="zh-CN" sz="1600" b="1" baseline="86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i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577" y="0"/>
            <a:ext cx="72848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bg1">
              <a:alpha val="63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to Show!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52373" y="1916832"/>
            <a:ext cx="5239255" cy="427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51A228"/>
                </a:solidFill>
              </a:rPr>
              <a:t>#header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position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absolute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绝对定位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left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30px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向左偏移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30px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top :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50px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向上偏移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50px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z-index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999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层叠顺序为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999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900" dirty="0" smtClean="0"/>
              <a:t>CSS Positioning 101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http://alistapart.com/article/css-positioning-101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/>
              <a:t>BFC </a:t>
            </a:r>
            <a:r>
              <a:rPr lang="zh-CN" altLang="en-US" sz="900" dirty="0" smtClean="0"/>
              <a:t>神奇背后的</a:t>
            </a:r>
            <a:r>
              <a:rPr lang="zh-CN" altLang="en-US" sz="900" dirty="0" smtClean="0"/>
              <a:t>原理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</a:t>
            </a: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github.com/melonHuang/blog/blob/master/docs/css/1formattingContext.md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HTML</a:t>
            </a:r>
            <a:r>
              <a:rPr lang="zh-CN" altLang="en-US" sz="900" dirty="0" smtClean="0"/>
              <a:t>和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高级指南之二</a:t>
            </a:r>
            <a:r>
              <a:rPr lang="en-US" altLang="zh-CN" sz="900" dirty="0" smtClean="0"/>
              <a:t>——</a:t>
            </a:r>
            <a:r>
              <a:rPr lang="zh-CN" altLang="en-US" sz="900" dirty="0" smtClean="0"/>
              <a:t>定位</a:t>
            </a:r>
            <a:r>
              <a:rPr lang="zh-CN" altLang="en-US" sz="900" dirty="0" smtClean="0"/>
              <a:t>详解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www.w3cplus.com/css/advanced-html-css-lesson2-detailed-css-positioning.html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136</Words>
  <Application>Microsoft Office PowerPoint</Application>
  <PresentationFormat>全屏显示(4:3)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CSS Positioning</vt:lpstr>
      <vt:lpstr>Position property</vt:lpstr>
      <vt:lpstr>Time to Show!</vt:lpstr>
      <vt:lpstr>Position style</vt:lpstr>
      <vt:lpstr>References</vt:lpstr>
      <vt:lpstr>F A Q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184</cp:revision>
  <dcterms:created xsi:type="dcterms:W3CDTF">2014-09-10T02:38:43Z</dcterms:created>
  <dcterms:modified xsi:type="dcterms:W3CDTF">2014-11-04T05:38:20Z</dcterms:modified>
</cp:coreProperties>
</file>