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76" r:id="rId4"/>
    <p:sldId id="272" r:id="rId5"/>
    <p:sldId id="277" r:id="rId6"/>
    <p:sldId id="260" r:id="rId7"/>
    <p:sldId id="274" r:id="rId8"/>
    <p:sldId id="27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818"/>
    <a:srgbClr val="10ADDE"/>
    <a:srgbClr val="2F527D"/>
    <a:srgbClr val="286D80"/>
    <a:srgbClr val="5C8E26"/>
    <a:srgbClr val="72AF2F"/>
    <a:srgbClr val="4B9824"/>
    <a:srgbClr val="3D7C1E"/>
    <a:srgbClr val="51A228"/>
    <a:srgbClr val="6BA42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2326" autoAdjust="0"/>
  </p:normalViewPr>
  <p:slideViewPr>
    <p:cSldViewPr>
      <p:cViewPr>
        <p:scale>
          <a:sx n="112" d="100"/>
          <a:sy n="112" d="100"/>
        </p:scale>
        <p:origin x="-86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1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6E701-9E04-4B3B-A813-AAF269D01453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 smtClean="0"/>
              <a:t>REF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E9D6-C653-4F53-B07C-9D11C0B361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1E9D6-C653-4F53-B07C-9D11C0B361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1E9D6-C653-4F53-B07C-9D11C0B361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Understanding_z_index/The_stacking_con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bs.blueidea.com/thread-2872952-1-1.html" TargetMode="External"/><Relationship Id="rId7" Type="http://schemas.openxmlformats.org/officeDocument/2006/relationships/hyperlink" Target="http://www.cssplay.co.uk/menu/jump.html" TargetMode="External"/><Relationship Id="rId2" Type="http://schemas.openxmlformats.org/officeDocument/2006/relationships/hyperlink" Target="https://developer.mozilla.org/zh-CN/docs/Web/CSS/Understanding_z-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mashingmagazine.com/2009/09/15/the-z-index-css-property-a-comprehensive-look/" TargetMode="External"/><Relationship Id="rId5" Type="http://schemas.openxmlformats.org/officeDocument/2006/relationships/hyperlink" Target="http://www.cnblogs.com/jiangC/archive/2012/11/15/2772478.html" TargetMode="External"/><Relationship Id="rId4" Type="http://schemas.openxmlformats.org/officeDocument/2006/relationships/hyperlink" Target="https://developer.mozilla.org/zh-CN/docs/Web/CSS/Understanding_z-index/The_stacking_conte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solidFill>
            <a:srgbClr val="6BA42C"/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 z-index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6107" y="3717032"/>
            <a:ext cx="231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MS Reference Specialty"/>
              </a:rPr>
              <a:t>+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z-index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What</a:t>
            </a:r>
            <a:r>
              <a:rPr lang="en-US" altLang="zh-CN" sz="3800" dirty="0" smtClean="0">
                <a:solidFill>
                  <a:schemeClr val="bg1"/>
                </a:solidFill>
                <a:latin typeface="+mn-lt"/>
                <a:ea typeface="微软雅黑" pitchFamily="34" charset="-122"/>
              </a:rPr>
              <a:t>’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 z-index</a:t>
            </a:r>
          </a:p>
        </p:txBody>
      </p:sp>
      <p:pic>
        <p:nvPicPr>
          <p:cNvPr id="4" name="图片 3" descr="graphical-z-index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801713"/>
            <a:ext cx="4762500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iz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577" y="0"/>
            <a:ext cx="728484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solidFill>
            <a:schemeClr val="bg1">
              <a:alpha val="63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to Show!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stacking context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08580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根元素（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z-index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的值为非 </a:t>
            </a:r>
            <a:r>
              <a:rPr lang="en-US" altLang="zh-CN" sz="2000" dirty="0" smtClean="0">
                <a:ea typeface="微软雅黑" pitchFamily="34" charset="-122"/>
              </a:rPr>
              <a:t>”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en-US" altLang="zh-CN" sz="2000" dirty="0" smtClean="0">
                <a:ea typeface="微软雅黑" pitchFamily="34" charset="-122"/>
              </a:rPr>
              <a:t>” </a:t>
            </a:r>
            <a:r>
              <a:rPr lang="zh-CN" altLang="en-US" sz="2000" dirty="0" smtClean="0">
                <a:ea typeface="微软雅黑" pitchFamily="34" charset="-122"/>
              </a:rPr>
              <a:t>的定位元素（绝对或相对定位的）</a:t>
            </a:r>
            <a:endParaRPr lang="en-US" altLang="zh-CN" sz="2000" dirty="0" smtClean="0">
              <a:ea typeface="微软雅黑" pitchFamily="34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ea typeface="微软雅黑" pitchFamily="34" charset="-122"/>
              </a:rPr>
              <a:t>Opacity </a:t>
            </a:r>
            <a:r>
              <a:rPr lang="zh-CN" altLang="en-US" sz="2000" dirty="0" smtClean="0">
                <a:ea typeface="微软雅黑" pitchFamily="34" charset="-122"/>
              </a:rPr>
              <a:t>的值小于 </a:t>
            </a:r>
            <a:r>
              <a:rPr lang="en-US" altLang="zh-CN" sz="2000" dirty="0" smtClean="0">
                <a:ea typeface="微软雅黑" pitchFamily="34" charset="-122"/>
              </a:rPr>
              <a:t>1 </a:t>
            </a:r>
            <a:r>
              <a:rPr lang="zh-CN" altLang="en-US" sz="2000" dirty="0" smtClean="0">
                <a:ea typeface="微软雅黑" pitchFamily="34" charset="-122"/>
              </a:rPr>
              <a:t>的元素</a:t>
            </a:r>
            <a:endParaRPr lang="en-US" altLang="zh-CN" sz="2000" dirty="0" smtClean="0">
              <a:ea typeface="微软雅黑" pitchFamily="34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ea typeface="微软雅黑" pitchFamily="34" charset="-122"/>
              </a:rPr>
              <a:t>移动版 </a:t>
            </a:r>
            <a:r>
              <a:rPr lang="en-US" altLang="zh-CN" sz="2000" dirty="0" smtClean="0"/>
              <a:t>WebKit </a:t>
            </a:r>
            <a:r>
              <a:rPr lang="zh-CN" altLang="en-US" sz="2000" dirty="0" smtClean="0">
                <a:ea typeface="微软雅黑" pitchFamily="34" charset="-122"/>
              </a:rPr>
              <a:t>和 </a:t>
            </a:r>
            <a:r>
              <a:rPr lang="en-US" altLang="zh-CN" sz="2000" dirty="0" smtClean="0"/>
              <a:t>Chrome 22+ </a:t>
            </a:r>
            <a:r>
              <a:rPr lang="zh-CN" altLang="en-US" sz="2000" dirty="0" smtClean="0">
                <a:ea typeface="微软雅黑" pitchFamily="34" charset="-122"/>
              </a:rPr>
              <a:t>下的 </a:t>
            </a:r>
            <a:r>
              <a:rPr lang="en-US" altLang="zh-CN" sz="2000" dirty="0" smtClean="0"/>
              <a:t>fixed </a:t>
            </a:r>
            <a:r>
              <a:rPr lang="zh-CN" altLang="en-US" sz="2000" dirty="0" smtClean="0">
                <a:ea typeface="微软雅黑" pitchFamily="34" charset="-122"/>
              </a:rPr>
              <a:t>元素（即使 </a:t>
            </a:r>
            <a:r>
              <a:rPr lang="en-US" altLang="zh-CN" sz="2000" dirty="0" smtClean="0"/>
              <a:t>z-index: auto</a:t>
            </a:r>
            <a:r>
              <a:rPr lang="zh-CN" altLang="en-US" sz="2000" dirty="0" smtClean="0">
                <a:ea typeface="微软雅黑" pitchFamily="34" charset="-122"/>
              </a:rPr>
              <a:t>）</a:t>
            </a:r>
            <a:endParaRPr lang="en-US" altLang="zh-CN" sz="2000" dirty="0" smtClean="0">
              <a:ea typeface="微软雅黑" pitchFamily="34" charset="-122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ea typeface="微软雅黑" pitchFamily="34" charset="-122"/>
                <a:hlinkClick r:id="rId3"/>
              </a:rPr>
              <a:t>More</a:t>
            </a:r>
            <a:r>
              <a:rPr lang="en-US" altLang="zh-CN" sz="2000" dirty="0" smtClean="0">
                <a:ea typeface="微软雅黑" pitchFamily="34" charset="-122"/>
              </a:rPr>
              <a:t>…</a:t>
            </a:r>
          </a:p>
          <a:p>
            <a:pPr>
              <a:buNone/>
            </a:pPr>
            <a:endParaRPr lang="en-US" altLang="zh-CN" sz="2000" dirty="0" smtClean="0"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ea typeface="微软雅黑" pitchFamily="34" charset="-122"/>
            </a:endParaRPr>
          </a:p>
          <a:p>
            <a:pPr>
              <a:buNone/>
            </a:pPr>
            <a:endParaRPr lang="en-US" altLang="zh-CN" sz="2000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Position</a:t>
            </a:r>
            <a:r>
              <a:rPr lang="en-US" altLang="zh-CN" sz="4000" b="1" dirty="0" smtClean="0"/>
              <a:t> </a:t>
            </a:r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style</a:t>
            </a:r>
            <a:endParaRPr lang="en-US" altLang="zh-CN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52373" y="1916832"/>
            <a:ext cx="5239255" cy="4272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51A228"/>
                </a:solidFill>
              </a:rPr>
              <a:t>#header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   position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absolute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绝对定位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left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 30px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向左偏移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30px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top :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50px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向上偏移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50px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70C0"/>
                </a:solidFill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z-index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: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999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层叠顺序为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999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</a:rPr>
              <a:t>*/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6BA42C"/>
          </a:solidFill>
        </p:spPr>
        <p:txBody>
          <a:bodyPr>
            <a:normAutofit/>
          </a:bodyPr>
          <a:lstStyle/>
          <a:p>
            <a:r>
              <a:rPr lang="en-US" altLang="zh-CN" sz="3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References</a:t>
            </a:r>
            <a:endParaRPr lang="zh-CN" altLang="en-US" sz="3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900" dirty="0" smtClean="0"/>
              <a:t>理解</a:t>
            </a:r>
            <a:r>
              <a:rPr lang="en-US" altLang="zh-CN" sz="900" dirty="0" smtClean="0"/>
              <a:t>CSS</a:t>
            </a:r>
            <a:r>
              <a:rPr lang="zh-CN" altLang="en-US" sz="900" dirty="0" smtClean="0"/>
              <a:t>的 </a:t>
            </a:r>
            <a:r>
              <a:rPr lang="en-US" altLang="zh-CN" sz="900" dirty="0" smtClean="0"/>
              <a:t>z-index </a:t>
            </a:r>
            <a:r>
              <a:rPr lang="zh-CN" altLang="en-US" sz="900" dirty="0" smtClean="0"/>
              <a:t>属性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/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https://developer.mozilla.org/zh-CN/docs/Web/CSS/Understanding_z-index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/>
          </a:p>
          <a:p>
            <a:pPr>
              <a:buNone/>
            </a:pPr>
            <a:r>
              <a:rPr lang="zh-CN" altLang="en-US" sz="900" dirty="0" smtClean="0"/>
              <a:t>元素层叠级别（</a:t>
            </a:r>
            <a:r>
              <a:rPr lang="en-US" altLang="zh-CN" sz="900" dirty="0" smtClean="0"/>
              <a:t>stack level</a:t>
            </a:r>
            <a:r>
              <a:rPr lang="zh-CN" altLang="en-US" sz="900" dirty="0" smtClean="0"/>
              <a:t>）及</a:t>
            </a:r>
            <a:r>
              <a:rPr lang="en-US" altLang="zh-CN" sz="900" dirty="0" smtClean="0"/>
              <a:t>z-index</a:t>
            </a:r>
            <a:r>
              <a:rPr lang="zh-CN" altLang="en-US" sz="900" dirty="0" smtClean="0"/>
              <a:t>剖析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http://bbs.blueidea.com/thread-2872952-1-1.html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/>
              <a:t>The stacking context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https://developer.mozilla.org/zh-CN/docs/Web/CSS/Understanding_z-index/The_stacking_context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900" dirty="0" smtClean="0"/>
              <a:t>层叠上下文（</a:t>
            </a:r>
            <a:r>
              <a:rPr lang="en-US" altLang="zh-CN" sz="900" dirty="0" smtClean="0"/>
              <a:t>The stacking context</a:t>
            </a:r>
            <a:r>
              <a:rPr lang="zh-CN" altLang="en-US" sz="900" dirty="0" smtClean="0"/>
              <a:t>）</a:t>
            </a:r>
            <a:r>
              <a:rPr lang="en-US" altLang="zh-CN" sz="900" dirty="0" smtClean="0">
                <a:latin typeface="微软雅黑" pitchFamily="34" charset="-122"/>
                <a:ea typeface="微软雅黑" pitchFamily="34" charset="-122"/>
              </a:rPr>
              <a:t> 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5"/>
              </a:rPr>
              <a:t>http://www.cnblogs.com/jiangC/archive/2012/11/15/2772478.html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/>
              <a:t>The Z-Index CSS Property: A Comprehensive Look: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6"/>
              </a:rPr>
              <a:t>http://www.smashingmagazine.com/2009/09/15/the-z-index-css-property-a-comprehensive-look/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/>
              <a:t>Puzzling CSS: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900" dirty="0" smtClean="0">
                <a:solidFill>
                  <a:srgbClr val="FF0000">
                    <a:alpha val="0"/>
                  </a:srgbClr>
                </a:solidFill>
                <a:latin typeface="微软雅黑" pitchFamily="34" charset="-122"/>
                <a:ea typeface="微软雅黑" pitchFamily="34" charset="-122"/>
                <a:hlinkClick r:id="rId7"/>
              </a:rPr>
              <a:t>http://www.cssplay.co.uk/menu/jump.html</a:t>
            </a: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900" dirty="0" smtClean="0">
              <a:solidFill>
                <a:srgbClr val="FF0000">
                  <a:alpha val="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solidFill>
            <a:srgbClr val="6BA42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 A Q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8493" y="2944851"/>
            <a:ext cx="3847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6BA42C"/>
                </a:solidFill>
                <a:latin typeface="微软雅黑" pitchFamily="34" charset="-122"/>
                <a:ea typeface="微软雅黑" pitchFamily="34" charset="-122"/>
              </a:rPr>
              <a:t>Thank you!</a:t>
            </a:r>
            <a:endParaRPr lang="zh-CN" altLang="en-US" sz="5400" dirty="0">
              <a:solidFill>
                <a:srgbClr val="6BA42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923C"/>
      </a:hlink>
      <a:folHlink>
        <a:srgbClr val="C3D6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177</Words>
  <Application>Microsoft Office PowerPoint</Application>
  <PresentationFormat>全屏显示(4:3)</PresentationFormat>
  <Paragraphs>41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CSS z-index</vt:lpstr>
      <vt:lpstr>What’s z-index</vt:lpstr>
      <vt:lpstr>Time to Show!</vt:lpstr>
      <vt:lpstr>The stacking context</vt:lpstr>
      <vt:lpstr>Position style</vt:lpstr>
      <vt:lpstr>References</vt:lpstr>
      <vt:lpstr>F A Q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</dc:title>
  <dc:creator>马乐冬01</dc:creator>
  <cp:lastModifiedBy>maledong01</cp:lastModifiedBy>
  <cp:revision>204</cp:revision>
  <dcterms:created xsi:type="dcterms:W3CDTF">2014-09-10T02:38:43Z</dcterms:created>
  <dcterms:modified xsi:type="dcterms:W3CDTF">2014-11-13T05:49:49Z</dcterms:modified>
</cp:coreProperties>
</file>