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77" r:id="rId4"/>
    <p:sldId id="276" r:id="rId5"/>
    <p:sldId id="260" r:id="rId6"/>
    <p:sldId id="274" r:id="rId7"/>
    <p:sldId id="27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818"/>
    <a:srgbClr val="10ADDE"/>
    <a:srgbClr val="2F527D"/>
    <a:srgbClr val="286D80"/>
    <a:srgbClr val="5C8E26"/>
    <a:srgbClr val="72AF2F"/>
    <a:srgbClr val="4B9824"/>
    <a:srgbClr val="3D7C1E"/>
    <a:srgbClr val="51A228"/>
    <a:srgbClr val="6BA4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2326" autoAdjust="0"/>
  </p:normalViewPr>
  <p:slideViewPr>
    <p:cSldViewPr>
      <p:cViewPr>
        <p:scale>
          <a:sx n="112" d="100"/>
          <a:sy n="112" d="100"/>
        </p:scale>
        <p:origin x="-17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E701-9E04-4B3B-A813-AAF269D01453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E9D6-C653-4F53-B07C-9D11C0B36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angxinxu.com/wordpress/?p=583" TargetMode="External"/><Relationship Id="rId2" Type="http://schemas.openxmlformats.org/officeDocument/2006/relationships/hyperlink" Target="http://www.cnblogs.com/fengzheng126/archive/2012/05/18/250763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css3-box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BA42C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Basic Box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4832" y="2441793"/>
            <a:ext cx="8274336" cy="2333286"/>
          </a:xfrm>
          <a:prstGeom prst="rect">
            <a:avLst/>
          </a:prstGeom>
          <a:noFill/>
          <a:ln w="47625" cap="sq">
            <a:noFill/>
            <a:miter lim="800000"/>
          </a:ln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r>
              <a:rPr lang="en-US" altLang="zh-CN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3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This is a normal texts, here is </a:t>
            </a:r>
          </a:p>
          <a:p>
            <a:r>
              <a:rPr lang="en-US" altLang="zh-CN" sz="3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an</a:t>
            </a:r>
            <a:r>
              <a:rPr lang="en-US" altLang="zh-CN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3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32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zh-CN" sz="3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&gt;emphasis&lt;/</a:t>
            </a:r>
            <a:r>
              <a:rPr lang="en-US" altLang="zh-CN" sz="32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zh-CN" sz="3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element.</a:t>
            </a:r>
          </a:p>
          <a:p>
            <a:r>
              <a:rPr lang="en-US" altLang="zh-CN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&lt;/p&gt;</a:t>
            </a:r>
            <a:endParaRPr lang="zh-CN" altLang="en-US" sz="32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Box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236" y="2132856"/>
            <a:ext cx="651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This is a normal texts, here is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 </a:t>
            </a:r>
            <a:endParaRPr lang="zh-CN" altLang="en-US" sz="3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4709" y="266824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emphasis</a:t>
            </a:r>
            <a:endParaRPr lang="zh-CN" altLang="en-US" sz="3600" i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9555" y="2668249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element.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ox introduce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005064"/>
            <a:ext cx="29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00B050"/>
                </a:solidFill>
              </a:rPr>
              <a:t> inline </a:t>
            </a:r>
            <a:r>
              <a:rPr lang="en-US" altLang="zh-CN" dirty="0" smtClean="0">
                <a:solidFill>
                  <a:srgbClr val="00B050"/>
                </a:solidFill>
              </a:rPr>
              <a:t>box, </a:t>
            </a:r>
            <a:r>
              <a:rPr lang="en-US" altLang="zh-CN" dirty="0" smtClean="0">
                <a:solidFill>
                  <a:srgbClr val="00B050"/>
                </a:solidFill>
              </a:rPr>
              <a:t>anonymous box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4437112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rgbClr val="00B0F0"/>
                </a:solidFill>
              </a:rPr>
              <a:t> inline box</a:t>
            </a:r>
            <a:endParaRPr lang="zh-CN" altLang="en-US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4869160"/>
            <a:ext cx="29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inline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box,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anonymous box</a:t>
            </a:r>
            <a:endParaRPr lang="zh-CN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iz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577" y="0"/>
            <a:ext cx="728484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solidFill>
            <a:schemeClr val="bg1">
              <a:alpha val="63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to Show!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900" dirty="0" smtClean="0"/>
              <a:t>深入了解</a:t>
            </a:r>
            <a:r>
              <a:rPr lang="en-US" altLang="zh-CN" sz="900" dirty="0" err="1" smtClean="0"/>
              <a:t>css</a:t>
            </a:r>
            <a:r>
              <a:rPr lang="zh-CN" altLang="en-US" sz="900" dirty="0" smtClean="0"/>
              <a:t>的行高</a:t>
            </a:r>
            <a:r>
              <a:rPr lang="en-US" altLang="zh-CN" sz="900" dirty="0" smtClean="0"/>
              <a:t>Line Height</a:t>
            </a:r>
            <a:r>
              <a:rPr lang="zh-CN" altLang="en-US" sz="900" dirty="0" smtClean="0"/>
              <a:t>属性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http://www.cnblogs.com/fengzheng126/archive/2012/05/18/2507632.html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/>
              <a:t>CSS float</a:t>
            </a:r>
            <a:r>
              <a:rPr lang="zh-CN" altLang="en-US" sz="900" dirty="0" smtClean="0"/>
              <a:t>浮动的深入研究、详解及拓展</a:t>
            </a:r>
            <a:r>
              <a:rPr lang="en-US" altLang="zh-CN" sz="900" dirty="0" smtClean="0"/>
              <a:t>(</a:t>
            </a:r>
            <a:r>
              <a:rPr lang="zh-CN" altLang="en-US" sz="900" dirty="0" smtClean="0"/>
              <a:t>一</a:t>
            </a:r>
            <a:r>
              <a:rPr lang="en-US" altLang="zh-CN" sz="900" dirty="0" smtClean="0"/>
              <a:t>)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http://www.zhangxinxu.com/wordpress/?p=583</a:t>
            </a: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/>
              <a:t>CSS basic box model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http://www.w3.org/TR/css3-box/#introduction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http://www.w3.org/TR/css3-box/#block-level0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A Q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493" y="2944851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115</Words>
  <Application>Microsoft Office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CSS Basic Box</vt:lpstr>
      <vt:lpstr>Box model</vt:lpstr>
      <vt:lpstr>Box introduce</vt:lpstr>
      <vt:lpstr>Time to Show!</vt:lpstr>
      <vt:lpstr>References</vt:lpstr>
      <vt:lpstr>F A Q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马乐冬01</dc:creator>
  <cp:lastModifiedBy>马乐冬</cp:lastModifiedBy>
  <cp:revision>215</cp:revision>
  <dcterms:created xsi:type="dcterms:W3CDTF">2014-09-10T02:38:43Z</dcterms:created>
  <dcterms:modified xsi:type="dcterms:W3CDTF">2015-01-28T05:58:14Z</dcterms:modified>
</cp:coreProperties>
</file>