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</p:sldIdLst>
  <p:sldSz cx="12192000" cy="6858000"/>
  <p:notesSz cx="6858000" cy="9144000"/>
  <p:defaultTextStyle>
    <a:defPPr>
      <a:defRPr lang="en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 showGuides="1">
      <p:cViewPr varScale="1">
        <p:scale>
          <a:sx n="102" d="100"/>
          <a:sy n="102" d="100"/>
        </p:scale>
        <p:origin x="192" y="6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2AD0D-66EC-E64C-8088-086117F9A0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AB3B1F-8A32-0E4A-B7A2-70CA4155F1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D233C-BBAD-284F-A050-DCBAE6299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5A40-BCA6-1C40-867D-4C04442AFC8C}" type="datetimeFigureOut">
              <a:rPr lang="en-BR" smtClean="0"/>
              <a:t>13/09/23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B87C2E-0106-0142-9530-D8500A082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A9AAF6-C90D-2E45-B2B1-B50EF0551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131E4-A9FB-7D43-9E7C-66B510BBCF37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547803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2F8FE-D875-6F44-AE5F-815895EDE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CE316E-14F7-914D-AD8C-E1848193B6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C2B917-5649-6C4C-83BA-065F38B26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5A40-BCA6-1C40-867D-4C04442AFC8C}" type="datetimeFigureOut">
              <a:rPr lang="en-BR" smtClean="0"/>
              <a:t>13/09/23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5445D-3366-8948-9501-E6EC89FA1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5D86D0-3C85-E149-9FB6-19407A661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131E4-A9FB-7D43-9E7C-66B510BBCF37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165264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42A454-0768-B544-B59F-0F7BBD2498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7FBE9F-9A78-4748-ADAD-236943B285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39741-2450-F64D-9490-079A80868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5A40-BCA6-1C40-867D-4C04442AFC8C}" type="datetimeFigureOut">
              <a:rPr lang="en-BR" smtClean="0"/>
              <a:t>13/09/23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0007F1-06BC-C648-98C2-E465AE938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2FF0A-D829-704B-B9B6-2E9657095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131E4-A9FB-7D43-9E7C-66B510BBCF37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303084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732EC-FB8D-1D49-8E28-C29B47099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339DF-8D07-D64F-A65C-533098775F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5453BE-E485-8543-95C6-D79244260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5A40-BCA6-1C40-867D-4C04442AFC8C}" type="datetimeFigureOut">
              <a:rPr lang="en-BR" smtClean="0"/>
              <a:t>13/09/23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45FF6E-2A05-D24A-8BDA-4824CB31F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A09397-76D4-6B4F-9D79-1BA6A211E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131E4-A9FB-7D43-9E7C-66B510BBCF37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699008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E7330-7484-6947-A360-475D63E58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1CB45E-2530-7C4B-B8FE-00D8174C42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30F8D8-52C7-514B-84BC-60A375800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5A40-BCA6-1C40-867D-4C04442AFC8C}" type="datetimeFigureOut">
              <a:rPr lang="en-BR" smtClean="0"/>
              <a:t>13/09/23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A71E01-BF4B-E743-A053-4F0D39115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A2AD4A-D0C3-2141-8736-E1866B521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131E4-A9FB-7D43-9E7C-66B510BBCF37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941588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E8A49-14AF-5C46-8687-6F7B982D6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715EA-827C-8F40-A46E-DBC1B46EA3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15D301-28B8-154E-8F95-2529A61072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A83BD8-7789-5A4F-935A-40882A701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5A40-BCA6-1C40-867D-4C04442AFC8C}" type="datetimeFigureOut">
              <a:rPr lang="en-BR" smtClean="0"/>
              <a:t>13/09/23</a:t>
            </a:fld>
            <a:endParaRPr lang="en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EED4A8-7B37-BF44-A7CF-A510308E7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158637-F3E3-E642-B732-91C530C01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131E4-A9FB-7D43-9E7C-66B510BBCF37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018867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9B920-2D6C-F744-965E-615292B2C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377962-1F98-3540-883F-25187BCE27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D5C4FC-518A-6E46-A621-04F98AD93A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42A4EF-5DB0-3042-9E99-4A365BB872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D180E6-5D3D-794C-92D8-BDE9D9312E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8C21C6-AAE3-834F-B931-9D758C194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5A40-BCA6-1C40-867D-4C04442AFC8C}" type="datetimeFigureOut">
              <a:rPr lang="en-BR" smtClean="0"/>
              <a:t>13/09/23</a:t>
            </a:fld>
            <a:endParaRPr lang="en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B52034-C77D-FA4F-A819-244697B78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FA7187-6A4D-5C47-8138-1152A0480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131E4-A9FB-7D43-9E7C-66B510BBCF37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484081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5C2A2-7064-2A49-A002-A324FF06A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9F42B1-D45D-3B45-B4EC-2C7B6D2B9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5A40-BCA6-1C40-867D-4C04442AFC8C}" type="datetimeFigureOut">
              <a:rPr lang="en-BR" smtClean="0"/>
              <a:t>13/09/23</a:t>
            </a:fld>
            <a:endParaRPr lang="en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91D708-AA34-804F-B247-C362F59C6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F1E5D4-AAEC-3048-A28E-E10C3336F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131E4-A9FB-7D43-9E7C-66B510BBCF37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4074976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A22417-48BB-A54F-BA3D-3BB5CBE08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5A40-BCA6-1C40-867D-4C04442AFC8C}" type="datetimeFigureOut">
              <a:rPr lang="en-BR" smtClean="0"/>
              <a:t>13/09/23</a:t>
            </a:fld>
            <a:endParaRPr lang="en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A5F398-CC49-D44A-BC26-2B6FBDF01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25FE13-C445-4147-81A1-8A0513932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131E4-A9FB-7D43-9E7C-66B510BBCF37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214189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B23FD-A13A-0343-BD90-DD83F74C8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C4BE1-1104-8C4F-9DB6-6CCE4E5012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514627-B81E-F54F-BB4F-8C7A057914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7A3297-F6EA-B548-A1A8-DFFEADFEF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5A40-BCA6-1C40-867D-4C04442AFC8C}" type="datetimeFigureOut">
              <a:rPr lang="en-BR" smtClean="0"/>
              <a:t>13/09/23</a:t>
            </a:fld>
            <a:endParaRPr lang="en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4B8A43-A668-DD4E-ABAB-BAEDA9963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30B70E-ADF0-4648-917C-D495A74B5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131E4-A9FB-7D43-9E7C-66B510BBCF37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362261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212ED-0099-9546-8F03-14BFF5462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7E2D50-5342-6549-9100-95196BDC02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8C5CB1-613A-0F44-A838-A37D43372D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99DEB8-0EC2-6D4A-9783-E4BB47CDC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5A40-BCA6-1C40-867D-4C04442AFC8C}" type="datetimeFigureOut">
              <a:rPr lang="en-BR" smtClean="0"/>
              <a:t>13/09/23</a:t>
            </a:fld>
            <a:endParaRPr lang="en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DEA1FA-D61D-554A-8F52-E54537C0E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F8DA6B-1C2C-5540-95E3-3FD18303B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131E4-A9FB-7D43-9E7C-66B510BBCF37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17098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83FFAF-7062-DB44-B9F4-69C4B997A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7D60CA-539D-0D40-A69E-3ADBB015B2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429D19-7CF7-0048-BFA7-6D04DB30AD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3D5A40-BCA6-1C40-867D-4C04442AFC8C}" type="datetimeFigureOut">
              <a:rPr lang="en-BR" smtClean="0"/>
              <a:t>13/09/23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AC158-71AA-A241-AD43-58FFAA374F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D63450-B46E-CF48-81BE-CA9192F6D3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131E4-A9FB-7D43-9E7C-66B510BBCF37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546514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1902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560A5DA7-39CE-BD49-B339-A9D8E1B1FEEB}"/>
              </a:ext>
            </a:extLst>
          </p:cNvPr>
          <p:cNvSpPr txBox="1"/>
          <p:nvPr/>
        </p:nvSpPr>
        <p:spPr>
          <a:xfrm>
            <a:off x="759170" y="1126924"/>
            <a:ext cx="79904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i="0" dirty="0">
                <a:solidFill>
                  <a:srgbClr val="183EFF"/>
                </a:solidFill>
                <a:effectLst/>
                <a:latin typeface="Trebuchet MS" panose="020B0603020202020204" pitchFamily="34" charset="0"/>
                <a:ea typeface="Verdana" panose="020B0604030504040204" pitchFamily="34" charset="0"/>
              </a:rPr>
              <a:t>Ministério das Comunicações </a:t>
            </a:r>
            <a:r>
              <a:rPr lang="pt-BR" sz="2000" b="1" i="0" dirty="0">
                <a:solidFill>
                  <a:schemeClr val="accent1">
                    <a:lumMod val="75000"/>
                  </a:schemeClr>
                </a:solidFill>
                <a:effectLst/>
                <a:latin typeface="Trebuchet MS" panose="020B0603020202020204" pitchFamily="34" charset="0"/>
                <a:ea typeface="Verdana" panose="020B0604030504040204" pitchFamily="34" charset="0"/>
              </a:rPr>
              <a:t>- </a:t>
            </a:r>
            <a:r>
              <a:rPr lang="pt-BR" sz="2000" b="1" i="0" dirty="0">
                <a:solidFill>
                  <a:srgbClr val="00D000"/>
                </a:solidFill>
                <a:effectLst/>
                <a:latin typeface="Trebuchet MS" panose="020B0603020202020204" pitchFamily="34" charset="0"/>
                <a:ea typeface="Verdana" panose="020B0604030504040204" pitchFamily="34" charset="0"/>
              </a:rPr>
              <a:t>MCOM</a:t>
            </a:r>
            <a:endParaRPr lang="pt-BR" sz="2000" b="1" dirty="0">
              <a:solidFill>
                <a:srgbClr val="00D000"/>
              </a:solidFill>
              <a:latin typeface="Trebuchet MS" panose="020B060302020202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0A71036-3814-634E-A61E-BF43A4B0BA2D}"/>
              </a:ext>
            </a:extLst>
          </p:cNvPr>
          <p:cNvSpPr txBox="1"/>
          <p:nvPr/>
        </p:nvSpPr>
        <p:spPr>
          <a:xfrm>
            <a:off x="759170" y="1590534"/>
            <a:ext cx="533683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0" i="0" dirty="0">
                <a:solidFill>
                  <a:srgbClr val="4D5156"/>
                </a:solidFill>
                <a:effectLst/>
                <a:latin typeface="Gill Sans MT" panose="020B0502020104020203" pitchFamily="34" charset="0"/>
                <a:ea typeface="Verdana" panose="020B0604030504040204" pitchFamily="34" charset="0"/>
              </a:rPr>
              <a:t>Ministério das Comunicações é um órgão do poder Executivo brasileiro, cujas atribuições são regular os serviços de radiodifusão, serviços postais, de telecomunicações e suas entidades vinculadas, bem como gerenciar as políticas nacionais em áreas correlatas como a da inclusão digital.</a:t>
            </a:r>
            <a:endParaRPr lang="pt-BR" sz="1400" dirty="0">
              <a:latin typeface="Gill Sans MT" panose="020B0502020104020203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7784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4320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6113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3309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6869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874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6881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0A4A3CB1B027845870C5E6FFDF9D295" ma:contentTypeVersion="14" ma:contentTypeDescription="Crie um novo documento." ma:contentTypeScope="" ma:versionID="e7bb1df59bd47eaf2b014cad4f4a5524">
  <xsd:schema xmlns:xsd="http://www.w3.org/2001/XMLSchema" xmlns:xs="http://www.w3.org/2001/XMLSchema" xmlns:p="http://schemas.microsoft.com/office/2006/metadata/properties" xmlns:ns2="5616c97b-ee22-4c8f-86a4-726cca45b751" xmlns:ns3="9cd2c0ff-4080-460e-ab1b-449b72acffc1" targetNamespace="http://schemas.microsoft.com/office/2006/metadata/properties" ma:root="true" ma:fieldsID="816e3eaab3f35343f24abe6c998f5c3d" ns2:_="" ns3:_="">
    <xsd:import namespace="5616c97b-ee22-4c8f-86a4-726cca45b751"/>
    <xsd:import namespace="9cd2c0ff-4080-460e-ab1b-449b72acffc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3:SharedWithUsers" minOccurs="0"/>
                <xsd:element ref="ns3:SharedWithDetails" minOccurs="0"/>
                <xsd:element ref="ns2:_Flow_SignoffStatu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16c97b-ee22-4c8f-86a4-726cca45b75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_Flow_SignoffStatus" ma:index="13" nillable="true" ma:displayName="Status de liberação" ma:internalName="Status_x0020_de_x0020_libera_x00e7__x00e3_o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Marcações de imagem" ma:readOnly="false" ma:fieldId="{5cf76f15-5ced-4ddc-b409-7134ff3c332f}" ma:taxonomyMulti="true" ma:sspId="5bb1c0a9-9f06-4fb7-adb8-8bdee51cae5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cd2c0ff-4080-460e-ab1b-449b72acffc1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fb85bc60-a2c1-4f2e-9ed3-5da67e57087d}" ma:internalName="TaxCatchAll" ma:showField="CatchAllData" ma:web="9cd2c0ff-4080-460e-ab1b-449b72acffc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21BFECB-C72C-4915-B8D6-EE795A02E628}"/>
</file>

<file path=customXml/itemProps2.xml><?xml version="1.0" encoding="utf-8"?>
<ds:datastoreItem xmlns:ds="http://schemas.openxmlformats.org/officeDocument/2006/customXml" ds:itemID="{99E9DAE4-2B8B-4670-8B3F-AA51D6403091}"/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50</Words>
  <Application>Microsoft Macintosh PowerPoint</Application>
  <PresentationFormat>Widescreen</PresentationFormat>
  <Paragraphs>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Gill Sans MT</vt:lpstr>
      <vt:lpstr>Trebuchet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João Vítor Guimarães</dc:creator>
  <cp:lastModifiedBy>João Vítor Guimarães</cp:lastModifiedBy>
  <cp:revision>1</cp:revision>
  <dcterms:created xsi:type="dcterms:W3CDTF">2023-09-13T19:51:01Z</dcterms:created>
  <dcterms:modified xsi:type="dcterms:W3CDTF">2023-09-13T20:07:56Z</dcterms:modified>
</cp:coreProperties>
</file>