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37319-5B87-5BDD-5638-E60175BA3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Cadena de responsabilidad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5A2253-0496-A6D0-53BB-6EEB2872F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David Piñuel Bosque</a:t>
            </a:r>
          </a:p>
        </p:txBody>
      </p:sp>
    </p:spTree>
    <p:extLst>
      <p:ext uri="{BB962C8B-B14F-4D97-AF65-F5344CB8AC3E}">
        <p14:creationId xmlns:p14="http://schemas.microsoft.com/office/powerpoint/2010/main" val="36652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CCE97-DBCA-18D1-3191-4175467A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secuencia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6CD983-E664-0EB1-3911-3CB123587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445951" y="1936741"/>
            <a:ext cx="4908164" cy="4698029"/>
          </a:xfrm>
        </p:spPr>
      </p:pic>
    </p:spTree>
    <p:extLst>
      <p:ext uri="{BB962C8B-B14F-4D97-AF65-F5344CB8AC3E}">
        <p14:creationId xmlns:p14="http://schemas.microsoft.com/office/powerpoint/2010/main" val="356155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CCE97-DBCA-18D1-3191-4175467A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Nombre y tipo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DC2F5C-8974-7A39-B2AE-FE67D69F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nombre es Patrón de diseño “Chain of Responsibility” o que es lo mismo a “Cadena de Responsabilidad”.</a:t>
            </a:r>
          </a:p>
          <a:p>
            <a:endParaRPr lang="es-ES" dirty="0"/>
          </a:p>
          <a:p>
            <a:r>
              <a:rPr lang="es-ES" dirty="0"/>
              <a:t>El tipo es patrón de comportamiento.</a:t>
            </a:r>
          </a:p>
        </p:txBody>
      </p:sp>
    </p:spTree>
    <p:extLst>
      <p:ext uri="{BB962C8B-B14F-4D97-AF65-F5344CB8AC3E}">
        <p14:creationId xmlns:p14="http://schemas.microsoft.com/office/powerpoint/2010/main" val="73180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CCE97-DBCA-18D1-3191-4175467A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Propósito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DC2F5C-8974-7A39-B2AE-FE67D69F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patrón de comportamiento hace que el emisor no se junte en una petición a su receptor de esta forma puede dar la posibilidad de responder una petición más de un objeto. El tipo es patrón de comportamiento.</a:t>
            </a:r>
          </a:p>
          <a:p>
            <a:endParaRPr lang="es-ES" dirty="0"/>
          </a:p>
          <a:p>
            <a:r>
              <a:rPr lang="es-ES" dirty="0"/>
              <a:t>Un objeto procesa la cadena que pasa por la petición que encadenan los receptores. En las interfaces gráficas de usuario es comúnmente usado heredando una super clase “vista”.</a:t>
            </a:r>
          </a:p>
        </p:txBody>
      </p:sp>
    </p:spTree>
    <p:extLst>
      <p:ext uri="{BB962C8B-B14F-4D97-AF65-F5344CB8AC3E}">
        <p14:creationId xmlns:p14="http://schemas.microsoft.com/office/powerpoint/2010/main" val="74405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CCE97-DBCA-18D1-3191-4175467A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DC2F5C-8974-7A39-B2AE-FE67D69F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patrón Cadena de Responsabilidad tiene que usarse cuando el manejador no se conoce en un principio sino automáticamente y debe haber más objetos que puedan manejar la petición. </a:t>
            </a:r>
          </a:p>
          <a:p>
            <a:endParaRPr lang="es-ES" dirty="0"/>
          </a:p>
          <a:p>
            <a:r>
              <a:rPr lang="es-ES" dirty="0"/>
              <a:t>Se envía una petición a un objeto a varios sin saber el receptor del mismo. Se especifican dinámicamente el conjunto que pueden tratar una petición.</a:t>
            </a:r>
          </a:p>
        </p:txBody>
      </p:sp>
    </p:spTree>
    <p:extLst>
      <p:ext uri="{BB962C8B-B14F-4D97-AF65-F5344CB8AC3E}">
        <p14:creationId xmlns:p14="http://schemas.microsoft.com/office/powerpoint/2010/main" val="404605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CCE97-DBCA-18D1-3191-4175467A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DC2F5C-8974-7A39-B2AE-FE67D69F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Debe haber un cliente que inicializa la petición a un manejador concreto de la cadena. </a:t>
            </a:r>
          </a:p>
          <a:p>
            <a:endParaRPr lang="es-ES" dirty="0"/>
          </a:p>
          <a:p>
            <a:r>
              <a:rPr lang="es-ES" dirty="0"/>
              <a:t>Debe haber un manejador Concreto que trabaja con las peticiones de las que es responsable, si puede manejarla, lo hace; sino la envía a un sucesor. </a:t>
            </a:r>
          </a:p>
          <a:p>
            <a:endParaRPr lang="es-ES" dirty="0"/>
          </a:p>
          <a:p>
            <a:r>
              <a:rPr lang="es-ES" dirty="0"/>
              <a:t>Debe haber un manejador que define una interfaz para trabajar con las peticiones, puede implementar el enlace al sucesor.</a:t>
            </a:r>
          </a:p>
        </p:txBody>
      </p:sp>
    </p:spTree>
    <p:extLst>
      <p:ext uri="{BB962C8B-B14F-4D97-AF65-F5344CB8AC3E}">
        <p14:creationId xmlns:p14="http://schemas.microsoft.com/office/powerpoint/2010/main" val="117342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CCE97-DBCA-18D1-3191-4175467A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6CD983-E664-0EB1-3911-3CB123587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130326"/>
            <a:ext cx="5668286" cy="3708506"/>
          </a:xfrm>
        </p:spPr>
      </p:pic>
    </p:spTree>
    <p:extLst>
      <p:ext uri="{BB962C8B-B14F-4D97-AF65-F5344CB8AC3E}">
        <p14:creationId xmlns:p14="http://schemas.microsoft.com/office/powerpoint/2010/main" val="119746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CCE97-DBCA-18D1-3191-4175467A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Diagrama de clases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6CD983-E664-0EB1-3911-3CB123587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95600" y="2242146"/>
            <a:ext cx="5668286" cy="3484866"/>
          </a:xfrm>
        </p:spPr>
      </p:pic>
    </p:spTree>
    <p:extLst>
      <p:ext uri="{BB962C8B-B14F-4D97-AF65-F5344CB8AC3E}">
        <p14:creationId xmlns:p14="http://schemas.microsoft.com/office/powerpoint/2010/main" val="299240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CCE97-DBCA-18D1-3191-4175467A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6CD983-E664-0EB1-3911-3CB123587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17482" y="1933071"/>
            <a:ext cx="8365103" cy="4705369"/>
          </a:xfrm>
        </p:spPr>
      </p:pic>
    </p:spTree>
    <p:extLst>
      <p:ext uri="{BB962C8B-B14F-4D97-AF65-F5344CB8AC3E}">
        <p14:creationId xmlns:p14="http://schemas.microsoft.com/office/powerpoint/2010/main" val="23723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CCE97-DBCA-18D1-3191-4175467A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6CD983-E664-0EB1-3911-3CB123587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17482" y="1936741"/>
            <a:ext cx="8365103" cy="4698029"/>
          </a:xfrm>
        </p:spPr>
      </p:pic>
    </p:spTree>
    <p:extLst>
      <p:ext uri="{BB962C8B-B14F-4D97-AF65-F5344CB8AC3E}">
        <p14:creationId xmlns:p14="http://schemas.microsoft.com/office/powerpoint/2010/main" val="208773158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11</TotalTime>
  <Words>247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Estela de condensación</vt:lpstr>
      <vt:lpstr>Cadena de responsabilidad</vt:lpstr>
      <vt:lpstr>Nombre y tipo</vt:lpstr>
      <vt:lpstr>Propósito</vt:lpstr>
      <vt:lpstr>Motivación</vt:lpstr>
      <vt:lpstr>Características</vt:lpstr>
      <vt:lpstr>Estructura</vt:lpstr>
      <vt:lpstr>Ejemplo: Diagrama de clases</vt:lpstr>
      <vt:lpstr>Código</vt:lpstr>
      <vt:lpstr>Código</vt:lpstr>
      <vt:lpstr>Diagrama de secuencia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Cadena de responsabilidad</dc:title>
  <dc:creator>David Piñuel</dc:creator>
  <cp:lastModifiedBy>David Piñuel</cp:lastModifiedBy>
  <cp:revision>1</cp:revision>
  <dcterms:created xsi:type="dcterms:W3CDTF">2022-06-11T12:49:27Z</dcterms:created>
  <dcterms:modified xsi:type="dcterms:W3CDTF">2022-06-11T13:01:09Z</dcterms:modified>
</cp:coreProperties>
</file>