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8" r:id="rId5"/>
    <p:sldId id="267" r:id="rId6"/>
    <p:sldId id="264" r:id="rId7"/>
    <p:sldId id="265" r:id="rId8"/>
    <p:sldId id="263" r:id="rId9"/>
    <p:sldId id="266" r:id="rId10"/>
    <p:sldId id="259" r:id="rId11"/>
    <p:sldId id="26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2ABC4-F540-486C-B2EE-E96F79EE26F4}" v="779" dt="2018-06-02T16:41:14.180"/>
    <p1510:client id="{B9F771EA-AD27-4B81-A188-089DF8081EE8}" v="53" dt="2018-06-03T10:37:33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Bastida Cano" userId="fc915ba18e46dcf9" providerId="LiveId" clId="{B9F771EA-AD27-4B81-A188-089DF8081EE8}"/>
    <pc:docChg chg="undo redo custSel addSld delSld modSld">
      <pc:chgData name="Jorge Bastida Cano" userId="fc915ba18e46dcf9" providerId="LiveId" clId="{B9F771EA-AD27-4B81-A188-089DF8081EE8}" dt="2018-06-03T11:29:08.449" v="882"/>
      <pc:docMkLst>
        <pc:docMk/>
      </pc:docMkLst>
      <pc:sldChg chg="modAnim">
        <pc:chgData name="Jorge Bastida Cano" userId="fc915ba18e46dcf9" providerId="LiveId" clId="{B9F771EA-AD27-4B81-A188-089DF8081EE8}" dt="2018-06-03T11:28:12.115" v="881"/>
        <pc:sldMkLst>
          <pc:docMk/>
          <pc:sldMk cId="1422562081" sldId="260"/>
        </pc:sldMkLst>
      </pc:sldChg>
      <pc:sldChg chg="modAnim">
        <pc:chgData name="Jorge Bastida Cano" userId="fc915ba18e46dcf9" providerId="LiveId" clId="{B9F771EA-AD27-4B81-A188-089DF8081EE8}" dt="2018-06-03T11:29:08.449" v="882"/>
        <pc:sldMkLst>
          <pc:docMk/>
          <pc:sldMk cId="3819101607" sldId="264"/>
        </pc:sldMkLst>
      </pc:sldChg>
      <pc:sldChg chg="addSp delSp modSp add mod setBg delAnim setClrOvrMap">
        <pc:chgData name="Jorge Bastida Cano" userId="fc915ba18e46dcf9" providerId="LiveId" clId="{B9F771EA-AD27-4B81-A188-089DF8081EE8}" dt="2018-06-03T10:11:51.286" v="32" actId="26606"/>
        <pc:sldMkLst>
          <pc:docMk/>
          <pc:sldMk cId="2505989645" sldId="267"/>
        </pc:sldMkLst>
        <pc:spChg chg="mod ord">
          <ac:chgData name="Jorge Bastida Cano" userId="fc915ba18e46dcf9" providerId="LiveId" clId="{B9F771EA-AD27-4B81-A188-089DF8081EE8}" dt="2018-06-03T10:11:51.286" v="32" actId="26606"/>
          <ac:spMkLst>
            <pc:docMk/>
            <pc:sldMk cId="2505989645" sldId="267"/>
            <ac:spMk id="2" creationId="{5A104143-794A-4715-81EC-7AFF31A72CE9}"/>
          </ac:spMkLst>
        </pc:spChg>
        <pc:spChg chg="del mod">
          <ac:chgData name="Jorge Bastida Cano" userId="fc915ba18e46dcf9" providerId="LiveId" clId="{B9F771EA-AD27-4B81-A188-089DF8081EE8}" dt="2018-06-03T10:11:26.747" v="28" actId="478"/>
          <ac:spMkLst>
            <pc:docMk/>
            <pc:sldMk cId="2505989645" sldId="267"/>
            <ac:spMk id="3" creationId="{05C26B06-1469-40D8-B397-3BAC36BE48AB}"/>
          </ac:spMkLst>
        </pc:spChg>
        <pc:spChg chg="add del">
          <ac:chgData name="Jorge Bastida Cano" userId="fc915ba18e46dcf9" providerId="LiveId" clId="{B9F771EA-AD27-4B81-A188-089DF8081EE8}" dt="2018-06-03T10:11:51.286" v="32" actId="26606"/>
          <ac:spMkLst>
            <pc:docMk/>
            <pc:sldMk cId="2505989645" sldId="267"/>
            <ac:spMk id="13" creationId="{B8144315-1C5A-4185-A952-25D98D303D46}"/>
          </ac:spMkLst>
        </pc:spChg>
        <pc:spChg chg="add del">
          <ac:chgData name="Jorge Bastida Cano" userId="fc915ba18e46dcf9" providerId="LiveId" clId="{B9F771EA-AD27-4B81-A188-089DF8081EE8}" dt="2018-06-03T10:11:51.286" v="32" actId="26606"/>
          <ac:spMkLst>
            <pc:docMk/>
            <pc:sldMk cId="2505989645" sldId="267"/>
            <ac:spMk id="15" creationId="{11CAC6F2-0806-417B-BF5D-5AEF6195FA49}"/>
          </ac:spMkLst>
        </pc:spChg>
        <pc:spChg chg="add del">
          <ac:chgData name="Jorge Bastida Cano" userId="fc915ba18e46dcf9" providerId="LiveId" clId="{B9F771EA-AD27-4B81-A188-089DF8081EE8}" dt="2018-06-03T10:11:51.286" v="32" actId="26606"/>
          <ac:spMkLst>
            <pc:docMk/>
            <pc:sldMk cId="2505989645" sldId="267"/>
            <ac:spMk id="17" creationId="{D4723B02-0AAB-4F6E-BA41-8ED99D559D93}"/>
          </ac:spMkLst>
        </pc:spChg>
        <pc:grpChg chg="add del">
          <ac:chgData name="Jorge Bastida Cano" userId="fc915ba18e46dcf9" providerId="LiveId" clId="{B9F771EA-AD27-4B81-A188-089DF8081EE8}" dt="2018-06-03T10:11:51.286" v="32" actId="26606"/>
          <ac:grpSpMkLst>
            <pc:docMk/>
            <pc:sldMk cId="2505989645" sldId="267"/>
            <ac:grpSpMk id="9" creationId="{4091D54B-59AB-4A5E-8E9E-0421BD66D4FB}"/>
          </ac:grpSpMkLst>
        </pc:grpChg>
        <pc:picChg chg="add mod">
          <ac:chgData name="Jorge Bastida Cano" userId="fc915ba18e46dcf9" providerId="LiveId" clId="{B9F771EA-AD27-4B81-A188-089DF8081EE8}" dt="2018-06-03T10:11:51.286" v="32" actId="26606"/>
          <ac:picMkLst>
            <pc:docMk/>
            <pc:sldMk cId="2505989645" sldId="267"/>
            <ac:picMk id="4" creationId="{D36800AB-FA9F-4489-AB31-D11777EEF3C9}"/>
          </ac:picMkLst>
        </pc:picChg>
        <pc:picChg chg="del">
          <ac:chgData name="Jorge Bastida Cano" userId="fc915ba18e46dcf9" providerId="LiveId" clId="{B9F771EA-AD27-4B81-A188-089DF8081EE8}" dt="2018-06-03T10:11:13.663" v="27" actId="478"/>
          <ac:picMkLst>
            <pc:docMk/>
            <pc:sldMk cId="2505989645" sldId="267"/>
            <ac:picMk id="5" creationId="{FCDD5986-919E-40C0-9E76-F69BF5F639B5}"/>
          </ac:picMkLst>
        </pc:picChg>
        <pc:picChg chg="del">
          <ac:chgData name="Jorge Bastida Cano" userId="fc915ba18e46dcf9" providerId="LiveId" clId="{B9F771EA-AD27-4B81-A188-089DF8081EE8}" dt="2018-06-03T10:10:54.978" v="22" actId="478"/>
          <ac:picMkLst>
            <pc:docMk/>
            <pc:sldMk cId="2505989645" sldId="267"/>
            <ac:picMk id="7" creationId="{97649AB8-C540-4FC8-B0F8-BD74B6460977}"/>
          </ac:picMkLst>
        </pc:picChg>
      </pc:sldChg>
      <pc:sldChg chg="addSp delSp modSp add mod setBg">
        <pc:chgData name="Jorge Bastida Cano" userId="fc915ba18e46dcf9" providerId="LiveId" clId="{B9F771EA-AD27-4B81-A188-089DF8081EE8}" dt="2018-06-03T11:08:54.020" v="319" actId="122"/>
        <pc:sldMkLst>
          <pc:docMk/>
          <pc:sldMk cId="1608518947" sldId="268"/>
        </pc:sldMkLst>
        <pc:spChg chg="mod">
          <ac:chgData name="Jorge Bastida Cano" userId="fc915ba18e46dcf9" providerId="LiveId" clId="{B9F771EA-AD27-4B81-A188-089DF8081EE8}" dt="2018-06-03T10:27:06.314" v="228" actId="20577"/>
          <ac:spMkLst>
            <pc:docMk/>
            <pc:sldMk cId="1608518947" sldId="268"/>
            <ac:spMk id="2" creationId="{C0E8642E-9F59-47A3-9ED7-66293BA4E02B}"/>
          </ac:spMkLst>
        </pc:spChg>
        <pc:spChg chg="mod">
          <ac:chgData name="Jorge Bastida Cano" userId="fc915ba18e46dcf9" providerId="LiveId" clId="{B9F771EA-AD27-4B81-A188-089DF8081EE8}" dt="2018-06-03T11:08:54.020" v="319" actId="122"/>
          <ac:spMkLst>
            <pc:docMk/>
            <pc:sldMk cId="1608518947" sldId="268"/>
            <ac:spMk id="3" creationId="{F7756986-FEF3-467D-921F-5FF3BEB671AB}"/>
          </ac:spMkLst>
        </pc:spChg>
        <pc:spChg chg="add">
          <ac:chgData name="Jorge Bastida Cano" userId="fc915ba18e46dcf9" providerId="LiveId" clId="{B9F771EA-AD27-4B81-A188-089DF8081EE8}" dt="2018-06-03T10:20:57.525" v="91" actId="26606"/>
          <ac:spMkLst>
            <pc:docMk/>
            <pc:sldMk cId="1608518947" sldId="268"/>
            <ac:spMk id="20" creationId="{538A90C8-AE0E-4EBA-9AF8-EEDB206020E0}"/>
          </ac:spMkLst>
        </pc:spChg>
        <pc:grpChg chg="add">
          <ac:chgData name="Jorge Bastida Cano" userId="fc915ba18e46dcf9" providerId="LiveId" clId="{B9F771EA-AD27-4B81-A188-089DF8081EE8}" dt="2018-06-03T10:20:57.525" v="91" actId="26606"/>
          <ac:grpSpMkLst>
            <pc:docMk/>
            <pc:sldMk cId="1608518947" sldId="268"/>
            <ac:grpSpMk id="11" creationId="{427E0A4F-FE1D-4A81-8D8F-986345F71CBE}"/>
          </ac:grpSpMkLst>
        </pc:grpChg>
        <pc:picChg chg="del mod">
          <ac:chgData name="Jorge Bastida Cano" userId="fc915ba18e46dcf9" providerId="LiveId" clId="{B9F771EA-AD27-4B81-A188-089DF8081EE8}" dt="2018-06-03T10:20:24.881" v="89" actId="478"/>
          <ac:picMkLst>
            <pc:docMk/>
            <pc:sldMk cId="1608518947" sldId="268"/>
            <ac:picMk id="5" creationId="{6B2E11F0-2750-4052-A53F-E2F00DF4DB01}"/>
          </ac:picMkLst>
        </pc:picChg>
        <pc:picChg chg="add mod ord">
          <ac:chgData name="Jorge Bastida Cano" userId="fc915ba18e46dcf9" providerId="LiveId" clId="{B9F771EA-AD27-4B81-A188-089DF8081EE8}" dt="2018-06-03T10:20:57.525" v="91" actId="26606"/>
          <ac:picMkLst>
            <pc:docMk/>
            <pc:sldMk cId="1608518947" sldId="268"/>
            <ac:picMk id="6" creationId="{C9A691D1-0701-4D86-98C6-0873DBF7B470}"/>
          </ac:picMkLst>
        </pc:picChg>
      </pc:sldChg>
      <pc:sldChg chg="addSp delSp modSp add mod setBg setClrOvrMap delDesignElem">
        <pc:chgData name="Jorge Bastida Cano" userId="fc915ba18e46dcf9" providerId="LiveId" clId="{B9F771EA-AD27-4B81-A188-089DF8081EE8}" dt="2018-06-03T10:35:50.418" v="276"/>
        <pc:sldMkLst>
          <pc:docMk/>
          <pc:sldMk cId="1018018192" sldId="269"/>
        </pc:sldMkLst>
        <pc:spChg chg="mod">
          <ac:chgData name="Jorge Bastida Cano" userId="fc915ba18e46dcf9" providerId="LiveId" clId="{B9F771EA-AD27-4B81-A188-089DF8081EE8}" dt="2018-06-03T10:35:12.075" v="271" actId="1076"/>
          <ac:spMkLst>
            <pc:docMk/>
            <pc:sldMk cId="1018018192" sldId="269"/>
            <ac:spMk id="2" creationId="{C0E8642E-9F59-47A3-9ED7-66293BA4E02B}"/>
          </ac:spMkLst>
        </pc:spChg>
        <pc:spChg chg="del">
          <ac:chgData name="Jorge Bastida Cano" userId="fc915ba18e46dcf9" providerId="LiveId" clId="{B9F771EA-AD27-4B81-A188-089DF8081EE8}" dt="2018-06-03T10:27:26.204" v="235" actId="478"/>
          <ac:spMkLst>
            <pc:docMk/>
            <pc:sldMk cId="1018018192" sldId="269"/>
            <ac:spMk id="3" creationId="{F7756986-FEF3-467D-921F-5FF3BEB671AB}"/>
          </ac:spMkLst>
        </pc:spChg>
        <pc:spChg chg="add mod">
          <ac:chgData name="Jorge Bastida Cano" userId="fc915ba18e46dcf9" providerId="LiveId" clId="{B9F771EA-AD27-4B81-A188-089DF8081EE8}" dt="2018-06-03T10:35:36.236" v="274" actId="790"/>
          <ac:spMkLst>
            <pc:docMk/>
            <pc:sldMk cId="1018018192" sldId="269"/>
            <ac:spMk id="5" creationId="{28F918A6-D30D-4E65-811A-E5B06AF25DC1}"/>
          </ac:spMkLst>
        </pc:spChg>
        <pc:spChg chg="add">
          <ac:chgData name="Jorge Bastida Cano" userId="fc915ba18e46dcf9" providerId="LiveId" clId="{B9F771EA-AD27-4B81-A188-089DF8081EE8}" dt="2018-06-03T10:34:48.540" v="267" actId="26606"/>
          <ac:spMkLst>
            <pc:docMk/>
            <pc:sldMk cId="1018018192" sldId="269"/>
            <ac:spMk id="9" creationId="{1806AA6E-8227-4323-8975-4F0224F11950}"/>
          </ac:spMkLst>
        </pc:spChg>
        <pc:spChg chg="add">
          <ac:chgData name="Jorge Bastida Cano" userId="fc915ba18e46dcf9" providerId="LiveId" clId="{B9F771EA-AD27-4B81-A188-089DF8081EE8}" dt="2018-06-03T10:34:48.540" v="267" actId="26606"/>
          <ac:spMkLst>
            <pc:docMk/>
            <pc:sldMk cId="1018018192" sldId="269"/>
            <ac:spMk id="16" creationId="{B8144315-1C5A-4185-A952-25D98D303D46}"/>
          </ac:spMkLst>
        </pc:spChg>
        <pc:spChg chg="add">
          <ac:chgData name="Jorge Bastida Cano" userId="fc915ba18e46dcf9" providerId="LiveId" clId="{B9F771EA-AD27-4B81-A188-089DF8081EE8}" dt="2018-06-03T10:34:48.540" v="267" actId="26606"/>
          <ac:spMkLst>
            <pc:docMk/>
            <pc:sldMk cId="1018018192" sldId="269"/>
            <ac:spMk id="18" creationId="{EE97EB56-71F6-435D-9037-EA7884A0B526}"/>
          </ac:spMkLst>
        </pc:spChg>
        <pc:spChg chg="del">
          <ac:chgData name="Jorge Bastida Cano" userId="fc915ba18e46dcf9" providerId="LiveId" clId="{B9F771EA-AD27-4B81-A188-089DF8081EE8}" dt="2018-06-03T10:27:13.801" v="230"/>
          <ac:spMkLst>
            <pc:docMk/>
            <pc:sldMk cId="1018018192" sldId="269"/>
            <ac:spMk id="20" creationId="{538A90C8-AE0E-4EBA-9AF8-EEDB206020E0}"/>
          </ac:spMkLst>
        </pc:spChg>
        <pc:grpChg chg="del">
          <ac:chgData name="Jorge Bastida Cano" userId="fc915ba18e46dcf9" providerId="LiveId" clId="{B9F771EA-AD27-4B81-A188-089DF8081EE8}" dt="2018-06-03T10:27:13.801" v="230"/>
          <ac:grpSpMkLst>
            <pc:docMk/>
            <pc:sldMk cId="1018018192" sldId="269"/>
            <ac:grpSpMk id="11" creationId="{427E0A4F-FE1D-4A81-8D8F-986345F71CBE}"/>
          </ac:grpSpMkLst>
        </pc:grpChg>
        <pc:grpChg chg="add">
          <ac:chgData name="Jorge Bastida Cano" userId="fc915ba18e46dcf9" providerId="LiveId" clId="{B9F771EA-AD27-4B81-A188-089DF8081EE8}" dt="2018-06-03T10:34:48.540" v="267" actId="26606"/>
          <ac:grpSpMkLst>
            <pc:docMk/>
            <pc:sldMk cId="1018018192" sldId="269"/>
            <ac:grpSpMk id="12" creationId="{4091D54B-59AB-4A5E-8E9E-0421BD66D4FB}"/>
          </ac:grpSpMkLst>
        </pc:grpChg>
        <pc:picChg chg="del">
          <ac:chgData name="Jorge Bastida Cano" userId="fc915ba18e46dcf9" providerId="LiveId" clId="{B9F771EA-AD27-4B81-A188-089DF8081EE8}" dt="2018-06-03T10:27:19.873" v="231" actId="478"/>
          <ac:picMkLst>
            <pc:docMk/>
            <pc:sldMk cId="1018018192" sldId="269"/>
            <ac:picMk id="6" creationId="{C9A691D1-0701-4D86-98C6-0873DBF7B470}"/>
          </ac:picMkLst>
        </pc:picChg>
        <pc:picChg chg="add mod ord">
          <ac:chgData name="Jorge Bastida Cano" userId="fc915ba18e46dcf9" providerId="LiveId" clId="{B9F771EA-AD27-4B81-A188-089DF8081EE8}" dt="2018-06-03T10:35:46.384" v="275" actId="1076"/>
          <ac:picMkLst>
            <pc:docMk/>
            <pc:sldMk cId="1018018192" sldId="269"/>
            <ac:picMk id="7" creationId="{5E4EA1A1-AD8B-4B74-BBB2-AB9E19FD5FE1}"/>
          </ac:picMkLst>
        </pc:picChg>
        <pc:picChg chg="add">
          <ac:chgData name="Jorge Bastida Cano" userId="fc915ba18e46dcf9" providerId="LiveId" clId="{B9F771EA-AD27-4B81-A188-089DF8081EE8}" dt="2018-06-03T10:35:50.418" v="276"/>
          <ac:picMkLst>
            <pc:docMk/>
            <pc:sldMk cId="1018018192" sldId="269"/>
            <ac:picMk id="8" creationId="{42AE5EB2-9B79-44B9-A5BE-AF0AE8024016}"/>
          </ac:picMkLst>
        </pc:picChg>
      </pc:sldChg>
      <pc:sldChg chg="addSp delSp modSp add mod setBg setClrOvrMap delDesignElem">
        <pc:chgData name="Jorge Bastida Cano" userId="fc915ba18e46dcf9" providerId="LiveId" clId="{B9F771EA-AD27-4B81-A188-089DF8081EE8}" dt="2018-06-03T11:11:43.908" v="470" actId="790"/>
        <pc:sldMkLst>
          <pc:docMk/>
          <pc:sldMk cId="1522750053" sldId="270"/>
        </pc:sldMkLst>
        <pc:spChg chg="mod">
          <ac:chgData name="Jorge Bastida Cano" userId="fc915ba18e46dcf9" providerId="LiveId" clId="{B9F771EA-AD27-4B81-A188-089DF8081EE8}" dt="2018-06-03T11:09:17.797" v="327" actId="1076"/>
          <ac:spMkLst>
            <pc:docMk/>
            <pc:sldMk cId="1522750053" sldId="270"/>
            <ac:spMk id="2" creationId="{C0E8642E-9F59-47A3-9ED7-66293BA4E02B}"/>
          </ac:spMkLst>
        </pc:spChg>
        <pc:spChg chg="add del mod">
          <ac:chgData name="Jorge Bastida Cano" userId="fc915ba18e46dcf9" providerId="LiveId" clId="{B9F771EA-AD27-4B81-A188-089DF8081EE8}" dt="2018-06-03T11:09:56.333" v="347" actId="47"/>
          <ac:spMkLst>
            <pc:docMk/>
            <pc:sldMk cId="1522750053" sldId="270"/>
            <ac:spMk id="4" creationId="{9BD8721F-9164-483C-B478-D722FAA1D623}"/>
          </ac:spMkLst>
        </pc:spChg>
        <pc:spChg chg="mod">
          <ac:chgData name="Jorge Bastida Cano" userId="fc915ba18e46dcf9" providerId="LiveId" clId="{B9F771EA-AD27-4B81-A188-089DF8081EE8}" dt="2018-06-03T11:11:43.908" v="470" actId="790"/>
          <ac:spMkLst>
            <pc:docMk/>
            <pc:sldMk cId="1522750053" sldId="270"/>
            <ac:spMk id="5" creationId="{28F918A6-D30D-4E65-811A-E5B06AF25DC1}"/>
          </ac:spMkLst>
        </pc:spChg>
        <pc:spChg chg="add del">
          <ac:chgData name="Jorge Bastida Cano" userId="fc915ba18e46dcf9" providerId="LiveId" clId="{B9F771EA-AD27-4B81-A188-089DF8081EE8}" dt="2018-06-03T11:09:53.766" v="345"/>
          <ac:spMkLst>
            <pc:docMk/>
            <pc:sldMk cId="1522750053" sldId="270"/>
            <ac:spMk id="6" creationId="{90EC5196-9D06-43E6-A5E1-4B9A24D20008}"/>
          </ac:spMkLst>
        </pc:spChg>
        <pc:spChg chg="del">
          <ac:chgData name="Jorge Bastida Cano" userId="fc915ba18e46dcf9" providerId="LiveId" clId="{B9F771EA-AD27-4B81-A188-089DF8081EE8}" dt="2018-06-03T10:36:17.545" v="278"/>
          <ac:spMkLst>
            <pc:docMk/>
            <pc:sldMk cId="1522750053" sldId="270"/>
            <ac:spMk id="9" creationId="{1806AA6E-8227-4323-8975-4F0224F11950}"/>
          </ac:spMkLst>
        </pc:spChg>
        <pc:spChg chg="add del">
          <ac:chgData name="Jorge Bastida Cano" userId="fc915ba18e46dcf9" providerId="LiveId" clId="{B9F771EA-AD27-4B81-A188-089DF8081EE8}" dt="2018-06-03T10:41:14.164" v="309" actId="26606"/>
          <ac:spMkLst>
            <pc:docMk/>
            <pc:sldMk cId="1522750053" sldId="270"/>
            <ac:spMk id="14" creationId="{B8144315-1C5A-4185-A952-25D98D303D46}"/>
          </ac:spMkLst>
        </pc:spChg>
        <pc:spChg chg="add del">
          <ac:chgData name="Jorge Bastida Cano" userId="fc915ba18e46dcf9" providerId="LiveId" clId="{B9F771EA-AD27-4B81-A188-089DF8081EE8}" dt="2018-06-03T10:41:14.164" v="309" actId="26606"/>
          <ac:spMkLst>
            <pc:docMk/>
            <pc:sldMk cId="1522750053" sldId="270"/>
            <ac:spMk id="15" creationId="{11CAC6F2-0806-417B-BF5D-5AEF6195FA49}"/>
          </ac:spMkLst>
        </pc:spChg>
        <pc:spChg chg="del">
          <ac:chgData name="Jorge Bastida Cano" userId="fc915ba18e46dcf9" providerId="LiveId" clId="{B9F771EA-AD27-4B81-A188-089DF8081EE8}" dt="2018-06-03T10:36:17.545" v="278"/>
          <ac:spMkLst>
            <pc:docMk/>
            <pc:sldMk cId="1522750053" sldId="270"/>
            <ac:spMk id="16" creationId="{B8144315-1C5A-4185-A952-25D98D303D46}"/>
          </ac:spMkLst>
        </pc:spChg>
        <pc:spChg chg="add del">
          <ac:chgData name="Jorge Bastida Cano" userId="fc915ba18e46dcf9" providerId="LiveId" clId="{B9F771EA-AD27-4B81-A188-089DF8081EE8}" dt="2018-06-03T10:41:14.164" v="309" actId="26606"/>
          <ac:spMkLst>
            <pc:docMk/>
            <pc:sldMk cId="1522750053" sldId="270"/>
            <ac:spMk id="17" creationId="{D4723B02-0AAB-4F6E-BA41-8ED99D559D93}"/>
          </ac:spMkLst>
        </pc:spChg>
        <pc:spChg chg="del">
          <ac:chgData name="Jorge Bastida Cano" userId="fc915ba18e46dcf9" providerId="LiveId" clId="{B9F771EA-AD27-4B81-A188-089DF8081EE8}" dt="2018-06-03T10:36:17.545" v="278"/>
          <ac:spMkLst>
            <pc:docMk/>
            <pc:sldMk cId="1522750053" sldId="270"/>
            <ac:spMk id="18" creationId="{EE97EB56-71F6-435D-9037-EA7884A0B526}"/>
          </ac:spMkLst>
        </pc:spChg>
        <pc:spChg chg="add del">
          <ac:chgData name="Jorge Bastida Cano" userId="fc915ba18e46dcf9" providerId="LiveId" clId="{B9F771EA-AD27-4B81-A188-089DF8081EE8}" dt="2018-06-03T10:41:14.807" v="311" actId="26606"/>
          <ac:spMkLst>
            <pc:docMk/>
            <pc:sldMk cId="1522750053" sldId="270"/>
            <ac:spMk id="22" creationId="{B8144315-1C5A-4185-A952-25D98D303D46}"/>
          </ac:spMkLst>
        </pc:spChg>
        <pc:spChg chg="add mod">
          <ac:chgData name="Jorge Bastida Cano" userId="fc915ba18e46dcf9" providerId="LiveId" clId="{B9F771EA-AD27-4B81-A188-089DF8081EE8}" dt="2018-06-03T11:11:23.224" v="460" actId="1076"/>
          <ac:spMkLst>
            <pc:docMk/>
            <pc:sldMk cId="1522750053" sldId="270"/>
            <ac:spMk id="26" creationId="{49A56630-1D2C-4286-A25E-0EBB55065921}"/>
          </ac:spMkLst>
        </pc:spChg>
        <pc:spChg chg="add">
          <ac:chgData name="Jorge Bastida Cano" userId="fc915ba18e46dcf9" providerId="LiveId" clId="{B9F771EA-AD27-4B81-A188-089DF8081EE8}" dt="2018-06-03T10:41:14.879" v="312" actId="26606"/>
          <ac:spMkLst>
            <pc:docMk/>
            <pc:sldMk cId="1522750053" sldId="270"/>
            <ac:spMk id="29" creationId="{B8144315-1C5A-4185-A952-25D98D303D46}"/>
          </ac:spMkLst>
        </pc:spChg>
        <pc:spChg chg="add">
          <ac:chgData name="Jorge Bastida Cano" userId="fc915ba18e46dcf9" providerId="LiveId" clId="{B9F771EA-AD27-4B81-A188-089DF8081EE8}" dt="2018-06-03T10:41:14.879" v="312" actId="26606"/>
          <ac:spMkLst>
            <pc:docMk/>
            <pc:sldMk cId="1522750053" sldId="270"/>
            <ac:spMk id="30" creationId="{4E212B76-74CB-461F-90A3-EF4F2397A883}"/>
          </ac:spMkLst>
        </pc:spChg>
        <pc:spChg chg="add">
          <ac:chgData name="Jorge Bastida Cano" userId="fc915ba18e46dcf9" providerId="LiveId" clId="{B9F771EA-AD27-4B81-A188-089DF8081EE8}" dt="2018-06-03T10:41:14.879" v="312" actId="26606"/>
          <ac:spMkLst>
            <pc:docMk/>
            <pc:sldMk cId="1522750053" sldId="270"/>
            <ac:spMk id="31" creationId="{81E746D0-4B37-4869-B2EF-79D5F0FFFBC9}"/>
          </ac:spMkLst>
        </pc:spChg>
        <pc:grpChg chg="add del">
          <ac:chgData name="Jorge Bastida Cano" userId="fc915ba18e46dcf9" providerId="LiveId" clId="{B9F771EA-AD27-4B81-A188-089DF8081EE8}" dt="2018-06-03T10:41:14.164" v="309" actId="26606"/>
          <ac:grpSpMkLst>
            <pc:docMk/>
            <pc:sldMk cId="1522750053" sldId="270"/>
            <ac:grpSpMk id="10" creationId="{4091D54B-59AB-4A5E-8E9E-0421BD66D4FB}"/>
          </ac:grpSpMkLst>
        </pc:grpChg>
        <pc:grpChg chg="del">
          <ac:chgData name="Jorge Bastida Cano" userId="fc915ba18e46dcf9" providerId="LiveId" clId="{B9F771EA-AD27-4B81-A188-089DF8081EE8}" dt="2018-06-03T10:36:17.545" v="278"/>
          <ac:grpSpMkLst>
            <pc:docMk/>
            <pc:sldMk cId="1522750053" sldId="270"/>
            <ac:grpSpMk id="12" creationId="{4091D54B-59AB-4A5E-8E9E-0421BD66D4FB}"/>
          </ac:grpSpMkLst>
        </pc:grpChg>
        <pc:grpChg chg="add del">
          <ac:chgData name="Jorge Bastida Cano" userId="fc915ba18e46dcf9" providerId="LiveId" clId="{B9F771EA-AD27-4B81-A188-089DF8081EE8}" dt="2018-06-03T10:41:14.807" v="311" actId="26606"/>
          <ac:grpSpMkLst>
            <pc:docMk/>
            <pc:sldMk cId="1522750053" sldId="270"/>
            <ac:grpSpMk id="20" creationId="{4091D54B-59AB-4A5E-8E9E-0421BD66D4FB}"/>
          </ac:grpSpMkLst>
        </pc:grpChg>
        <pc:grpChg chg="add del">
          <ac:chgData name="Jorge Bastida Cano" userId="fc915ba18e46dcf9" providerId="LiveId" clId="{B9F771EA-AD27-4B81-A188-089DF8081EE8}" dt="2018-06-03T10:41:14.807" v="311" actId="26606"/>
          <ac:grpSpMkLst>
            <pc:docMk/>
            <pc:sldMk cId="1522750053" sldId="270"/>
            <ac:grpSpMk id="23" creationId="{25A657F0-42F3-40D3-BC75-7DA1F5C6A225}"/>
          </ac:grpSpMkLst>
        </pc:grpChg>
        <pc:grpChg chg="add">
          <ac:chgData name="Jorge Bastida Cano" userId="fc915ba18e46dcf9" providerId="LiveId" clId="{B9F771EA-AD27-4B81-A188-089DF8081EE8}" dt="2018-06-03T10:41:14.879" v="312" actId="26606"/>
          <ac:grpSpMkLst>
            <pc:docMk/>
            <pc:sldMk cId="1522750053" sldId="270"/>
            <ac:grpSpMk id="27" creationId="{4091D54B-59AB-4A5E-8E9E-0421BD66D4FB}"/>
          </ac:grpSpMkLst>
        </pc:grpChg>
        <pc:picChg chg="add mod ord">
          <ac:chgData name="Jorge Bastida Cano" userId="fc915ba18e46dcf9" providerId="LiveId" clId="{B9F771EA-AD27-4B81-A188-089DF8081EE8}" dt="2018-06-03T11:09:51.764" v="344" actId="1076"/>
          <ac:picMkLst>
            <pc:docMk/>
            <pc:sldMk cId="1522750053" sldId="270"/>
            <ac:picMk id="3" creationId="{B02F44A5-98B1-4A65-88A4-3215741BBAB1}"/>
          </ac:picMkLst>
        </pc:picChg>
        <pc:picChg chg="del">
          <ac:chgData name="Jorge Bastida Cano" userId="fc915ba18e46dcf9" providerId="LiveId" clId="{B9F771EA-AD27-4B81-A188-089DF8081EE8}" dt="2018-06-03T10:39:46.994" v="301" actId="478"/>
          <ac:picMkLst>
            <pc:docMk/>
            <pc:sldMk cId="1522750053" sldId="270"/>
            <ac:picMk id="7" creationId="{5E4EA1A1-AD8B-4B74-BBB2-AB9E19FD5FE1}"/>
          </ac:picMkLst>
        </pc:picChg>
        <pc:picChg chg="del">
          <ac:chgData name="Jorge Bastida Cano" userId="fc915ba18e46dcf9" providerId="LiveId" clId="{B9F771EA-AD27-4B81-A188-089DF8081EE8}" dt="2018-06-03T10:39:44.370" v="300" actId="478"/>
          <ac:picMkLst>
            <pc:docMk/>
            <pc:sldMk cId="1522750053" sldId="270"/>
            <ac:picMk id="8" creationId="{42AE5EB2-9B79-44B9-A5BE-AF0AE8024016}"/>
          </ac:picMkLst>
        </pc:picChg>
      </pc:sldChg>
      <pc:sldChg chg="addSp delSp add del setBg delDesignElem">
        <pc:chgData name="Jorge Bastida Cano" userId="fc915ba18e46dcf9" providerId="LiveId" clId="{B9F771EA-AD27-4B81-A188-089DF8081EE8}" dt="2018-06-03T10:39:49.047" v="304"/>
        <pc:sldMkLst>
          <pc:docMk/>
          <pc:sldMk cId="3243732498" sldId="271"/>
        </pc:sldMkLst>
        <pc:spChg chg="add del">
          <ac:chgData name="Jorge Bastida Cano" userId="fc915ba18e46dcf9" providerId="LiveId" clId="{B9F771EA-AD27-4B81-A188-089DF8081EE8}" dt="2018-06-03T10:39:49.047" v="304"/>
          <ac:spMkLst>
            <pc:docMk/>
            <pc:sldMk cId="3243732498" sldId="271"/>
            <ac:spMk id="9" creationId="{1806AA6E-8227-4323-8975-4F0224F11950}"/>
          </ac:spMkLst>
        </pc:spChg>
        <pc:spChg chg="add del">
          <ac:chgData name="Jorge Bastida Cano" userId="fc915ba18e46dcf9" providerId="LiveId" clId="{B9F771EA-AD27-4B81-A188-089DF8081EE8}" dt="2018-06-03T10:39:49.047" v="304"/>
          <ac:spMkLst>
            <pc:docMk/>
            <pc:sldMk cId="3243732498" sldId="271"/>
            <ac:spMk id="16" creationId="{B8144315-1C5A-4185-A952-25D98D303D46}"/>
          </ac:spMkLst>
        </pc:spChg>
        <pc:spChg chg="add del">
          <ac:chgData name="Jorge Bastida Cano" userId="fc915ba18e46dcf9" providerId="LiveId" clId="{B9F771EA-AD27-4B81-A188-089DF8081EE8}" dt="2018-06-03T10:39:49.047" v="304"/>
          <ac:spMkLst>
            <pc:docMk/>
            <pc:sldMk cId="3243732498" sldId="271"/>
            <ac:spMk id="18" creationId="{EE97EB56-71F6-435D-9037-EA7884A0B526}"/>
          </ac:spMkLst>
        </pc:spChg>
        <pc:grpChg chg="add del">
          <ac:chgData name="Jorge Bastida Cano" userId="fc915ba18e46dcf9" providerId="LiveId" clId="{B9F771EA-AD27-4B81-A188-089DF8081EE8}" dt="2018-06-03T10:39:49.047" v="304"/>
          <ac:grpSpMkLst>
            <pc:docMk/>
            <pc:sldMk cId="3243732498" sldId="271"/>
            <ac:grpSpMk id="12" creationId="{4091D54B-59AB-4A5E-8E9E-0421BD66D4FB}"/>
          </ac:grpSpMkLst>
        </pc:grpChg>
      </pc:sldChg>
      <pc:sldChg chg="addSp delSp modSp add mod setBg delDesignElem">
        <pc:chgData name="Jorge Bastida Cano" userId="fc915ba18e46dcf9" providerId="LiveId" clId="{B9F771EA-AD27-4B81-A188-089DF8081EE8}" dt="2018-06-03T11:14:26.299" v="611" actId="790"/>
        <pc:sldMkLst>
          <pc:docMk/>
          <pc:sldMk cId="3728556131" sldId="271"/>
        </pc:sldMkLst>
        <pc:spChg chg="mod">
          <ac:chgData name="Jorge Bastida Cano" userId="fc915ba18e46dcf9" providerId="LiveId" clId="{B9F771EA-AD27-4B81-A188-089DF8081EE8}" dt="2018-06-03T11:13:12.936" v="572" actId="26606"/>
          <ac:spMkLst>
            <pc:docMk/>
            <pc:sldMk cId="3728556131" sldId="271"/>
            <ac:spMk id="2" creationId="{C0E8642E-9F59-47A3-9ED7-66293BA4E02B}"/>
          </ac:spMkLst>
        </pc:spChg>
        <pc:spChg chg="mod">
          <ac:chgData name="Jorge Bastida Cano" userId="fc915ba18e46dcf9" providerId="LiveId" clId="{B9F771EA-AD27-4B81-A188-089DF8081EE8}" dt="2018-06-03T11:14:26.299" v="611" actId="790"/>
          <ac:spMkLst>
            <pc:docMk/>
            <pc:sldMk cId="3728556131" sldId="271"/>
            <ac:spMk id="5" creationId="{28F918A6-D30D-4E65-811A-E5B06AF25DC1}"/>
          </ac:spMkLst>
        </pc:spChg>
        <pc:spChg chg="del">
          <ac:chgData name="Jorge Bastida Cano" userId="fc915ba18e46dcf9" providerId="LiveId" clId="{B9F771EA-AD27-4B81-A188-089DF8081EE8}" dt="2018-06-03T10:41:25.935" v="314"/>
          <ac:spMkLst>
            <pc:docMk/>
            <pc:sldMk cId="3728556131" sldId="271"/>
            <ac:spMk id="29" creationId="{B8144315-1C5A-4185-A952-25D98D303D46}"/>
          </ac:spMkLst>
        </pc:spChg>
        <pc:spChg chg="del">
          <ac:chgData name="Jorge Bastida Cano" userId="fc915ba18e46dcf9" providerId="LiveId" clId="{B9F771EA-AD27-4B81-A188-089DF8081EE8}" dt="2018-06-03T10:41:25.935" v="314"/>
          <ac:spMkLst>
            <pc:docMk/>
            <pc:sldMk cId="3728556131" sldId="271"/>
            <ac:spMk id="30" creationId="{4E212B76-74CB-461F-90A3-EF4F2397A883}"/>
          </ac:spMkLst>
        </pc:spChg>
        <pc:spChg chg="del">
          <ac:chgData name="Jorge Bastida Cano" userId="fc915ba18e46dcf9" providerId="LiveId" clId="{B9F771EA-AD27-4B81-A188-089DF8081EE8}" dt="2018-06-03T10:41:25.935" v="314"/>
          <ac:spMkLst>
            <pc:docMk/>
            <pc:sldMk cId="3728556131" sldId="271"/>
            <ac:spMk id="31" creationId="{81E746D0-4B37-4869-B2EF-79D5F0FFFBC9}"/>
          </ac:spMkLst>
        </pc:spChg>
        <pc:grpChg chg="del">
          <ac:chgData name="Jorge Bastida Cano" userId="fc915ba18e46dcf9" providerId="LiveId" clId="{B9F771EA-AD27-4B81-A188-089DF8081EE8}" dt="2018-06-03T10:41:25.935" v="314"/>
          <ac:grpSpMkLst>
            <pc:docMk/>
            <pc:sldMk cId="3728556131" sldId="271"/>
            <ac:grpSpMk id="27" creationId="{4091D54B-59AB-4A5E-8E9E-0421BD66D4FB}"/>
          </ac:grpSpMkLst>
        </pc:grpChg>
        <pc:picChg chg="del">
          <ac:chgData name="Jorge Bastida Cano" userId="fc915ba18e46dcf9" providerId="LiveId" clId="{B9F771EA-AD27-4B81-A188-089DF8081EE8}" dt="2018-06-03T11:13:08.180" v="569" actId="478"/>
          <ac:picMkLst>
            <pc:docMk/>
            <pc:sldMk cId="3728556131" sldId="271"/>
            <ac:picMk id="3" creationId="{B02F44A5-98B1-4A65-88A4-3215741BBAB1}"/>
          </ac:picMkLst>
        </pc:picChg>
        <pc:picChg chg="add mod ord">
          <ac:chgData name="Jorge Bastida Cano" userId="fc915ba18e46dcf9" providerId="LiveId" clId="{B9F771EA-AD27-4B81-A188-089DF8081EE8}" dt="2018-06-03T11:13:12.936" v="572" actId="26606"/>
          <ac:picMkLst>
            <pc:docMk/>
            <pc:sldMk cId="3728556131" sldId="271"/>
            <ac:picMk id="4" creationId="{75D995D0-A980-4521-B254-48C46E471F6A}"/>
          </ac:picMkLst>
        </pc:picChg>
      </pc:sldChg>
      <pc:sldChg chg="addSp delSp modSp add mod setBg">
        <pc:chgData name="Jorge Bastida Cano" userId="fc915ba18e46dcf9" providerId="LiveId" clId="{B9F771EA-AD27-4B81-A188-089DF8081EE8}" dt="2018-06-03T11:18:25.604" v="709" actId="1076"/>
        <pc:sldMkLst>
          <pc:docMk/>
          <pc:sldMk cId="851522768" sldId="272"/>
        </pc:sldMkLst>
        <pc:spChg chg="mod">
          <ac:chgData name="Jorge Bastida Cano" userId="fc915ba18e46dcf9" providerId="LiveId" clId="{B9F771EA-AD27-4B81-A188-089DF8081EE8}" dt="2018-06-03T11:18:09.815" v="702" actId="26606"/>
          <ac:spMkLst>
            <pc:docMk/>
            <pc:sldMk cId="851522768" sldId="272"/>
            <ac:spMk id="2" creationId="{C0E8642E-9F59-47A3-9ED7-66293BA4E02B}"/>
          </ac:spMkLst>
        </pc:spChg>
        <pc:spChg chg="mod">
          <ac:chgData name="Jorge Bastida Cano" userId="fc915ba18e46dcf9" providerId="LiveId" clId="{B9F771EA-AD27-4B81-A188-089DF8081EE8}" dt="2018-06-03T11:18:09.813" v="701" actId="26606"/>
          <ac:spMkLst>
            <pc:docMk/>
            <pc:sldMk cId="851522768" sldId="272"/>
            <ac:spMk id="5" creationId="{28F918A6-D30D-4E65-811A-E5B06AF25DC1}"/>
          </ac:spMkLst>
        </pc:spChg>
        <pc:spChg chg="add del">
          <ac:chgData name="Jorge Bastida Cano" userId="fc915ba18e46dcf9" providerId="LiveId" clId="{B9F771EA-AD27-4B81-A188-089DF8081EE8}" dt="2018-06-03T11:18:09.813" v="701" actId="26606"/>
          <ac:spMkLst>
            <pc:docMk/>
            <pc:sldMk cId="851522768" sldId="272"/>
            <ac:spMk id="19" creationId="{9F33B405-D785-4738-B1C0-6A0AA5E98286}"/>
          </ac:spMkLst>
        </pc:spChg>
        <pc:grpChg chg="add del">
          <ac:chgData name="Jorge Bastida Cano" userId="fc915ba18e46dcf9" providerId="LiveId" clId="{B9F771EA-AD27-4B81-A188-089DF8081EE8}" dt="2018-06-03T11:18:09.813" v="701" actId="26606"/>
          <ac:grpSpMkLst>
            <pc:docMk/>
            <pc:sldMk cId="851522768" sldId="272"/>
            <ac:grpSpMk id="10" creationId="{6061F655-345C-4AD8-85BC-913D875232C0}"/>
          </ac:grpSpMkLst>
        </pc:grpChg>
        <pc:picChg chg="add del mod ord">
          <ac:chgData name="Jorge Bastida Cano" userId="fc915ba18e46dcf9" providerId="LiveId" clId="{B9F771EA-AD27-4B81-A188-089DF8081EE8}" dt="2018-06-03T11:18:19.492" v="706" actId="478"/>
          <ac:picMkLst>
            <pc:docMk/>
            <pc:sldMk cId="851522768" sldId="272"/>
            <ac:picMk id="3" creationId="{B2A5A311-DD55-4A09-94AC-53C85686FFE8}"/>
          </ac:picMkLst>
        </pc:picChg>
        <pc:picChg chg="del">
          <ac:chgData name="Jorge Bastida Cano" userId="fc915ba18e46dcf9" providerId="LiveId" clId="{B9F771EA-AD27-4B81-A188-089DF8081EE8}" dt="2018-06-03T11:16:38.245" v="696" actId="478"/>
          <ac:picMkLst>
            <pc:docMk/>
            <pc:sldMk cId="851522768" sldId="272"/>
            <ac:picMk id="4" creationId="{75D995D0-A980-4521-B254-48C46E471F6A}"/>
          </ac:picMkLst>
        </pc:picChg>
        <pc:picChg chg="add mod">
          <ac:chgData name="Jorge Bastida Cano" userId="fc915ba18e46dcf9" providerId="LiveId" clId="{B9F771EA-AD27-4B81-A188-089DF8081EE8}" dt="2018-06-03T11:18:25.604" v="709" actId="1076"/>
          <ac:picMkLst>
            <pc:docMk/>
            <pc:sldMk cId="851522768" sldId="272"/>
            <ac:picMk id="6" creationId="{66DFBA58-3202-4831-B3C1-9EE913D42A70}"/>
          </ac:picMkLst>
        </pc:picChg>
      </pc:sldChg>
      <pc:sldChg chg="addSp delSp modSp add setBg">
        <pc:chgData name="Jorge Bastida Cano" userId="fc915ba18e46dcf9" providerId="LiveId" clId="{B9F771EA-AD27-4B81-A188-089DF8081EE8}" dt="2018-06-03T11:21:27.318" v="753" actId="1076"/>
        <pc:sldMkLst>
          <pc:docMk/>
          <pc:sldMk cId="2565702445" sldId="273"/>
        </pc:sldMkLst>
        <pc:spChg chg="mod">
          <ac:chgData name="Jorge Bastida Cano" userId="fc915ba18e46dcf9" providerId="LiveId" clId="{B9F771EA-AD27-4B81-A188-089DF8081EE8}" dt="2018-06-03T11:18:43.693" v="711" actId="20577"/>
          <ac:spMkLst>
            <pc:docMk/>
            <pc:sldMk cId="2565702445" sldId="273"/>
            <ac:spMk id="2" creationId="{C0E8642E-9F59-47A3-9ED7-66293BA4E02B}"/>
          </ac:spMkLst>
        </pc:spChg>
        <pc:spChg chg="mod">
          <ac:chgData name="Jorge Bastida Cano" userId="fc915ba18e46dcf9" providerId="LiveId" clId="{B9F771EA-AD27-4B81-A188-089DF8081EE8}" dt="2018-06-03T11:21:27.318" v="753" actId="1076"/>
          <ac:spMkLst>
            <pc:docMk/>
            <pc:sldMk cId="2565702445" sldId="273"/>
            <ac:spMk id="5" creationId="{28F918A6-D30D-4E65-811A-E5B06AF25DC1}"/>
          </ac:spMkLst>
        </pc:spChg>
        <pc:picChg chg="add mod">
          <ac:chgData name="Jorge Bastida Cano" userId="fc915ba18e46dcf9" providerId="LiveId" clId="{B9F771EA-AD27-4B81-A188-089DF8081EE8}" dt="2018-06-03T11:21:22.078" v="752" actId="1076"/>
          <ac:picMkLst>
            <pc:docMk/>
            <pc:sldMk cId="2565702445" sldId="273"/>
            <ac:picMk id="3" creationId="{A3E9F35E-0639-48A1-8497-3A9A198ECEA8}"/>
          </ac:picMkLst>
        </pc:picChg>
        <pc:picChg chg="del">
          <ac:chgData name="Jorge Bastida Cano" userId="fc915ba18e46dcf9" providerId="LiveId" clId="{B9F771EA-AD27-4B81-A188-089DF8081EE8}" dt="2018-06-03T11:19:41.884" v="749" actId="478"/>
          <ac:picMkLst>
            <pc:docMk/>
            <pc:sldMk cId="2565702445" sldId="273"/>
            <ac:picMk id="6" creationId="{66DFBA58-3202-4831-B3C1-9EE913D42A70}"/>
          </ac:picMkLst>
        </pc:picChg>
      </pc:sldChg>
      <pc:sldChg chg="addSp delSp modSp add">
        <pc:chgData name="Jorge Bastida Cano" userId="fc915ba18e46dcf9" providerId="LiveId" clId="{B9F771EA-AD27-4B81-A188-089DF8081EE8}" dt="2018-06-03T11:25:26.936" v="850" actId="790"/>
        <pc:sldMkLst>
          <pc:docMk/>
          <pc:sldMk cId="3543966399" sldId="274"/>
        </pc:sldMkLst>
        <pc:spChg chg="mod">
          <ac:chgData name="Jorge Bastida Cano" userId="fc915ba18e46dcf9" providerId="LiveId" clId="{B9F771EA-AD27-4B81-A188-089DF8081EE8}" dt="2018-06-03T11:23:03.829" v="755" actId="20577"/>
          <ac:spMkLst>
            <pc:docMk/>
            <pc:sldMk cId="3543966399" sldId="274"/>
            <ac:spMk id="2" creationId="{C0E8642E-9F59-47A3-9ED7-66293BA4E02B}"/>
          </ac:spMkLst>
        </pc:spChg>
        <pc:spChg chg="mod">
          <ac:chgData name="Jorge Bastida Cano" userId="fc915ba18e46dcf9" providerId="LiveId" clId="{B9F771EA-AD27-4B81-A188-089DF8081EE8}" dt="2018-06-03T11:25:26.936" v="850" actId="790"/>
          <ac:spMkLst>
            <pc:docMk/>
            <pc:sldMk cId="3543966399" sldId="274"/>
            <ac:spMk id="5" creationId="{28F918A6-D30D-4E65-811A-E5B06AF25DC1}"/>
          </ac:spMkLst>
        </pc:spChg>
        <pc:picChg chg="del">
          <ac:chgData name="Jorge Bastida Cano" userId="fc915ba18e46dcf9" providerId="LiveId" clId="{B9F771EA-AD27-4B81-A188-089DF8081EE8}" dt="2018-06-03T11:24:55.477" v="830" actId="478"/>
          <ac:picMkLst>
            <pc:docMk/>
            <pc:sldMk cId="3543966399" sldId="274"/>
            <ac:picMk id="3" creationId="{A3E9F35E-0639-48A1-8497-3A9A198ECEA8}"/>
          </ac:picMkLst>
        </pc:picChg>
        <pc:picChg chg="add mod">
          <ac:chgData name="Jorge Bastida Cano" userId="fc915ba18e46dcf9" providerId="LiveId" clId="{B9F771EA-AD27-4B81-A188-089DF8081EE8}" dt="2018-06-03T11:24:59.968" v="831" actId="1076"/>
          <ac:picMkLst>
            <pc:docMk/>
            <pc:sldMk cId="3543966399" sldId="274"/>
            <ac:picMk id="4" creationId="{011690D1-BEA0-47B6-A673-28856AF2E825}"/>
          </ac:picMkLst>
        </pc:picChg>
      </pc:sldChg>
      <pc:sldChg chg="addSp delSp modSp add">
        <pc:chgData name="Jorge Bastida Cano" userId="fc915ba18e46dcf9" providerId="LiveId" clId="{B9F771EA-AD27-4B81-A188-089DF8081EE8}" dt="2018-06-03T11:26:30.198" v="880" actId="1076"/>
        <pc:sldMkLst>
          <pc:docMk/>
          <pc:sldMk cId="3457761206" sldId="275"/>
        </pc:sldMkLst>
        <pc:spChg chg="mod">
          <ac:chgData name="Jorge Bastida Cano" userId="fc915ba18e46dcf9" providerId="LiveId" clId="{B9F771EA-AD27-4B81-A188-089DF8081EE8}" dt="2018-06-03T11:25:40.589" v="854" actId="20577"/>
          <ac:spMkLst>
            <pc:docMk/>
            <pc:sldMk cId="3457761206" sldId="275"/>
            <ac:spMk id="2" creationId="{C0E8642E-9F59-47A3-9ED7-66293BA4E02B}"/>
          </ac:spMkLst>
        </pc:spChg>
        <pc:spChg chg="mod">
          <ac:chgData name="Jorge Bastida Cano" userId="fc915ba18e46dcf9" providerId="LiveId" clId="{B9F771EA-AD27-4B81-A188-089DF8081EE8}" dt="2018-06-03T11:25:53.226" v="876" actId="20577"/>
          <ac:spMkLst>
            <pc:docMk/>
            <pc:sldMk cId="3457761206" sldId="275"/>
            <ac:spMk id="5" creationId="{28F918A6-D30D-4E65-811A-E5B06AF25DC1}"/>
          </ac:spMkLst>
        </pc:spChg>
        <pc:picChg chg="add mod">
          <ac:chgData name="Jorge Bastida Cano" userId="fc915ba18e46dcf9" providerId="LiveId" clId="{B9F771EA-AD27-4B81-A188-089DF8081EE8}" dt="2018-06-03T11:26:30.198" v="880" actId="1076"/>
          <ac:picMkLst>
            <pc:docMk/>
            <pc:sldMk cId="3457761206" sldId="275"/>
            <ac:picMk id="3" creationId="{FFAAD836-10F1-4F69-8CCF-BFE8EA6A3EBF}"/>
          </ac:picMkLst>
        </pc:picChg>
        <pc:picChg chg="del mod">
          <ac:chgData name="Jorge Bastida Cano" userId="fc915ba18e46dcf9" providerId="LiveId" clId="{B9F771EA-AD27-4B81-A188-089DF8081EE8}" dt="2018-06-03T11:25:58.300" v="878" actId="478"/>
          <ac:picMkLst>
            <pc:docMk/>
            <pc:sldMk cId="3457761206" sldId="275"/>
            <ac:picMk id="4" creationId="{011690D1-BEA0-47B6-A673-28856AF2E825}"/>
          </ac:picMkLst>
        </pc:picChg>
      </pc:sldChg>
    </pc:docChg>
  </pc:docChgLst>
  <pc:docChgLst>
    <pc:chgData name="Jorge Bastida Cano" userId="fc915ba18e46dcf9" providerId="LiveId" clId="{69C2ABC4-F540-486C-B2EE-E96F79EE26F4}"/>
    <pc:docChg chg="undo custSel addSld delSld modSld sldOrd">
      <pc:chgData name="Jorge Bastida Cano" userId="fc915ba18e46dcf9" providerId="LiveId" clId="{69C2ABC4-F540-486C-B2EE-E96F79EE26F4}" dt="2018-06-02T16:41:14.180" v="769" actId="14100"/>
      <pc:docMkLst>
        <pc:docMk/>
      </pc:docMkLst>
      <pc:sldChg chg="modSp">
        <pc:chgData name="Jorge Bastida Cano" userId="fc915ba18e46dcf9" providerId="LiveId" clId="{69C2ABC4-F540-486C-B2EE-E96F79EE26F4}" dt="2018-06-02T16:08:06.438" v="346" actId="113"/>
        <pc:sldMkLst>
          <pc:docMk/>
          <pc:sldMk cId="2957661513" sldId="256"/>
        </pc:sldMkLst>
        <pc:spChg chg="mod">
          <ac:chgData name="Jorge Bastida Cano" userId="fc915ba18e46dcf9" providerId="LiveId" clId="{69C2ABC4-F540-486C-B2EE-E96F79EE26F4}" dt="2018-06-02T16:08:06.438" v="346" actId="113"/>
          <ac:spMkLst>
            <pc:docMk/>
            <pc:sldMk cId="2957661513" sldId="256"/>
            <ac:spMk id="2" creationId="{0796CD3E-33E9-40E1-96F7-C4A80FF4226A}"/>
          </ac:spMkLst>
        </pc:spChg>
      </pc:sldChg>
      <pc:sldChg chg="addSp delSp modSp mod setBg">
        <pc:chgData name="Jorge Bastida Cano" userId="fc915ba18e46dcf9" providerId="LiveId" clId="{69C2ABC4-F540-486C-B2EE-E96F79EE26F4}" dt="2018-06-02T16:19:52.074" v="509" actId="26606"/>
        <pc:sldMkLst>
          <pc:docMk/>
          <pc:sldMk cId="3168753012" sldId="258"/>
        </pc:sldMkLst>
        <pc:spChg chg="mod ord">
          <ac:chgData name="Jorge Bastida Cano" userId="fc915ba18e46dcf9" providerId="LiveId" clId="{69C2ABC4-F540-486C-B2EE-E96F79EE26F4}" dt="2018-06-02T16:19:52.074" v="509" actId="26606"/>
          <ac:spMkLst>
            <pc:docMk/>
            <pc:sldMk cId="3168753012" sldId="258"/>
            <ac:spMk id="2" creationId="{5A104143-794A-4715-81EC-7AFF31A72CE9}"/>
          </ac:spMkLst>
        </pc:spChg>
        <pc:spChg chg="mod ord">
          <ac:chgData name="Jorge Bastida Cano" userId="fc915ba18e46dcf9" providerId="LiveId" clId="{69C2ABC4-F540-486C-B2EE-E96F79EE26F4}" dt="2018-06-02T16:19:52.074" v="509" actId="26606"/>
          <ac:spMkLst>
            <pc:docMk/>
            <pc:sldMk cId="3168753012" sldId="258"/>
            <ac:spMk id="3" creationId="{05C26B06-1469-40D8-B397-3BAC36BE48AB}"/>
          </ac:spMkLst>
        </pc:spChg>
        <pc:spChg chg="add del">
          <ac:chgData name="Jorge Bastida Cano" userId="fc915ba18e46dcf9" providerId="LiveId" clId="{69C2ABC4-F540-486C-B2EE-E96F79EE26F4}" dt="2018-06-02T16:19:30.011" v="500" actId="26606"/>
          <ac:spMkLst>
            <pc:docMk/>
            <pc:sldMk cId="3168753012" sldId="258"/>
            <ac:spMk id="21" creationId="{924C0032-B592-45AB-AD23-5A4BD369B60B}"/>
          </ac:spMkLst>
        </pc:spChg>
        <pc:grpChg chg="add del">
          <ac:chgData name="Jorge Bastida Cano" userId="fc915ba18e46dcf9" providerId="LiveId" clId="{69C2ABC4-F540-486C-B2EE-E96F79EE26F4}" dt="2018-06-02T16:19:30.011" v="500" actId="26606"/>
          <ac:grpSpMkLst>
            <pc:docMk/>
            <pc:sldMk cId="3168753012" sldId="258"/>
            <ac:grpSpMk id="12" creationId="{DA50E586-4EA1-4347-A5A6-171FF3F742A9}"/>
          </ac:grpSpMkLst>
        </pc:grpChg>
        <pc:picChg chg="mod ord">
          <ac:chgData name="Jorge Bastida Cano" userId="fc915ba18e46dcf9" providerId="LiveId" clId="{69C2ABC4-F540-486C-B2EE-E96F79EE26F4}" dt="2018-06-02T16:19:52.074" v="509" actId="26606"/>
          <ac:picMkLst>
            <pc:docMk/>
            <pc:sldMk cId="3168753012" sldId="258"/>
            <ac:picMk id="5" creationId="{FCDD5986-919E-40C0-9E76-F69BF5F639B5}"/>
          </ac:picMkLst>
        </pc:picChg>
        <pc:picChg chg="mod ord">
          <ac:chgData name="Jorge Bastida Cano" userId="fc915ba18e46dcf9" providerId="LiveId" clId="{69C2ABC4-F540-486C-B2EE-E96F79EE26F4}" dt="2018-06-02T16:19:52.074" v="509" actId="26606"/>
          <ac:picMkLst>
            <pc:docMk/>
            <pc:sldMk cId="3168753012" sldId="258"/>
            <ac:picMk id="7" creationId="{97649AB8-C540-4FC8-B0F8-BD74B6460977}"/>
          </ac:picMkLst>
        </pc:picChg>
      </pc:sldChg>
      <pc:sldChg chg="addSp modSp mod setBg modAnim">
        <pc:chgData name="Jorge Bastida Cano" userId="fc915ba18e46dcf9" providerId="LiveId" clId="{69C2ABC4-F540-486C-B2EE-E96F79EE26F4}" dt="2018-06-02T16:29:41.123" v="647" actId="26606"/>
        <pc:sldMkLst>
          <pc:docMk/>
          <pc:sldMk cId="3041418749" sldId="259"/>
        </pc:sldMkLst>
        <pc:spChg chg="mod">
          <ac:chgData name="Jorge Bastida Cano" userId="fc915ba18e46dcf9" providerId="LiveId" clId="{69C2ABC4-F540-486C-B2EE-E96F79EE26F4}" dt="2018-06-02T16:29:41.123" v="647" actId="26606"/>
          <ac:spMkLst>
            <pc:docMk/>
            <pc:sldMk cId="3041418749" sldId="259"/>
            <ac:spMk id="2" creationId="{2E1D7946-11C8-4941-BB68-0403C8186990}"/>
          </ac:spMkLst>
        </pc:spChg>
        <pc:spChg chg="mod">
          <ac:chgData name="Jorge Bastida Cano" userId="fc915ba18e46dcf9" providerId="LiveId" clId="{69C2ABC4-F540-486C-B2EE-E96F79EE26F4}" dt="2018-06-02T16:29:41.123" v="647" actId="26606"/>
          <ac:spMkLst>
            <pc:docMk/>
            <pc:sldMk cId="3041418749" sldId="259"/>
            <ac:spMk id="3" creationId="{274A1345-314C-4BCC-9C5E-DB387A22D488}"/>
          </ac:spMkLst>
        </pc:spChg>
        <pc:picChg chg="add mod ord">
          <ac:chgData name="Jorge Bastida Cano" userId="fc915ba18e46dcf9" providerId="LiveId" clId="{69C2ABC4-F540-486C-B2EE-E96F79EE26F4}" dt="2018-06-02T16:29:41.123" v="647" actId="26606"/>
          <ac:picMkLst>
            <pc:docMk/>
            <pc:sldMk cId="3041418749" sldId="259"/>
            <ac:picMk id="5" creationId="{C12CB3EA-54D0-4E76-BD36-1E000F7CA604}"/>
          </ac:picMkLst>
        </pc:picChg>
      </pc:sldChg>
      <pc:sldChg chg="addSp delSp modSp mod ord setBg delAnim modAnim">
        <pc:chgData name="Jorge Bastida Cano" userId="fc915ba18e46dcf9" providerId="LiveId" clId="{69C2ABC4-F540-486C-B2EE-E96F79EE26F4}" dt="2018-06-02T16:19:00.803" v="498" actId="26606"/>
        <pc:sldMkLst>
          <pc:docMk/>
          <pc:sldMk cId="1422562081" sldId="260"/>
        </pc:sldMkLst>
        <pc:spChg chg="mod">
          <ac:chgData name="Jorge Bastida Cano" userId="fc915ba18e46dcf9" providerId="LiveId" clId="{69C2ABC4-F540-486C-B2EE-E96F79EE26F4}" dt="2018-06-02T16:19:00.803" v="498" actId="26606"/>
          <ac:spMkLst>
            <pc:docMk/>
            <pc:sldMk cId="1422562081" sldId="260"/>
            <ac:spMk id="2" creationId="{F1C6742D-2487-4D03-AAD9-8F8638E7500E}"/>
          </ac:spMkLst>
        </pc:spChg>
        <pc:spChg chg="mod">
          <ac:chgData name="Jorge Bastida Cano" userId="fc915ba18e46dcf9" providerId="LiveId" clId="{69C2ABC4-F540-486C-B2EE-E96F79EE26F4}" dt="2018-06-02T16:19:00.803" v="498" actId="26606"/>
          <ac:spMkLst>
            <pc:docMk/>
            <pc:sldMk cId="1422562081" sldId="260"/>
            <ac:spMk id="3" creationId="{7ED9392A-CA34-43C1-A2D2-3F5186AE77C6}"/>
          </ac:spMkLst>
        </pc:spChg>
        <pc:picChg chg="del">
          <ac:chgData name="Jorge Bastida Cano" userId="fc915ba18e46dcf9" providerId="LiveId" clId="{69C2ABC4-F540-486C-B2EE-E96F79EE26F4}" dt="2018-06-02T16:18:42.825" v="493" actId="478"/>
          <ac:picMkLst>
            <pc:docMk/>
            <pc:sldMk cId="1422562081" sldId="260"/>
            <ac:picMk id="5" creationId="{24CEAFBA-85CC-46C3-B101-A9B0B18D34C6}"/>
          </ac:picMkLst>
        </pc:picChg>
        <pc:picChg chg="add mod ord">
          <ac:chgData name="Jorge Bastida Cano" userId="fc915ba18e46dcf9" providerId="LiveId" clId="{69C2ABC4-F540-486C-B2EE-E96F79EE26F4}" dt="2018-06-02T16:19:00.803" v="498" actId="26606"/>
          <ac:picMkLst>
            <pc:docMk/>
            <pc:sldMk cId="1422562081" sldId="260"/>
            <ac:picMk id="6" creationId="{22F37526-50CC-44E1-BBC7-198EE0ACE3EE}"/>
          </ac:picMkLst>
        </pc:picChg>
      </pc:sldChg>
      <pc:sldChg chg="addSp delSp modSp delAnim modAnim">
        <pc:chgData name="Jorge Bastida Cano" userId="fc915ba18e46dcf9" providerId="LiveId" clId="{69C2ABC4-F540-486C-B2EE-E96F79EE26F4}" dt="2018-06-02T16:14:20.817" v="471" actId="20577"/>
        <pc:sldMkLst>
          <pc:docMk/>
          <pc:sldMk cId="2834266838" sldId="261"/>
        </pc:sldMkLst>
        <pc:spChg chg="mod">
          <ac:chgData name="Jorge Bastida Cano" userId="fc915ba18e46dcf9" providerId="LiveId" clId="{69C2ABC4-F540-486C-B2EE-E96F79EE26F4}" dt="2018-06-02T16:14:20.817" v="471" actId="20577"/>
          <ac:spMkLst>
            <pc:docMk/>
            <pc:sldMk cId="2834266838" sldId="261"/>
            <ac:spMk id="2" creationId="{EB8196C0-5A1F-413A-A789-042A63B4C5DD}"/>
          </ac:spMkLst>
        </pc:spChg>
        <pc:spChg chg="mod">
          <ac:chgData name="Jorge Bastida Cano" userId="fc915ba18e46dcf9" providerId="LiveId" clId="{69C2ABC4-F540-486C-B2EE-E96F79EE26F4}" dt="2018-06-02T16:03:08.874" v="17" actId="1076"/>
          <ac:spMkLst>
            <pc:docMk/>
            <pc:sldMk cId="2834266838" sldId="261"/>
            <ac:spMk id="4" creationId="{587435C9-A179-46CD-8B02-C0F64FE1AD35}"/>
          </ac:spMkLst>
        </pc:spChg>
        <pc:spChg chg="add del">
          <ac:chgData name="Jorge Bastida Cano" userId="fc915ba18e46dcf9" providerId="LiveId" clId="{69C2ABC4-F540-486C-B2EE-E96F79EE26F4}" dt="2018-06-02T16:03:03.200" v="16" actId="26606"/>
          <ac:spMkLst>
            <pc:docMk/>
            <pc:sldMk cId="2834266838" sldId="261"/>
            <ac:spMk id="21" creationId="{7296B8E7-1A3F-4C7F-A120-29E90E59314E}"/>
          </ac:spMkLst>
        </pc:spChg>
        <pc:spChg chg="add del">
          <ac:chgData name="Jorge Bastida Cano" userId="fc915ba18e46dcf9" providerId="LiveId" clId="{69C2ABC4-F540-486C-B2EE-E96F79EE26F4}" dt="2018-06-02T16:03:03.131" v="15" actId="26606"/>
          <ac:spMkLst>
            <pc:docMk/>
            <pc:sldMk cId="2834266838" sldId="261"/>
            <ac:spMk id="35" creationId="{538A90C8-AE0E-4EBA-9AF8-EEDB206020E0}"/>
          </ac:spMkLst>
        </pc:spChg>
        <pc:spChg chg="add">
          <ac:chgData name="Jorge Bastida Cano" userId="fc915ba18e46dcf9" providerId="LiveId" clId="{69C2ABC4-F540-486C-B2EE-E96F79EE26F4}" dt="2018-06-02T16:03:03.200" v="16" actId="26606"/>
          <ac:spMkLst>
            <pc:docMk/>
            <pc:sldMk cId="2834266838" sldId="261"/>
            <ac:spMk id="38" creationId="{EADD3260-4BDA-459B-A162-5E1B897E38FC}"/>
          </ac:spMkLst>
        </pc:spChg>
        <pc:grpChg chg="add del">
          <ac:chgData name="Jorge Bastida Cano" userId="fc915ba18e46dcf9" providerId="LiveId" clId="{69C2ABC4-F540-486C-B2EE-E96F79EE26F4}" dt="2018-06-02T16:03:03.200" v="16" actId="26606"/>
          <ac:grpSpMkLst>
            <pc:docMk/>
            <pc:sldMk cId="2834266838" sldId="261"/>
            <ac:grpSpMk id="12" creationId="{31A23674-C9EA-43DC-BC84-292A36F80465}"/>
          </ac:grpSpMkLst>
        </pc:grpChg>
        <pc:grpChg chg="add del">
          <ac:chgData name="Jorge Bastida Cano" userId="fc915ba18e46dcf9" providerId="LiveId" clId="{69C2ABC4-F540-486C-B2EE-E96F79EE26F4}" dt="2018-06-02T16:03:03.131" v="15" actId="26606"/>
          <ac:grpSpMkLst>
            <pc:docMk/>
            <pc:sldMk cId="2834266838" sldId="261"/>
            <ac:grpSpMk id="26" creationId="{427E0A4F-FE1D-4A81-8D8F-986345F71CBE}"/>
          </ac:grpSpMkLst>
        </pc:grpChg>
        <pc:grpChg chg="add">
          <ac:chgData name="Jorge Bastida Cano" userId="fc915ba18e46dcf9" providerId="LiveId" clId="{69C2ABC4-F540-486C-B2EE-E96F79EE26F4}" dt="2018-06-02T16:03:03.200" v="16" actId="26606"/>
          <ac:grpSpMkLst>
            <pc:docMk/>
            <pc:sldMk cId="2834266838" sldId="261"/>
            <ac:grpSpMk id="37" creationId="{DD72FDFC-F497-4AA6-85C3-DDF24394D40F}"/>
          </ac:grpSpMkLst>
        </pc:grpChg>
        <pc:picChg chg="del">
          <ac:chgData name="Jorge Bastida Cano" userId="fc915ba18e46dcf9" providerId="LiveId" clId="{69C2ABC4-F540-486C-B2EE-E96F79EE26F4}" dt="2018-06-02T15:59:46.138" v="7" actId="478"/>
          <ac:picMkLst>
            <pc:docMk/>
            <pc:sldMk cId="2834266838" sldId="261"/>
            <ac:picMk id="5" creationId="{88C372A3-B762-426E-89AB-7EE7A787661E}"/>
          </ac:picMkLst>
        </pc:picChg>
        <pc:picChg chg="add mod ord">
          <ac:chgData name="Jorge Bastida Cano" userId="fc915ba18e46dcf9" providerId="LiveId" clId="{69C2ABC4-F540-486C-B2EE-E96F79EE26F4}" dt="2018-06-02T16:03:03.200" v="16" actId="26606"/>
          <ac:picMkLst>
            <pc:docMk/>
            <pc:sldMk cId="2834266838" sldId="261"/>
            <ac:picMk id="6" creationId="{657F205D-FFCB-45CD-B1B4-326508621620}"/>
          </ac:picMkLst>
        </pc:picChg>
        <pc:picChg chg="del">
          <ac:chgData name="Jorge Bastida Cano" userId="fc915ba18e46dcf9" providerId="LiveId" clId="{69C2ABC4-F540-486C-B2EE-E96F79EE26F4}" dt="2018-06-02T15:59:47.780" v="8" actId="478"/>
          <ac:picMkLst>
            <pc:docMk/>
            <pc:sldMk cId="2834266838" sldId="261"/>
            <ac:picMk id="7" creationId="{18C3B48F-0D37-480E-B528-5A61A336F2D9}"/>
          </ac:picMkLst>
        </pc:picChg>
      </pc:sldChg>
      <pc:sldChg chg="addSp modSp mod setBg">
        <pc:chgData name="Jorge Bastida Cano" userId="fc915ba18e46dcf9" providerId="LiveId" clId="{69C2ABC4-F540-486C-B2EE-E96F79EE26F4}" dt="2018-06-02T16:31:38.140" v="669" actId="26606"/>
        <pc:sldMkLst>
          <pc:docMk/>
          <pc:sldMk cId="2322778619" sldId="262"/>
        </pc:sldMkLst>
        <pc:spChg chg="mod">
          <ac:chgData name="Jorge Bastida Cano" userId="fc915ba18e46dcf9" providerId="LiveId" clId="{69C2ABC4-F540-486C-B2EE-E96F79EE26F4}" dt="2018-06-02T16:31:38.140" v="669" actId="26606"/>
          <ac:spMkLst>
            <pc:docMk/>
            <pc:sldMk cId="2322778619" sldId="262"/>
            <ac:spMk id="2" creationId="{C0E8642E-9F59-47A3-9ED7-66293BA4E02B}"/>
          </ac:spMkLst>
        </pc:spChg>
        <pc:spChg chg="mod">
          <ac:chgData name="Jorge Bastida Cano" userId="fc915ba18e46dcf9" providerId="LiveId" clId="{69C2ABC4-F540-486C-B2EE-E96F79EE26F4}" dt="2018-06-02T16:31:38.140" v="669" actId="26606"/>
          <ac:spMkLst>
            <pc:docMk/>
            <pc:sldMk cId="2322778619" sldId="262"/>
            <ac:spMk id="3" creationId="{F7756986-FEF3-467D-921F-5FF3BEB671AB}"/>
          </ac:spMkLst>
        </pc:spChg>
        <pc:picChg chg="add mod ord">
          <ac:chgData name="Jorge Bastida Cano" userId="fc915ba18e46dcf9" providerId="LiveId" clId="{69C2ABC4-F540-486C-B2EE-E96F79EE26F4}" dt="2018-06-02T16:31:38.140" v="669" actId="26606"/>
          <ac:picMkLst>
            <pc:docMk/>
            <pc:sldMk cId="2322778619" sldId="262"/>
            <ac:picMk id="5" creationId="{6B2E11F0-2750-4052-A53F-E2F00DF4DB01}"/>
          </ac:picMkLst>
        </pc:picChg>
      </pc:sldChg>
      <pc:sldChg chg="modSp">
        <pc:chgData name="Jorge Bastida Cano" userId="fc915ba18e46dcf9" providerId="LiveId" clId="{69C2ABC4-F540-486C-B2EE-E96F79EE26F4}" dt="2018-06-02T16:26:51.846" v="623" actId="1076"/>
        <pc:sldMkLst>
          <pc:docMk/>
          <pc:sldMk cId="1251148630" sldId="263"/>
        </pc:sldMkLst>
        <pc:spChg chg="mod">
          <ac:chgData name="Jorge Bastida Cano" userId="fc915ba18e46dcf9" providerId="LiveId" clId="{69C2ABC4-F540-486C-B2EE-E96F79EE26F4}" dt="2018-06-02T16:26:32.597" v="619" actId="20577"/>
          <ac:spMkLst>
            <pc:docMk/>
            <pc:sldMk cId="1251148630" sldId="263"/>
            <ac:spMk id="2" creationId="{6F49F403-38D4-424D-ACC8-BF347B6EE0A6}"/>
          </ac:spMkLst>
        </pc:spChg>
        <pc:spChg chg="mod">
          <ac:chgData name="Jorge Bastida Cano" userId="fc915ba18e46dcf9" providerId="LiveId" clId="{69C2ABC4-F540-486C-B2EE-E96F79EE26F4}" dt="2018-06-02T16:26:49.327" v="622" actId="1076"/>
          <ac:spMkLst>
            <pc:docMk/>
            <pc:sldMk cId="1251148630" sldId="263"/>
            <ac:spMk id="3" creationId="{28E62012-4D98-432F-BBD7-101FF33CB9BE}"/>
          </ac:spMkLst>
        </pc:spChg>
        <pc:picChg chg="mod">
          <ac:chgData name="Jorge Bastida Cano" userId="fc915ba18e46dcf9" providerId="LiveId" clId="{69C2ABC4-F540-486C-B2EE-E96F79EE26F4}" dt="2018-06-02T16:26:51.846" v="623" actId="1076"/>
          <ac:picMkLst>
            <pc:docMk/>
            <pc:sldMk cId="1251148630" sldId="263"/>
            <ac:picMk id="5" creationId="{03A19F1A-4DCB-439B-B0EF-8264F18AA351}"/>
          </ac:picMkLst>
        </pc:picChg>
      </pc:sldChg>
      <pc:sldChg chg="modSp ord modAnim">
        <pc:chgData name="Jorge Bastida Cano" userId="fc915ba18e46dcf9" providerId="LiveId" clId="{69C2ABC4-F540-486C-B2EE-E96F79EE26F4}" dt="2018-06-02T16:12:54.875" v="451" actId="20577"/>
        <pc:sldMkLst>
          <pc:docMk/>
          <pc:sldMk cId="3819101607" sldId="264"/>
        </pc:sldMkLst>
        <pc:spChg chg="mod">
          <ac:chgData name="Jorge Bastida Cano" userId="fc915ba18e46dcf9" providerId="LiveId" clId="{69C2ABC4-F540-486C-B2EE-E96F79EE26F4}" dt="2018-06-02T16:09:50.612" v="360" actId="20577"/>
          <ac:spMkLst>
            <pc:docMk/>
            <pc:sldMk cId="3819101607" sldId="264"/>
            <ac:spMk id="2" creationId="{58198DD6-0F6C-4C6F-ADB9-D3E842A10C06}"/>
          </ac:spMkLst>
        </pc:spChg>
        <pc:spChg chg="mod">
          <ac:chgData name="Jorge Bastida Cano" userId="fc915ba18e46dcf9" providerId="LiveId" clId="{69C2ABC4-F540-486C-B2EE-E96F79EE26F4}" dt="2018-06-02T16:12:54.875" v="451" actId="20577"/>
          <ac:spMkLst>
            <pc:docMk/>
            <pc:sldMk cId="3819101607" sldId="264"/>
            <ac:spMk id="3" creationId="{F922A711-46BB-4C13-A246-6ABC9FBFFB11}"/>
          </ac:spMkLst>
        </pc:spChg>
      </pc:sldChg>
      <pc:sldChg chg="del">
        <pc:chgData name="Jorge Bastida Cano" userId="fc915ba18e46dcf9" providerId="LiveId" clId="{69C2ABC4-F540-486C-B2EE-E96F79EE26F4}" dt="2018-06-02T16:20:44.334" v="514" actId="2696"/>
        <pc:sldMkLst>
          <pc:docMk/>
          <pc:sldMk cId="893456183" sldId="265"/>
        </pc:sldMkLst>
      </pc:sldChg>
      <pc:sldChg chg="addSp delSp modSp add mod ord setBg delAnim">
        <pc:chgData name="Jorge Bastida Cano" userId="fc915ba18e46dcf9" providerId="LiveId" clId="{69C2ABC4-F540-486C-B2EE-E96F79EE26F4}" dt="2018-06-02T16:35:38.396" v="699" actId="14100"/>
        <pc:sldMkLst>
          <pc:docMk/>
          <pc:sldMk cId="961085327" sldId="265"/>
        </pc:sldMkLst>
        <pc:spChg chg="mod">
          <ac:chgData name="Jorge Bastida Cano" userId="fc915ba18e46dcf9" providerId="LiveId" clId="{69C2ABC4-F540-486C-B2EE-E96F79EE26F4}" dt="2018-06-02T16:35:03.282" v="694" actId="26606"/>
          <ac:spMkLst>
            <pc:docMk/>
            <pc:sldMk cId="961085327" sldId="265"/>
            <ac:spMk id="2" creationId="{6F49F403-38D4-424D-ACC8-BF347B6EE0A6}"/>
          </ac:spMkLst>
        </pc:spChg>
        <pc:spChg chg="mod">
          <ac:chgData name="Jorge Bastida Cano" userId="fc915ba18e46dcf9" providerId="LiveId" clId="{69C2ABC4-F540-486C-B2EE-E96F79EE26F4}" dt="2018-06-02T16:35:38.396" v="699" actId="14100"/>
          <ac:spMkLst>
            <pc:docMk/>
            <pc:sldMk cId="961085327" sldId="265"/>
            <ac:spMk id="3" creationId="{28E62012-4D98-432F-BBD7-101FF33CB9BE}"/>
          </ac:spMkLst>
        </pc:spChg>
        <pc:picChg chg="del">
          <ac:chgData name="Jorge Bastida Cano" userId="fc915ba18e46dcf9" providerId="LiveId" clId="{69C2ABC4-F540-486C-B2EE-E96F79EE26F4}" dt="2018-06-02T16:34:52.197" v="691" actId="478"/>
          <ac:picMkLst>
            <pc:docMk/>
            <pc:sldMk cId="961085327" sldId="265"/>
            <ac:picMk id="5" creationId="{03A19F1A-4DCB-439B-B0EF-8264F18AA351}"/>
          </ac:picMkLst>
        </pc:picChg>
        <pc:picChg chg="add mod ord">
          <ac:chgData name="Jorge Bastida Cano" userId="fc915ba18e46dcf9" providerId="LiveId" clId="{69C2ABC4-F540-486C-B2EE-E96F79EE26F4}" dt="2018-06-02T16:35:33.691" v="698" actId="26606"/>
          <ac:picMkLst>
            <pc:docMk/>
            <pc:sldMk cId="961085327" sldId="265"/>
            <ac:picMk id="6" creationId="{60D227C1-5C8F-4756-949E-46A5D9978D41}"/>
          </ac:picMkLst>
        </pc:picChg>
      </pc:sldChg>
      <pc:sldChg chg="del">
        <pc:chgData name="Jorge Bastida Cano" userId="fc915ba18e46dcf9" providerId="LiveId" clId="{69C2ABC4-F540-486C-B2EE-E96F79EE26F4}" dt="2018-06-02T16:20:43.458" v="513" actId="2696"/>
        <pc:sldMkLst>
          <pc:docMk/>
          <pc:sldMk cId="780837079" sldId="266"/>
        </pc:sldMkLst>
      </pc:sldChg>
      <pc:sldChg chg="addSp delSp modSp add mod setBg delAnim">
        <pc:chgData name="Jorge Bastida Cano" userId="fc915ba18e46dcf9" providerId="LiveId" clId="{69C2ABC4-F540-486C-B2EE-E96F79EE26F4}" dt="2018-06-02T16:41:14.180" v="769" actId="14100"/>
        <pc:sldMkLst>
          <pc:docMk/>
          <pc:sldMk cId="2922629209" sldId="266"/>
        </pc:sldMkLst>
        <pc:spChg chg="mod">
          <ac:chgData name="Jorge Bastida Cano" userId="fc915ba18e46dcf9" providerId="LiveId" clId="{69C2ABC4-F540-486C-B2EE-E96F79EE26F4}" dt="2018-06-02T16:40:45.468" v="758" actId="26606"/>
          <ac:spMkLst>
            <pc:docMk/>
            <pc:sldMk cId="2922629209" sldId="266"/>
            <ac:spMk id="2" creationId="{6F49F403-38D4-424D-ACC8-BF347B6EE0A6}"/>
          </ac:spMkLst>
        </pc:spChg>
        <pc:spChg chg="mod">
          <ac:chgData name="Jorge Bastida Cano" userId="fc915ba18e46dcf9" providerId="LiveId" clId="{69C2ABC4-F540-486C-B2EE-E96F79EE26F4}" dt="2018-06-02T16:41:14.180" v="769" actId="14100"/>
          <ac:spMkLst>
            <pc:docMk/>
            <pc:sldMk cId="2922629209" sldId="266"/>
            <ac:spMk id="3" creationId="{28E62012-4D98-432F-BBD7-101FF33CB9BE}"/>
          </ac:spMkLst>
        </pc:spChg>
        <pc:picChg chg="del">
          <ac:chgData name="Jorge Bastida Cano" userId="fc915ba18e46dcf9" providerId="LiveId" clId="{69C2ABC4-F540-486C-B2EE-E96F79EE26F4}" dt="2018-06-02T16:38:43.174" v="729" actId="478"/>
          <ac:picMkLst>
            <pc:docMk/>
            <pc:sldMk cId="2922629209" sldId="266"/>
            <ac:picMk id="5" creationId="{03A19F1A-4DCB-439B-B0EF-8264F18AA351}"/>
          </ac:picMkLst>
        </pc:picChg>
        <pc:picChg chg="add mod ord">
          <ac:chgData name="Jorge Bastida Cano" userId="fc915ba18e46dcf9" providerId="LiveId" clId="{69C2ABC4-F540-486C-B2EE-E96F79EE26F4}" dt="2018-06-02T16:41:05.932" v="766" actId="1076"/>
          <ac:picMkLst>
            <pc:docMk/>
            <pc:sldMk cId="2922629209" sldId="266"/>
            <ac:picMk id="6" creationId="{D4FDEBA0-8FE9-4486-9625-E320925D4921}"/>
          </ac:picMkLst>
        </pc:picChg>
      </pc:sldChg>
      <pc:sldChg chg="del">
        <pc:chgData name="Jorge Bastida Cano" userId="fc915ba18e46dcf9" providerId="LiveId" clId="{69C2ABC4-F540-486C-B2EE-E96F79EE26F4}" dt="2018-06-02T16:20:42.481" v="512" actId="2696"/>
        <pc:sldMkLst>
          <pc:docMk/>
          <pc:sldMk cId="2476757288" sldId="267"/>
        </pc:sldMkLst>
      </pc:sldChg>
      <pc:sldChg chg="del">
        <pc:chgData name="Jorge Bastida Cano" userId="fc915ba18e46dcf9" providerId="LiveId" clId="{69C2ABC4-F540-486C-B2EE-E96F79EE26F4}" dt="2018-06-02T16:20:36.857" v="511" actId="2696"/>
        <pc:sldMkLst>
          <pc:docMk/>
          <pc:sldMk cId="1324817044" sldId="268"/>
        </pc:sldMkLst>
      </pc:sldChg>
      <pc:sldChg chg="del">
        <pc:chgData name="Jorge Bastida Cano" userId="fc915ba18e46dcf9" providerId="LiveId" clId="{69C2ABC4-F540-486C-B2EE-E96F79EE26F4}" dt="2018-06-02T16:20:33.840" v="510" actId="2696"/>
        <pc:sldMkLst>
          <pc:docMk/>
          <pc:sldMk cId="3834512011" sldId="269"/>
        </pc:sldMkLst>
      </pc:sldChg>
      <pc:sldChg chg="del">
        <pc:chgData name="Jorge Bastida Cano" userId="fc915ba18e46dcf9" providerId="LiveId" clId="{69C2ABC4-F540-486C-B2EE-E96F79EE26F4}" dt="2018-06-02T16:03:29.685" v="18" actId="2696"/>
        <pc:sldMkLst>
          <pc:docMk/>
          <pc:sldMk cId="2030839997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CD3E-33E9-40E1-96F7-C4A80FF42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PATRONES DE  DISEÑO </a:t>
            </a:r>
            <a:r>
              <a:rPr lang="en-US" dirty="0" err="1"/>
              <a:t>GoF</a:t>
            </a:r>
            <a:r>
              <a:rPr lang="en-US" dirty="0"/>
              <a:t>: </a:t>
            </a:r>
            <a:r>
              <a:rPr lang="en-US" b="1" dirty="0"/>
              <a:t>COMPOSITE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6658D-6918-4541-A3C7-DFEF87291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JORGE BASTIDA CANO – 48489986y</a:t>
            </a:r>
          </a:p>
          <a:p>
            <a:r>
              <a:rPr lang="en-US" dirty="0"/>
              <a:t>MODELADO DEL SOFTWARE - GRADO EN INGENIERÍA INFORMÁTICA – UCAM </a:t>
            </a:r>
          </a:p>
        </p:txBody>
      </p:sp>
    </p:spTree>
    <p:extLst>
      <p:ext uri="{BB962C8B-B14F-4D97-AF65-F5344CB8AC3E}">
        <p14:creationId xmlns:p14="http://schemas.microsoft.com/office/powerpoint/2010/main" val="2957661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2CB3EA-54D0-4E76-BD36-1E000F7C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013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D7946-11C8-4941-BB68-0403C818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VENTAJAS: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1345-314C-4BCC-9C5E-DB387A22D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400" b="1" dirty="0"/>
              <a:t>Define jerarquías de clases que consisten en objetos simples y en composiciones de esos objetos: </a:t>
            </a:r>
            <a:r>
              <a:rPr lang="es-ES" sz="1400" dirty="0"/>
              <a:t>Los objetos simples pueden ser compuestos en objetos más complejos que a su vez pueden ser compuestos por otros objetos compuestos y así recursivamente. En cualquier lugar del código del cliente donde se necesite un objeto simple, también se podrá usar un objeto compuesto.</a:t>
            </a:r>
          </a:p>
          <a:p>
            <a:pPr>
              <a:lnSpc>
                <a:spcPct val="90000"/>
              </a:lnSpc>
            </a:pPr>
            <a:r>
              <a:rPr lang="es-ES" sz="1400" b="1" dirty="0"/>
              <a:t>Hace al cliente más simple</a:t>
            </a:r>
            <a:r>
              <a:rPr lang="es-ES" sz="1400" dirty="0"/>
              <a:t>: Los clientes pueden tratar los objetos simples y compuestos uniformemente. Los clientes normalmente no saben (y no les debería importar) si están tratando con una hoja (</a:t>
            </a:r>
            <a:r>
              <a:rPr lang="es-ES" sz="1400" dirty="0" err="1"/>
              <a:t>Leaf</a:t>
            </a:r>
            <a:r>
              <a:rPr lang="es-ES" sz="1400" dirty="0"/>
              <a:t>) o con un objeto Composite. Esto simplifica el código del cliente.</a:t>
            </a:r>
          </a:p>
          <a:p>
            <a:pPr>
              <a:lnSpc>
                <a:spcPct val="90000"/>
              </a:lnSpc>
            </a:pPr>
            <a:r>
              <a:rPr lang="es-ES" sz="1400" b="1" dirty="0"/>
              <a:t>Hace más fácil añadir nuevos tipos de componentes</a:t>
            </a:r>
            <a:r>
              <a:rPr lang="es-ES" sz="1400" dirty="0"/>
              <a:t>: Si se define una nueva clase </a:t>
            </a:r>
            <a:r>
              <a:rPr lang="es-ES" sz="1400" dirty="0" err="1"/>
              <a:t>Leaf</a:t>
            </a:r>
            <a:r>
              <a:rPr lang="es-ES" sz="1400" dirty="0"/>
              <a:t> o Composite, ésta funcionará automáticamente con la estructura que ya estaba definida y el cliente no tendrá que cambiar.</a:t>
            </a:r>
          </a:p>
        </p:txBody>
      </p:sp>
    </p:spTree>
    <p:extLst>
      <p:ext uri="{BB962C8B-B14F-4D97-AF65-F5344CB8AC3E}">
        <p14:creationId xmlns:p14="http://schemas.microsoft.com/office/powerpoint/2010/main" val="30414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B2E11F0-2750-4052-A53F-E2F00DF4D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29" b="-4"/>
          <a:stretch/>
        </p:blipFill>
        <p:spPr>
          <a:xfrm>
            <a:off x="8020571" y="2775951"/>
            <a:ext cx="3080048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E8642E-9F59-47A3-9ED7-66293BA4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DESVENTAJAS: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6986-FEF3-467D-921F-5FF3BEB67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pPr fontAlgn="base"/>
            <a:r>
              <a:rPr lang="es-ES" b="1" dirty="0"/>
              <a:t>Puede hacer nuestro diseño demasiado general</a:t>
            </a:r>
            <a:r>
              <a:rPr lang="es-ES" dirty="0"/>
              <a:t>: La desventaja de hacer más fácil el añadir nuevos componentes es que también hace más difícil restringir los componentes de una composición. A veces queremos que una composición tenga solo un determinado tipo de componentes. Con este patrón tendríamos que hacer las comprobaciones en tiempo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232277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7E0A4F-FE1D-4A81-8D8F-986345F7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0C2B8F-6B1B-46D5-86E6-40F36C695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B237C1-E8A0-4DD3-B6C5-F2D54F796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8D62F0D-6BD4-4DD4-B125-6F7A952A3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28E8CD-5219-4795-91D4-9618DB8ED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00A43E1-4FE7-498F-AFFF-FDFC1FAF0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B521824-592C-476A-AB0A-CA0C6D1F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5C860C9-D4F9-4350-80DA-0D1CD36C7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C9A691D1-0701-4D86-98C6-0873DBF7B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1023437"/>
            <a:ext cx="4828707" cy="482870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8642E-9F59-47A3-9ED7-66293BA4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EJEMPLO (I):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6986-FEF3-467D-921F-5FF3BEB67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24" y="2040402"/>
            <a:ext cx="5304853" cy="3811742"/>
          </a:xfrm>
        </p:spPr>
        <p:txBody>
          <a:bodyPr anchor="ctr">
            <a:normAutofit/>
          </a:bodyPr>
          <a:lstStyle/>
          <a:p>
            <a:pPr fontAlgn="base"/>
            <a:r>
              <a:rPr lang="es-ES" dirty="0">
                <a:solidFill>
                  <a:srgbClr val="FFFFFF"/>
                </a:solidFill>
              </a:rPr>
              <a:t>Imaginemos una pequeña empresa, en la que hay 5 empleados. </a:t>
            </a:r>
          </a:p>
          <a:p>
            <a:pPr fontAlgn="base"/>
            <a:r>
              <a:rPr lang="es-ES" dirty="0">
                <a:solidFill>
                  <a:srgbClr val="FFFFFF"/>
                </a:solidFill>
              </a:rPr>
              <a:t>En la posición más alta, hay un Director o Gerente general. </a:t>
            </a:r>
          </a:p>
          <a:p>
            <a:pPr fontAlgn="base"/>
            <a:r>
              <a:rPr lang="es-ES" dirty="0">
                <a:solidFill>
                  <a:srgbClr val="FFFFFF"/>
                </a:solidFill>
              </a:rPr>
              <a:t>Bajo el Gerente general, hay dos empleados, uno es Gerente de Departamento y el otro es Desarrollador.</a:t>
            </a:r>
          </a:p>
          <a:p>
            <a:pPr fontAlgn="base"/>
            <a:r>
              <a:rPr lang="es-ES" dirty="0">
                <a:solidFill>
                  <a:srgbClr val="FFFFFF"/>
                </a:solidFill>
              </a:rPr>
              <a:t>Bajo el Gerente de Departamento hay dos Desarrolladores</a:t>
            </a:r>
          </a:p>
          <a:p>
            <a:pPr fontAlgn="base"/>
            <a:r>
              <a:rPr lang="es-ES" dirty="0">
                <a:solidFill>
                  <a:srgbClr val="FFFFFF"/>
                </a:solidFill>
              </a:rPr>
              <a:t>Queremos imprimir nombre y salario de todos los empleados de arriba a abajo.</a:t>
            </a:r>
          </a:p>
        </p:txBody>
      </p:sp>
    </p:spTree>
    <p:extLst>
      <p:ext uri="{BB962C8B-B14F-4D97-AF65-F5344CB8AC3E}">
        <p14:creationId xmlns:p14="http://schemas.microsoft.com/office/powerpoint/2010/main" val="160851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E4EA1A1-AD8B-4B74-BBB2-AB9E19FD5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105" y="1765541"/>
            <a:ext cx="7749154" cy="3429000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E8642E-9F59-47A3-9ED7-66293BA4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282" y="760783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EJEMPLO (II):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8F918A6-D30D-4E65-811A-E5B06AF2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010" y="867224"/>
            <a:ext cx="8825658" cy="582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6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Estructura</a:t>
            </a:r>
            <a:r>
              <a:rPr lang="en-US" sz="16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s-ES" sz="16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Ejemplo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2AE5EB2-9B79-44B9-A5BE-AF0AE802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428750"/>
            <a:ext cx="9020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18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2F44A5-98B1-4A65-88A4-3215741B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404839"/>
            <a:ext cx="4986236" cy="404520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E8642E-9F59-47A3-9ED7-66293BA4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282" y="386884"/>
            <a:ext cx="4798142" cy="10562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EJEMPLO (III):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8F918A6-D30D-4E65-811A-E5B06AF2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469" y="1595962"/>
            <a:ext cx="5234559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DIAGRAMA DE CLASES del </a:t>
            </a:r>
            <a:r>
              <a:rPr lang="es-E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Ejemplo</a:t>
            </a: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y ROLES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9A56630-1D2C-4286-A25E-0EBB55065921}"/>
              </a:ext>
            </a:extLst>
          </p:cNvPr>
          <p:cNvSpPr/>
          <p:nvPr/>
        </p:nvSpPr>
        <p:spPr>
          <a:xfrm>
            <a:off x="6325470" y="3579525"/>
            <a:ext cx="4683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FFFFFF"/>
                </a:solidFill>
              </a:rPr>
              <a:t>Manager = Composite (Compuesto).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FFFFFF"/>
                </a:solidFill>
              </a:rPr>
              <a:t>Developer</a:t>
            </a:r>
            <a:r>
              <a:rPr lang="es-ES" dirty="0">
                <a:solidFill>
                  <a:srgbClr val="FFFFFF"/>
                </a:solidFill>
              </a:rPr>
              <a:t> = </a:t>
            </a:r>
            <a:r>
              <a:rPr lang="es-ES" dirty="0" err="1">
                <a:solidFill>
                  <a:srgbClr val="FFFFFF"/>
                </a:solidFill>
              </a:rPr>
              <a:t>Leaf</a:t>
            </a:r>
            <a:r>
              <a:rPr lang="es-ES" dirty="0">
                <a:solidFill>
                  <a:srgbClr val="FFFFFF"/>
                </a:solidFill>
              </a:rPr>
              <a:t> (Hoja)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FFFFFF"/>
                </a:solidFill>
              </a:rPr>
              <a:t>Employee</a:t>
            </a:r>
            <a:r>
              <a:rPr lang="es-ES" dirty="0">
                <a:solidFill>
                  <a:srgbClr val="FFFFFF"/>
                </a:solidFill>
              </a:rPr>
              <a:t> = </a:t>
            </a:r>
            <a:r>
              <a:rPr lang="es-ES" dirty="0" err="1">
                <a:solidFill>
                  <a:srgbClr val="FFFFFF"/>
                </a:solidFill>
              </a:rPr>
              <a:t>Component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50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D995D0-A980-4521-B254-48C46E47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1" y="3281036"/>
            <a:ext cx="3080048" cy="205699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E8642E-9F59-47A3-9ED7-66293BA4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EJEMPLO (IV)</a:t>
            </a: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8F918A6-D30D-4E65-811A-E5B06AF2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latin typeface="+mn-lt"/>
                <a:ea typeface="+mn-ea"/>
                <a:cs typeface="+mn-cs"/>
              </a:rPr>
              <a:t>CREAMOS LA INTERFACE (Employee.java), es </a:t>
            </a:r>
            <a:r>
              <a:rPr lang="es-ES" b="0" i="0" kern="1200" cap="all" dirty="0">
                <a:latin typeface="+mn-lt"/>
                <a:ea typeface="+mn-ea"/>
                <a:cs typeface="+mn-cs"/>
              </a:rPr>
              <a:t>decir</a:t>
            </a:r>
            <a:r>
              <a:rPr lang="en-US" b="0" i="0" kern="1200" cap="all" dirty="0">
                <a:latin typeface="+mn-lt"/>
                <a:ea typeface="+mn-ea"/>
                <a:cs typeface="+mn-cs"/>
              </a:rPr>
              <a:t> el </a:t>
            </a:r>
            <a:r>
              <a:rPr lang="es-ES" b="0" i="0" kern="1200" cap="all" dirty="0">
                <a:latin typeface="+mn-lt"/>
                <a:ea typeface="+mn-ea"/>
                <a:cs typeface="+mn-cs"/>
              </a:rPr>
              <a:t>componente</a:t>
            </a:r>
            <a:r>
              <a:rPr lang="en-US" b="0" i="0" kern="1200" cap="all" dirty="0"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b="0" i="0" kern="1200" cap="all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55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642E-9F59-47A3-9ED7-66293BA4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EJEMPLO (V)</a:t>
            </a:r>
            <a:endParaRPr lang="en-US" b="0" i="0" kern="1200"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8F918A6-D30D-4E65-811A-E5B06AF2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latin typeface="+mn-lt"/>
                <a:ea typeface="+mn-ea"/>
                <a:cs typeface="+mn-cs"/>
              </a:rPr>
              <a:t>CREAMOS LA </a:t>
            </a:r>
            <a:r>
              <a:rPr lang="en-US" b="0" i="0" kern="1200" cap="all" dirty="0" err="1">
                <a:latin typeface="+mn-lt"/>
                <a:ea typeface="+mn-ea"/>
                <a:cs typeface="+mn-cs"/>
              </a:rPr>
              <a:t>clase</a:t>
            </a:r>
            <a:r>
              <a:rPr lang="en-US" b="0" i="0" kern="1200" cap="all" dirty="0">
                <a:latin typeface="+mn-lt"/>
                <a:ea typeface="+mn-ea"/>
                <a:cs typeface="+mn-cs"/>
              </a:rPr>
              <a:t> manager,</a:t>
            </a:r>
            <a:r>
              <a:rPr lang="en-US" cap="all" dirty="0"/>
              <a:t> es </a:t>
            </a:r>
            <a:r>
              <a:rPr lang="es-ES" b="0" i="0" kern="1200" cap="all" dirty="0">
                <a:latin typeface="+mn-lt"/>
                <a:ea typeface="+mn-ea"/>
                <a:cs typeface="+mn-cs"/>
              </a:rPr>
              <a:t>decir</a:t>
            </a:r>
            <a:r>
              <a:rPr lang="en-US" b="0" i="0" kern="1200" cap="all" dirty="0">
                <a:latin typeface="+mn-lt"/>
                <a:ea typeface="+mn-ea"/>
                <a:cs typeface="+mn-cs"/>
              </a:rPr>
              <a:t> el </a:t>
            </a:r>
            <a:r>
              <a:rPr lang="es-ES" cap="all" dirty="0"/>
              <a:t>composite</a:t>
            </a:r>
            <a:endParaRPr lang="en-US" b="0" i="0" kern="1200" cap="all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="0" i="0" kern="1200" cap="all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DFBA58-3202-4831-B3C1-9EE913D4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14" y="2447636"/>
            <a:ext cx="3963432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2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642E-9F59-47A3-9ED7-66293BA4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EJEMPLO (VI)</a:t>
            </a:r>
            <a:endParaRPr lang="en-US" b="0" i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8F918A6-D30D-4E65-811A-E5B06AF2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17" y="2621973"/>
            <a:ext cx="6397313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latin typeface="+mn-lt"/>
                <a:ea typeface="+mn-ea"/>
                <a:cs typeface="+mn-cs"/>
              </a:rPr>
              <a:t>CREAMOS LA </a:t>
            </a:r>
            <a:r>
              <a:rPr lang="en-US" b="0" i="0" kern="1200" cap="all" dirty="0" err="1">
                <a:latin typeface="+mn-lt"/>
                <a:ea typeface="+mn-ea"/>
                <a:cs typeface="+mn-cs"/>
              </a:rPr>
              <a:t>clase</a:t>
            </a:r>
            <a:r>
              <a:rPr lang="en-US" b="0" i="0" kern="1200" cap="all" dirty="0">
                <a:latin typeface="+mn-lt"/>
                <a:ea typeface="+mn-ea"/>
                <a:cs typeface="+mn-cs"/>
              </a:rPr>
              <a:t> developer,</a:t>
            </a:r>
            <a:r>
              <a:rPr lang="en-US" cap="all" dirty="0"/>
              <a:t> es </a:t>
            </a:r>
            <a:r>
              <a:rPr lang="es-ES" b="0" i="0" kern="1200" cap="all" dirty="0">
                <a:latin typeface="+mn-lt"/>
                <a:ea typeface="+mn-ea"/>
                <a:cs typeface="+mn-cs"/>
              </a:rPr>
              <a:t>decir</a:t>
            </a:r>
            <a:r>
              <a:rPr lang="en-US" b="0" i="0" kern="1200" cap="all" dirty="0">
                <a:latin typeface="+mn-lt"/>
                <a:ea typeface="+mn-ea"/>
                <a:cs typeface="+mn-cs"/>
              </a:rPr>
              <a:t> </a:t>
            </a:r>
            <a:r>
              <a:rPr lang="es-ES" b="0" i="0" kern="1200" cap="all" dirty="0">
                <a:latin typeface="+mn-lt"/>
                <a:ea typeface="+mn-ea"/>
                <a:cs typeface="+mn-cs"/>
              </a:rPr>
              <a:t>la hoja</a:t>
            </a:r>
          </a:p>
          <a:p>
            <a:pPr marL="0" indent="0">
              <a:buNone/>
            </a:pPr>
            <a:r>
              <a:rPr lang="es-ES" cap="all" dirty="0"/>
              <a:t>(</a:t>
            </a:r>
            <a:r>
              <a:rPr lang="es-ES" cap="all" dirty="0" err="1"/>
              <a:t>leaf</a:t>
            </a:r>
            <a:r>
              <a:rPr lang="es-ES" cap="all" dirty="0"/>
              <a:t>)</a:t>
            </a:r>
            <a:endParaRPr lang="en-US" b="0" i="0" kern="1200" cap="all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="0" i="0" kern="1200" cap="all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E9F35E-0639-48A1-8497-3A9A198EC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97" y="2346035"/>
            <a:ext cx="5446130" cy="42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0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642E-9F59-47A3-9ED7-66293BA4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EJEMPLO (VII)</a:t>
            </a:r>
            <a:endParaRPr lang="en-US" b="0" i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8F918A6-D30D-4E65-811A-E5B06AF2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17" y="2621973"/>
            <a:ext cx="6397313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latin typeface="+mn-lt"/>
                <a:ea typeface="+mn-ea"/>
                <a:cs typeface="+mn-cs"/>
              </a:rPr>
              <a:t>Y por </a:t>
            </a:r>
            <a:r>
              <a:rPr lang="es-ES" b="0" i="0" kern="1200" cap="all" dirty="0">
                <a:latin typeface="+mn-lt"/>
                <a:ea typeface="+mn-ea"/>
                <a:cs typeface="+mn-cs"/>
              </a:rPr>
              <a:t>último</a:t>
            </a:r>
            <a:r>
              <a:rPr lang="en-US" b="0" i="0" kern="1200" cap="all" dirty="0">
                <a:latin typeface="+mn-lt"/>
                <a:ea typeface="+mn-ea"/>
                <a:cs typeface="+mn-cs"/>
              </a:rPr>
              <a:t> </a:t>
            </a:r>
            <a:r>
              <a:rPr lang="es-ES" b="0" i="0" kern="1200" cap="all" dirty="0">
                <a:latin typeface="+mn-lt"/>
                <a:ea typeface="+mn-ea"/>
                <a:cs typeface="+mn-cs"/>
              </a:rPr>
              <a:t>creamos</a:t>
            </a:r>
            <a:r>
              <a:rPr lang="en-US" b="0" i="0" kern="1200" cap="all" dirty="0">
                <a:latin typeface="+mn-lt"/>
                <a:ea typeface="+mn-ea"/>
                <a:cs typeface="+mn-cs"/>
              </a:rPr>
              <a:t> una </a:t>
            </a:r>
            <a:r>
              <a:rPr lang="es-ES" b="0" i="0" kern="1200" cap="all" dirty="0">
                <a:latin typeface="+mn-lt"/>
                <a:ea typeface="+mn-ea"/>
                <a:cs typeface="+mn-cs"/>
              </a:rPr>
              <a:t>sencilla</a:t>
            </a:r>
          </a:p>
          <a:p>
            <a:pPr marL="0" indent="0">
              <a:buNone/>
            </a:pPr>
            <a:r>
              <a:rPr lang="en-US" cap="all" dirty="0" err="1"/>
              <a:t>clase</a:t>
            </a:r>
            <a:r>
              <a:rPr lang="en-US" b="0" i="0" kern="1200" cap="all" dirty="0">
                <a:latin typeface="+mn-lt"/>
                <a:ea typeface="+mn-ea"/>
                <a:cs typeface="+mn-cs"/>
              </a:rPr>
              <a:t> main.java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1690D1-BEA0-47B6-A673-28856AF2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239" y="2954626"/>
            <a:ext cx="52006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6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642E-9F59-47A3-9ED7-66293BA4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EJEMPLO (y VIII)</a:t>
            </a:r>
            <a:endParaRPr lang="en-US" b="0" i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8F918A6-D30D-4E65-811A-E5B06AF2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17" y="2621973"/>
            <a:ext cx="6397313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b="0" i="0" kern="1200" cap="all" dirty="0">
                <a:latin typeface="+mn-lt"/>
                <a:ea typeface="+mn-ea"/>
                <a:cs typeface="+mn-cs"/>
              </a:rPr>
              <a:t>Salida del programa: </a:t>
            </a:r>
            <a:endParaRPr lang="en-US" b="0" i="0" kern="1200" cap="all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AAD836-10F1-4F69-8CCF-BFE8EA6A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280" y="2891848"/>
            <a:ext cx="32480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6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5">
            <a:extLst>
              <a:ext uri="{FF2B5EF4-FFF2-40B4-BE49-F238E27FC236}">
                <a16:creationId xmlns:a16="http://schemas.microsoft.com/office/drawing/2014/main" id="{DD72FDFC-F497-4AA6-85C3-DDF24394D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ABDB68-E3D5-448E-97D3-06FFEF680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3DA7DD-CA37-4ED7-8710-48E56B063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2F2E3C-66CD-4DEB-BA14-2A5912B65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2FE6764-AB8C-4A7B-90F5-27B8CDC70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3BF38357-85E9-42F6-8CF9-02C1FC596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B8DD7FEB-D9F3-4F5B-982C-36B0664D0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96BA11E4-0636-4FA9-A836-2A4FB1764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657F205D-FFCB-45CD-B1B4-32650862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226" y="1375132"/>
            <a:ext cx="4125317" cy="4125317"/>
          </a:xfrm>
          <a:prstGeom prst="rect">
            <a:avLst/>
          </a:prstGeom>
        </p:spPr>
      </p:pic>
      <p:sp>
        <p:nvSpPr>
          <p:cNvPr id="38" name="Rectangle 34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196C0-5A1F-413A-A789-042A63B4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EBEBEB"/>
                </a:solidFill>
              </a:rPr>
              <a:t>DESCRIPCIÓN</a:t>
            </a:r>
            <a:r>
              <a:rPr lang="en-US" dirty="0">
                <a:solidFill>
                  <a:srgbClr val="EBEBEB"/>
                </a:solidFill>
              </a:rPr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435C9-A179-46CD-8B02-C0F64FE1AD3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8457" y="1688709"/>
            <a:ext cx="6072776" cy="381174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El patrón Composite sirve para construir objetos complejos a partir de otros más simples y similares entre sí, gracias a la composición recursiva y a una estructura en forma de árbol.</a:t>
            </a:r>
          </a:p>
          <a:p>
            <a:r>
              <a:rPr lang="es-ES" dirty="0">
                <a:solidFill>
                  <a:srgbClr val="FFFFFF"/>
                </a:solidFill>
              </a:rPr>
              <a:t>Esto simplifica el tratamiento de los objetos creados, ya que, al poseer todos ellos una interfaz común, se tratan todos de la misma manera.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26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2F37526-50CC-44E1-BBC7-198EE0AC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685" y="2775951"/>
            <a:ext cx="3005819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6742D-2487-4D03-AAD9-8F8638E7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PRÓPOSITO: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392A-CA34-43C1-A2D2-3F5186AE7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s-ES" dirty="0"/>
              <a:t>Componer objetos en estructuras de árbol para representar jerarquías todo-parte. El patrón permite a los clientes tratar a los objetos individuales y a las composiciones de objetos uniformemente.</a:t>
            </a:r>
          </a:p>
          <a:p>
            <a:r>
              <a:rPr lang="es-ES" dirty="0"/>
              <a:t>Podemos equiparar este patrón a un panal y sus celdas. Cada objeto simple (celda) puede relacionarse con otros formando una estructura más compleja (panal).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6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649AB8-C540-4FC8-B0F8-BD74B6460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13" r="-2" b="13696"/>
          <a:stretch/>
        </p:blipFill>
        <p:spPr>
          <a:xfrm>
            <a:off x="8020571" y="2775951"/>
            <a:ext cx="3080048" cy="145128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D5986-919E-40C0-9E76-F69BF5F63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59" r="-2" b="553"/>
          <a:stretch/>
        </p:blipFill>
        <p:spPr>
          <a:xfrm>
            <a:off x="8020571" y="4391828"/>
            <a:ext cx="3080048" cy="145128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104143-794A-4715-81EC-7AFF31A7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ESTRUCTURA: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6B06-1469-40D8-B397-3BAC36BE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El </a:t>
            </a:r>
            <a:r>
              <a:rPr lang="es-ES" dirty="0"/>
              <a:t>patrón</a:t>
            </a:r>
            <a:r>
              <a:rPr lang="en-US" dirty="0"/>
              <a:t> Composite es un </a:t>
            </a:r>
            <a:r>
              <a:rPr lang="es-ES" dirty="0"/>
              <a:t>patrón</a:t>
            </a:r>
            <a:r>
              <a:rPr lang="en-US" dirty="0"/>
              <a:t> </a:t>
            </a:r>
            <a:r>
              <a:rPr lang="es-ES" dirty="0"/>
              <a:t>estructural.</a:t>
            </a:r>
          </a:p>
          <a:p>
            <a:r>
              <a:rPr lang="es-ES" dirty="0"/>
              <a:t>Los patrones estructurales se refieren a cómo se componen las clases y los objetos para formar estructuras más grandes. </a:t>
            </a:r>
          </a:p>
          <a:p>
            <a:r>
              <a:rPr lang="es-ES" dirty="0"/>
              <a:t>Los patrones de objetos estructurales definen formas de componer objetos para obtener nuevas funcionalidades.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5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4143-794A-4715-81EC-7AFF31A7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DIAGRAMA DE CLASES: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6800AB-FA9F-4489-AB31-D11777EE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334441"/>
            <a:ext cx="72771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8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8DD6-0F6C-4C6F-ADB9-D3E842A1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A711-46BB-4C13-A246-6ABC9FBF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69" y="2102178"/>
            <a:ext cx="7633939" cy="429245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Componente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s-ES" dirty="0"/>
              <a:t>Define la interfaz común para los objetos de la composición.   Además, define la interfaz para acceder y gestionar los hijos. Implementa un comportamiento por defecto común a las subclases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Hoja:</a:t>
            </a:r>
          </a:p>
          <a:p>
            <a:pPr marL="0" indent="0">
              <a:buNone/>
            </a:pPr>
            <a:r>
              <a:rPr lang="es-ES" dirty="0"/>
              <a:t>Representa los objetos sin hijos de la composición.                           Define el comportamiento de los mismos.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Composite</a:t>
            </a:r>
          </a:p>
          <a:p>
            <a:pPr marL="0" indent="0">
              <a:buNone/>
            </a:pPr>
            <a:r>
              <a:rPr lang="es-ES" dirty="0"/>
              <a:t>Define el comportamiento para los componentes que tienen hijos. Almacena los componentes con hijos e implementa las operaciones para la gestión de hijos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Cliente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Manipula los objetos de la composición a través de la interfaz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7231A-091B-4A07-AAFE-DB1FC372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337" y="2259984"/>
            <a:ext cx="1619759" cy="1619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527AE-71DE-49DA-A1F1-8CAC77C02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449" y="4914900"/>
            <a:ext cx="2777315" cy="1479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2FB3A0-5824-4CDF-880B-3AB9D2440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449" y="3705921"/>
            <a:ext cx="2373735" cy="9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0D227C1-5C8F-4756-949E-46A5D997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082" y="2775951"/>
            <a:ext cx="4340325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9F403-38D4-424D-ACC8-BF347B6E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COLABORACIONES: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2012-4D98-432F-BBD7-101FF33C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733526" cy="3416300"/>
          </a:xfrm>
        </p:spPr>
        <p:txBody>
          <a:bodyPr anchor="ctr">
            <a:normAutofit/>
          </a:bodyPr>
          <a:lstStyle/>
          <a:p>
            <a:r>
              <a:rPr lang="es-ES" i="1" dirty="0"/>
              <a:t>Cliente </a:t>
            </a:r>
            <a:r>
              <a:rPr lang="es-ES" dirty="0"/>
              <a:t>usa el interfaz de </a:t>
            </a:r>
            <a:r>
              <a:rPr lang="es-ES" i="1" dirty="0"/>
              <a:t>Componente </a:t>
            </a:r>
            <a:r>
              <a:rPr lang="es-ES" dirty="0"/>
              <a:t>para interactuar con objetos en la estructura de </a:t>
            </a:r>
            <a:r>
              <a:rPr lang="es-ES" i="1" dirty="0"/>
              <a:t>Composite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Si el receptor es una </a:t>
            </a:r>
            <a:r>
              <a:rPr lang="es-ES" i="1" dirty="0"/>
              <a:t>Hoja</a:t>
            </a:r>
            <a:r>
              <a:rPr lang="es-ES" dirty="0"/>
              <a:t>, entonces la petición es manejada directamente. </a:t>
            </a:r>
          </a:p>
          <a:p>
            <a:pPr lvl="1"/>
            <a:r>
              <a:rPr lang="es-ES" dirty="0"/>
              <a:t>Si el receptor es un </a:t>
            </a:r>
            <a:r>
              <a:rPr lang="es-ES" i="1" dirty="0"/>
              <a:t>Composite</a:t>
            </a:r>
            <a:r>
              <a:rPr lang="es-ES" dirty="0"/>
              <a:t>, lanza la petición a sus hijos.</a:t>
            </a:r>
          </a:p>
        </p:txBody>
      </p:sp>
    </p:spTree>
    <p:extLst>
      <p:ext uri="{BB962C8B-B14F-4D97-AF65-F5344CB8AC3E}">
        <p14:creationId xmlns:p14="http://schemas.microsoft.com/office/powerpoint/2010/main" val="96108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F403-38D4-424D-ACC8-BF347B6E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APLICABILIDAD: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2012-4D98-432F-BBD7-101FF33C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84" y="3013566"/>
            <a:ext cx="6772989" cy="38444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El </a:t>
            </a:r>
            <a:r>
              <a:rPr lang="es-ES" b="1" dirty="0"/>
              <a:t>patrón</a:t>
            </a:r>
            <a:r>
              <a:rPr lang="en-US" b="1" dirty="0"/>
              <a:t> Composite se </a:t>
            </a:r>
            <a:r>
              <a:rPr lang="es-ES" b="1" dirty="0"/>
              <a:t>usa</a:t>
            </a:r>
            <a:r>
              <a:rPr lang="en-US" b="1" dirty="0"/>
              <a:t> </a:t>
            </a:r>
            <a:r>
              <a:rPr lang="es-ES" b="1" dirty="0"/>
              <a:t>cuando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Cuando se quieren representar jerarquías de objetos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Cuando queremos que los clientes puedan ignorar la diferencia entre composiciones de objetos y objetos individuales.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19F1A-4DCB-439B-B0EF-8264F18AA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773" y="2420788"/>
            <a:ext cx="4453525" cy="278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4FDEBA0-8FE9-4486-9625-E320925D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343" y="3600052"/>
            <a:ext cx="3080048" cy="1378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9F403-38D4-424D-ACC8-BF347B6E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IMPLEMENTACIÓN: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2012-4D98-432F-BBD7-101FF33C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808480"/>
            <a:ext cx="7634491" cy="49479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300" dirty="0"/>
              <a:t>Algunas recomendaciones para la implementación del patrón son las siguientes.</a:t>
            </a:r>
          </a:p>
          <a:p>
            <a:pPr lvl="1">
              <a:lnSpc>
                <a:spcPct val="90000"/>
              </a:lnSpc>
            </a:pPr>
            <a:r>
              <a:rPr lang="es-ES" sz="1300" b="1" dirty="0"/>
              <a:t>Referencias explicitas a los padres.</a:t>
            </a:r>
            <a:r>
              <a:rPr lang="es-ES" sz="1300" dirty="0"/>
              <a:t> Con ello se simplifica algunas operaciones de la estructura compuesta. Lo mejor es definirlas en la clase </a:t>
            </a:r>
            <a:r>
              <a:rPr lang="es-ES" sz="1300" i="1" dirty="0"/>
              <a:t>Componente</a:t>
            </a:r>
            <a:r>
              <a:rPr lang="es-ES" sz="1300" dirty="0"/>
              <a:t>. Gestionarlas al añadir/eliminar elementos de un</a:t>
            </a:r>
            <a:r>
              <a:rPr lang="es-ES" sz="1300" i="1" dirty="0"/>
              <a:t> Composite</a:t>
            </a:r>
            <a:r>
              <a:rPr lang="es-ES" sz="1300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sz="1300" b="1" dirty="0"/>
              <a:t>Compartir Componentes:</a:t>
            </a:r>
            <a:r>
              <a:rPr lang="es-ES" sz="1300" dirty="0"/>
              <a:t> Es muy útil por el ahorro de memoria que supone. La gestión del componente con varios padres puede llegar a ser compleja</a:t>
            </a:r>
          </a:p>
          <a:p>
            <a:pPr lvl="1">
              <a:lnSpc>
                <a:spcPct val="90000"/>
              </a:lnSpc>
            </a:pPr>
            <a:r>
              <a:rPr lang="es-ES" sz="1300" b="1" dirty="0"/>
              <a:t>Maximizar la interfaz del componente:</a:t>
            </a:r>
            <a:r>
              <a:rPr lang="es-ES" sz="1300" dirty="0"/>
              <a:t> Dar un comportamiento por defecto que sobrescribirán las subclases.</a:t>
            </a:r>
          </a:p>
          <a:p>
            <a:pPr lvl="1">
              <a:lnSpc>
                <a:spcPct val="90000"/>
              </a:lnSpc>
            </a:pPr>
            <a:r>
              <a:rPr lang="es-ES" sz="1300" b="1" dirty="0"/>
              <a:t>Orden de los hijos:</a:t>
            </a:r>
            <a:r>
              <a:rPr lang="es-ES" sz="1300" dirty="0"/>
              <a:t> En ocasiones los hijos presentan un orden, y hay que tenerlo en cuenta para la implementación</a:t>
            </a:r>
          </a:p>
          <a:p>
            <a:pPr lvl="1">
              <a:lnSpc>
                <a:spcPct val="90000"/>
              </a:lnSpc>
            </a:pPr>
            <a:r>
              <a:rPr lang="es-ES" sz="1300" b="1" dirty="0"/>
              <a:t>Declaración de las operaciones de manejo de hijos:</a:t>
            </a:r>
            <a:r>
              <a:rPr lang="es-ES" sz="1300" dirty="0"/>
              <a:t> Definirlas en la raíz </a:t>
            </a:r>
            <a:r>
              <a:rPr lang="es-ES" sz="1300" i="1" dirty="0"/>
              <a:t>Componente </a:t>
            </a:r>
            <a:r>
              <a:rPr lang="es-ES" sz="1300" dirty="0"/>
              <a:t>y darle una implementación por defecto permite aumentar la transparencia, pero se pierde seguridad (¿Cómo evitar que añada/elimine objetos a una hoja?). Si las definimos en la clase </a:t>
            </a:r>
            <a:r>
              <a:rPr lang="es-ES" sz="1300" i="1" dirty="0"/>
              <a:t>Composite </a:t>
            </a:r>
            <a:r>
              <a:rPr lang="es-ES" sz="1300" dirty="0"/>
              <a:t>se obtiene más seguridad pero se pierde transparencia al no existir una interfaz uniforme.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22629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416</TotalTime>
  <Words>590</Words>
  <Application>Microsoft Office PowerPoint</Application>
  <PresentationFormat>Panorámica</PresentationFormat>
  <Paragraphs>69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Ion Boardroom</vt:lpstr>
      <vt:lpstr>PATRONES DE  DISEÑO GoF: COMPOSITE</vt:lpstr>
      <vt:lpstr>DESCRIPCIÓN:</vt:lpstr>
      <vt:lpstr>PRÓPOSITO:</vt:lpstr>
      <vt:lpstr>ESTRUCTURA:</vt:lpstr>
      <vt:lpstr>DIAGRAMA DE CLASES:</vt:lpstr>
      <vt:lpstr>PARTICIPANTES:</vt:lpstr>
      <vt:lpstr>COLABORACIONES:</vt:lpstr>
      <vt:lpstr>APLICABILIDAD:</vt:lpstr>
      <vt:lpstr>IMPLEMENTACIÓN:</vt:lpstr>
      <vt:lpstr>VENTAJAS:</vt:lpstr>
      <vt:lpstr>DESVENTAJAS: </vt:lpstr>
      <vt:lpstr>EJEMPLO (I): </vt:lpstr>
      <vt:lpstr>EJEMPLO (II): </vt:lpstr>
      <vt:lpstr>EJEMPLO (III): </vt:lpstr>
      <vt:lpstr>EJEMPLO (IV)</vt:lpstr>
      <vt:lpstr>EJEMPLO (V)</vt:lpstr>
      <vt:lpstr>EJEMPLO (VI)</vt:lpstr>
      <vt:lpstr>EJEMPLO (VII)</vt:lpstr>
      <vt:lpstr>EJEMPLO (y VIII)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DE  DISEÑO GoF: COMPOSITE</dc:title>
  <cp:lastModifiedBy>Jorge Bastida Cano</cp:lastModifiedBy>
  <cp:revision>17</cp:revision>
  <dcterms:created xsi:type="dcterms:W3CDTF">2018-02-10T18:10:13Z</dcterms:created>
  <dcterms:modified xsi:type="dcterms:W3CDTF">2018-06-03T11:29:14Z</dcterms:modified>
</cp:coreProperties>
</file>