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64" r:id="rId2"/>
    <p:sldId id="263" r:id="rId3"/>
    <p:sldId id="256" r:id="rId4"/>
    <p:sldId id="257" r:id="rId5"/>
    <p:sldId id="258" r:id="rId6"/>
    <p:sldId id="259" r:id="rId7"/>
    <p:sldId id="260" r:id="rId8"/>
    <p:sldId id="261" r:id="rId9"/>
    <p:sldId id="262" r:id="rId10"/>
    <p:sldId id="266" r:id="rId11"/>
    <p:sldId id="265" r:id="rId12"/>
    <p:sldId id="268" r:id="rId13"/>
    <p:sldId id="267" r:id="rId14"/>
    <p:sldId id="269" r:id="rId15"/>
    <p:sldId id="270" r:id="rId1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4" d="100"/>
          <a:sy n="124" d="100"/>
        </p:scale>
        <p:origin x="122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826DA8D-DE23-4D7D-BB2B-D55EC20D0B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ES"/>
              <a:t>Modelado de Software</a:t>
            </a:r>
          </a:p>
        </p:txBody>
      </p:sp>
      <p:sp>
        <p:nvSpPr>
          <p:cNvPr id="3" name="Marcador de fecha 2">
            <a:extLst>
              <a:ext uri="{FF2B5EF4-FFF2-40B4-BE49-F238E27FC236}">
                <a16:creationId xmlns:a16="http://schemas.microsoft.com/office/drawing/2014/main" id="{09925ED9-19DC-4A59-B51D-1340E34DA1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819242-F435-4C35-911C-9D58D5B4A092}" type="datetimeFigureOut">
              <a:rPr lang="es-ES" smtClean="0"/>
              <a:t>27/05/2018</a:t>
            </a:fld>
            <a:endParaRPr lang="es-ES"/>
          </a:p>
        </p:txBody>
      </p:sp>
      <p:sp>
        <p:nvSpPr>
          <p:cNvPr id="4" name="Marcador de pie de página 3">
            <a:extLst>
              <a:ext uri="{FF2B5EF4-FFF2-40B4-BE49-F238E27FC236}">
                <a16:creationId xmlns:a16="http://schemas.microsoft.com/office/drawing/2014/main" id="{40EA0838-AC51-46AD-9C74-481B12963A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6550770E-3CBC-4F58-8F5A-53E6D4D3A8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8D0097-74E9-4F58-892E-CC3086ADED85}" type="slidenum">
              <a:rPr lang="es-ES" smtClean="0"/>
              <a:t>‹Nº›</a:t>
            </a:fld>
            <a:endParaRPr lang="es-ES"/>
          </a:p>
        </p:txBody>
      </p:sp>
    </p:spTree>
    <p:extLst>
      <p:ext uri="{BB962C8B-B14F-4D97-AF65-F5344CB8AC3E}">
        <p14:creationId xmlns:p14="http://schemas.microsoft.com/office/powerpoint/2010/main" val="152040930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s-ES"/>
              <a:t>Modelado de Software</a:t>
            </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843A59-8282-44C2-8994-4253637FA7FC}" type="datetimeFigureOut">
              <a:rPr lang="es-ES" smtClean="0"/>
              <a:t>27/05/2018</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E744E6-8EC3-4D3B-870F-09C3C5E8529F}" type="slidenum">
              <a:rPr lang="es-ES" smtClean="0"/>
              <a:t>‹Nº›</a:t>
            </a:fld>
            <a:endParaRPr lang="es-ES"/>
          </a:p>
        </p:txBody>
      </p:sp>
    </p:spTree>
    <p:extLst>
      <p:ext uri="{BB962C8B-B14F-4D97-AF65-F5344CB8AC3E}">
        <p14:creationId xmlns:p14="http://schemas.microsoft.com/office/powerpoint/2010/main" val="76989608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74E744E6-8EC3-4D3B-870F-09C3C5E8529F}" type="slidenum">
              <a:rPr lang="es-ES" smtClean="0"/>
              <a:t>1</a:t>
            </a:fld>
            <a:endParaRPr lang="es-ES"/>
          </a:p>
        </p:txBody>
      </p:sp>
      <p:sp>
        <p:nvSpPr>
          <p:cNvPr id="5" name="Marcador de encabezado 4">
            <a:extLst>
              <a:ext uri="{FF2B5EF4-FFF2-40B4-BE49-F238E27FC236}">
                <a16:creationId xmlns:a16="http://schemas.microsoft.com/office/drawing/2014/main" id="{D3E7CB7F-83D3-45A1-B8C0-27EBCF49C65D}"/>
              </a:ext>
            </a:extLst>
          </p:cNvPr>
          <p:cNvSpPr>
            <a:spLocks noGrp="1"/>
          </p:cNvSpPr>
          <p:nvPr>
            <p:ph type="hdr" sz="quarter" idx="11"/>
          </p:nvPr>
        </p:nvSpPr>
        <p:spPr/>
        <p:txBody>
          <a:bodyPr/>
          <a:lstStyle/>
          <a:p>
            <a:r>
              <a:rPr lang="es-ES"/>
              <a:t>Modelado de Software</a:t>
            </a:r>
          </a:p>
        </p:txBody>
      </p:sp>
    </p:spTree>
    <p:extLst>
      <p:ext uri="{BB962C8B-B14F-4D97-AF65-F5344CB8AC3E}">
        <p14:creationId xmlns:p14="http://schemas.microsoft.com/office/powerpoint/2010/main" val="919684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45BBCD99-8700-4720-91F1-582F64CDA7F7}" type="datetime1">
              <a:rPr lang="es-ES" smtClean="0"/>
              <a:t>27/05/2018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0FDA999-D242-43A4-9C79-A8175AC7A9A6}" type="slidenum">
              <a:rPr lang="es-ES" smtClean="0"/>
              <a:t>‹Nº›</a:t>
            </a:fld>
            <a:endParaRPr lang="es-ES"/>
          </a:p>
        </p:txBody>
      </p:sp>
    </p:spTree>
    <p:extLst>
      <p:ext uri="{BB962C8B-B14F-4D97-AF65-F5344CB8AC3E}">
        <p14:creationId xmlns:p14="http://schemas.microsoft.com/office/powerpoint/2010/main" val="3954128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F670A7C7-F6B8-49DA-BF8E-5498F0C4B075}" type="datetime1">
              <a:rPr lang="es-ES" smtClean="0"/>
              <a:t>27/05/2018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0FDA999-D242-43A4-9C79-A8175AC7A9A6}" type="slidenum">
              <a:rPr lang="es-ES" smtClean="0"/>
              <a:t>‹Nº›</a:t>
            </a:fld>
            <a:endParaRPr lang="es-ES"/>
          </a:p>
        </p:txBody>
      </p:sp>
    </p:spTree>
    <p:extLst>
      <p:ext uri="{BB962C8B-B14F-4D97-AF65-F5344CB8AC3E}">
        <p14:creationId xmlns:p14="http://schemas.microsoft.com/office/powerpoint/2010/main" val="187940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4A28A7BA-6F37-4200-B14D-E2EB55408899}" type="datetime1">
              <a:rPr lang="es-ES" smtClean="0"/>
              <a:t>27/05/2018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0FDA999-D242-43A4-9C79-A8175AC7A9A6}" type="slidenum">
              <a:rPr lang="es-ES" smtClean="0"/>
              <a:t>‹Nº›</a:t>
            </a:fld>
            <a:endParaRPr lang="es-ES"/>
          </a:p>
        </p:txBody>
      </p:sp>
    </p:spTree>
    <p:extLst>
      <p:ext uri="{BB962C8B-B14F-4D97-AF65-F5344CB8AC3E}">
        <p14:creationId xmlns:p14="http://schemas.microsoft.com/office/powerpoint/2010/main" val="2496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C03EF219-4A81-45D6-B8EA-95EF1773B944}" type="datetime1">
              <a:rPr lang="es-ES" smtClean="0"/>
              <a:t>27/05/2018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0FDA999-D242-43A4-9C79-A8175AC7A9A6}" type="slidenum">
              <a:rPr lang="es-ES" smtClean="0"/>
              <a:t>‹Nº›</a:t>
            </a:fld>
            <a:endParaRPr lang="es-ES"/>
          </a:p>
        </p:txBody>
      </p:sp>
    </p:spTree>
    <p:extLst>
      <p:ext uri="{BB962C8B-B14F-4D97-AF65-F5344CB8AC3E}">
        <p14:creationId xmlns:p14="http://schemas.microsoft.com/office/powerpoint/2010/main" val="212254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EE0DAE94-7CEA-4959-BBA8-C62540567375}" type="datetime1">
              <a:rPr lang="es-ES" smtClean="0"/>
              <a:t>27/05/2018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0FDA999-D242-43A4-9C79-A8175AC7A9A6}" type="slidenum">
              <a:rPr lang="es-ES" smtClean="0"/>
              <a:t>‹Nº›</a:t>
            </a:fld>
            <a:endParaRPr lang="es-ES"/>
          </a:p>
        </p:txBody>
      </p:sp>
    </p:spTree>
    <p:extLst>
      <p:ext uri="{BB962C8B-B14F-4D97-AF65-F5344CB8AC3E}">
        <p14:creationId xmlns:p14="http://schemas.microsoft.com/office/powerpoint/2010/main" val="42118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17F48A45-E35C-4317-BE58-8E3F88936ED8}" type="datetime1">
              <a:rPr lang="es-ES" smtClean="0"/>
              <a:t>27/05/2018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0FDA999-D242-43A4-9C79-A8175AC7A9A6}" type="slidenum">
              <a:rPr lang="es-ES" smtClean="0"/>
              <a:t>‹Nº›</a:t>
            </a:fld>
            <a:endParaRPr lang="es-ES"/>
          </a:p>
        </p:txBody>
      </p:sp>
    </p:spTree>
    <p:extLst>
      <p:ext uri="{BB962C8B-B14F-4D97-AF65-F5344CB8AC3E}">
        <p14:creationId xmlns:p14="http://schemas.microsoft.com/office/powerpoint/2010/main" val="1524546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AACDFF5E-B8A7-4966-8451-80DBF5FC714B}" type="datetime1">
              <a:rPr lang="es-ES" smtClean="0"/>
              <a:t>27/05/2018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80FDA999-D242-43A4-9C79-A8175AC7A9A6}" type="slidenum">
              <a:rPr lang="es-ES" smtClean="0"/>
              <a:t>‹Nº›</a:t>
            </a:fld>
            <a:endParaRPr lang="es-ES"/>
          </a:p>
        </p:txBody>
      </p:sp>
    </p:spTree>
    <p:extLst>
      <p:ext uri="{BB962C8B-B14F-4D97-AF65-F5344CB8AC3E}">
        <p14:creationId xmlns:p14="http://schemas.microsoft.com/office/powerpoint/2010/main" val="3508742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94B3E630-6108-444A-A054-F370504C929A}" type="datetime1">
              <a:rPr lang="es-ES" smtClean="0"/>
              <a:t>27/05/2018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80FDA999-D242-43A4-9C79-A8175AC7A9A6}" type="slidenum">
              <a:rPr lang="es-ES" smtClean="0"/>
              <a:t>‹Nº›</a:t>
            </a:fld>
            <a:endParaRPr lang="es-ES"/>
          </a:p>
        </p:txBody>
      </p:sp>
    </p:spTree>
    <p:extLst>
      <p:ext uri="{BB962C8B-B14F-4D97-AF65-F5344CB8AC3E}">
        <p14:creationId xmlns:p14="http://schemas.microsoft.com/office/powerpoint/2010/main" val="4176107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0CBD968-97E3-4586-974D-8FED96E6966D}" type="datetime1">
              <a:rPr lang="es-ES" smtClean="0"/>
              <a:t>27/05/2018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80FDA999-D242-43A4-9C79-A8175AC7A9A6}" type="slidenum">
              <a:rPr lang="es-ES" smtClean="0"/>
              <a:t>‹Nº›</a:t>
            </a:fld>
            <a:endParaRPr lang="es-ES"/>
          </a:p>
        </p:txBody>
      </p:sp>
    </p:spTree>
    <p:extLst>
      <p:ext uri="{BB962C8B-B14F-4D97-AF65-F5344CB8AC3E}">
        <p14:creationId xmlns:p14="http://schemas.microsoft.com/office/powerpoint/2010/main" val="2560120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9C7E98A-D3BE-49C3-BBEA-F588B0376518}" type="datetime1">
              <a:rPr lang="es-ES" smtClean="0"/>
              <a:t>27/05/2018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0FDA999-D242-43A4-9C79-A8175AC7A9A6}" type="slidenum">
              <a:rPr lang="es-ES" smtClean="0"/>
              <a:t>‹Nº›</a:t>
            </a:fld>
            <a:endParaRPr lang="es-ES"/>
          </a:p>
        </p:txBody>
      </p:sp>
    </p:spTree>
    <p:extLst>
      <p:ext uri="{BB962C8B-B14F-4D97-AF65-F5344CB8AC3E}">
        <p14:creationId xmlns:p14="http://schemas.microsoft.com/office/powerpoint/2010/main" val="4015042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BF25794-E114-4DE3-A974-9690ADA7DE5C}" type="datetime1">
              <a:rPr lang="es-ES" smtClean="0"/>
              <a:t>27/05/2018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0FDA999-D242-43A4-9C79-A8175AC7A9A6}" type="slidenum">
              <a:rPr lang="es-ES" smtClean="0"/>
              <a:t>‹Nº›</a:t>
            </a:fld>
            <a:endParaRPr lang="es-ES"/>
          </a:p>
        </p:txBody>
      </p:sp>
    </p:spTree>
    <p:extLst>
      <p:ext uri="{BB962C8B-B14F-4D97-AF65-F5344CB8AC3E}">
        <p14:creationId xmlns:p14="http://schemas.microsoft.com/office/powerpoint/2010/main" val="1365284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F7644D-F141-43C6-9929-DCB604D6D224}" type="datetime1">
              <a:rPr lang="es-ES" smtClean="0"/>
              <a:t>27/05/2018</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DA999-D242-43A4-9C79-A8175AC7A9A6}" type="slidenum">
              <a:rPr lang="es-ES" smtClean="0"/>
              <a:t>‹Nº›</a:t>
            </a:fld>
            <a:endParaRPr lang="es-ES"/>
          </a:p>
        </p:txBody>
      </p:sp>
    </p:spTree>
    <p:extLst>
      <p:ext uri="{BB962C8B-B14F-4D97-AF65-F5344CB8AC3E}">
        <p14:creationId xmlns:p14="http://schemas.microsoft.com/office/powerpoint/2010/main" val="3148717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spcBef>
                <a:spcPct val="20000"/>
              </a:spcBef>
            </a:pPr>
            <a:r>
              <a:rPr lang="es-ES" sz="4000" dirty="0">
                <a:latin typeface="Arial" pitchFamily="34" charset="0"/>
                <a:ea typeface="+mn-ea"/>
                <a:cs typeface="Arial" pitchFamily="34" charset="0"/>
              </a:rPr>
              <a:t>Patrones de diseño</a:t>
            </a:r>
          </a:p>
        </p:txBody>
      </p:sp>
      <p:sp>
        <p:nvSpPr>
          <p:cNvPr id="3" name="2 Marcador de contenido"/>
          <p:cNvSpPr>
            <a:spLocks noGrp="1"/>
          </p:cNvSpPr>
          <p:nvPr>
            <p:ph idx="1"/>
          </p:nvPr>
        </p:nvSpPr>
        <p:spPr/>
        <p:txBody>
          <a:bodyPr/>
          <a:lstStyle/>
          <a:p>
            <a:pPr marL="0" indent="0">
              <a:buNone/>
            </a:pPr>
            <a:endParaRPr lang="es-ES" dirty="0"/>
          </a:p>
          <a:p>
            <a:pPr marL="0" indent="0">
              <a:buNone/>
            </a:pPr>
            <a:endParaRPr lang="es-ES" dirty="0"/>
          </a:p>
          <a:p>
            <a:pPr marL="0" indent="0" algn="ctr">
              <a:buNone/>
            </a:pPr>
            <a:r>
              <a:rPr lang="es-ES" sz="3000" dirty="0">
                <a:latin typeface="Arial" pitchFamily="34" charset="0"/>
                <a:cs typeface="Arial" pitchFamily="34" charset="0"/>
              </a:rPr>
              <a:t>Patrón de diseño </a:t>
            </a:r>
            <a:r>
              <a:rPr lang="es-ES" sz="3000" dirty="0" err="1">
                <a:solidFill>
                  <a:srgbClr val="FF0000"/>
                </a:solidFill>
                <a:latin typeface="Arial" pitchFamily="34" charset="0"/>
                <a:cs typeface="Arial" pitchFamily="34" charset="0"/>
              </a:rPr>
              <a:t>Facade</a:t>
            </a:r>
            <a:endParaRPr lang="es-ES" sz="3000" dirty="0">
              <a:solidFill>
                <a:srgbClr val="FF0000"/>
              </a:solidFill>
              <a:latin typeface="Arial" pitchFamily="34" charset="0"/>
              <a:cs typeface="Arial" pitchFamily="34" charset="0"/>
            </a:endParaRPr>
          </a:p>
          <a:p>
            <a:pPr marL="0" indent="0">
              <a:buNone/>
            </a:pPr>
            <a:endParaRPr lang="es-ES" dirty="0"/>
          </a:p>
          <a:p>
            <a:pPr marL="0" indent="0">
              <a:buNone/>
            </a:pPr>
            <a:endParaRPr lang="es-ES" dirty="0"/>
          </a:p>
          <a:p>
            <a:pPr marL="0" indent="0">
              <a:buNone/>
            </a:pPr>
            <a:endParaRPr lang="es-ES" dirty="0"/>
          </a:p>
        </p:txBody>
      </p:sp>
      <p:sp>
        <p:nvSpPr>
          <p:cNvPr id="4" name="3 Marcador de número de diapositiva"/>
          <p:cNvSpPr>
            <a:spLocks noGrp="1"/>
          </p:cNvSpPr>
          <p:nvPr>
            <p:ph type="sldNum" sz="quarter" idx="12"/>
          </p:nvPr>
        </p:nvSpPr>
        <p:spPr/>
        <p:txBody>
          <a:bodyPr/>
          <a:lstStyle/>
          <a:p>
            <a:fld id="{80FDA999-D242-43A4-9C79-A8175AC7A9A6}" type="slidenum">
              <a:rPr lang="es-ES" smtClean="0"/>
              <a:t>1</a:t>
            </a:fld>
            <a:endParaRPr lang="es-ES"/>
          </a:p>
        </p:txBody>
      </p:sp>
      <p:cxnSp>
        <p:nvCxnSpPr>
          <p:cNvPr id="6" name="5 Conector recto"/>
          <p:cNvCxnSpPr/>
          <p:nvPr/>
        </p:nvCxnSpPr>
        <p:spPr>
          <a:xfrm>
            <a:off x="1187624" y="1268760"/>
            <a:ext cx="633670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05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10A66972-ADB9-4A5A-AE77-233F52854AEE}"/>
              </a:ext>
            </a:extLst>
          </p:cNvPr>
          <p:cNvSpPr>
            <a:spLocks noGrp="1"/>
          </p:cNvSpPr>
          <p:nvPr>
            <p:ph type="sldNum" sz="quarter" idx="12"/>
          </p:nvPr>
        </p:nvSpPr>
        <p:spPr/>
        <p:txBody>
          <a:bodyPr/>
          <a:lstStyle/>
          <a:p>
            <a:fld id="{80FDA999-D242-43A4-9C79-A8175AC7A9A6}" type="slidenum">
              <a:rPr lang="es-ES" smtClean="0"/>
              <a:t>10</a:t>
            </a:fld>
            <a:endParaRPr lang="es-ES"/>
          </a:p>
        </p:txBody>
      </p:sp>
      <p:pic>
        <p:nvPicPr>
          <p:cNvPr id="3" name="Imagen 2">
            <a:extLst>
              <a:ext uri="{FF2B5EF4-FFF2-40B4-BE49-F238E27FC236}">
                <a16:creationId xmlns:a16="http://schemas.microsoft.com/office/drawing/2014/main" id="{9F6686DB-B477-43A6-8CD0-538C31FBA628}"/>
              </a:ext>
            </a:extLst>
          </p:cNvPr>
          <p:cNvPicPr>
            <a:picLocks noChangeAspect="1"/>
          </p:cNvPicPr>
          <p:nvPr/>
        </p:nvPicPr>
        <p:blipFill>
          <a:blip r:embed="rId2"/>
          <a:stretch>
            <a:fillRect/>
          </a:stretch>
        </p:blipFill>
        <p:spPr>
          <a:xfrm>
            <a:off x="1043608" y="1916832"/>
            <a:ext cx="6480720" cy="2376264"/>
          </a:xfrm>
          <a:prstGeom prst="rect">
            <a:avLst/>
          </a:prstGeom>
        </p:spPr>
      </p:pic>
      <p:sp>
        <p:nvSpPr>
          <p:cNvPr id="4" name="1 Título">
            <a:extLst>
              <a:ext uri="{FF2B5EF4-FFF2-40B4-BE49-F238E27FC236}">
                <a16:creationId xmlns:a16="http://schemas.microsoft.com/office/drawing/2014/main" id="{C5E98430-E2C6-4FC3-A101-E121A7F83D23}"/>
              </a:ext>
            </a:extLst>
          </p:cNvPr>
          <p:cNvSpPr txBox="1">
            <a:spLocks/>
          </p:cNvSpPr>
          <p:nvPr/>
        </p:nvSpPr>
        <p:spPr>
          <a:xfrm>
            <a:off x="0" y="274638"/>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2000" dirty="0">
                <a:latin typeface="Arial" pitchFamily="34" charset="0"/>
                <a:cs typeface="Arial" pitchFamily="34" charset="0"/>
              </a:rPr>
              <a:t>Implementación en Java. Estructura</a:t>
            </a:r>
          </a:p>
        </p:txBody>
      </p:sp>
      <p:cxnSp>
        <p:nvCxnSpPr>
          <p:cNvPr id="5" name="5 Conector recto">
            <a:extLst>
              <a:ext uri="{FF2B5EF4-FFF2-40B4-BE49-F238E27FC236}">
                <a16:creationId xmlns:a16="http://schemas.microsoft.com/office/drawing/2014/main" id="{CEDD194E-BA47-4E0A-A682-02BF7C7502B8}"/>
              </a:ext>
            </a:extLst>
          </p:cNvPr>
          <p:cNvCxnSpPr>
            <a:cxnSpLocks/>
          </p:cNvCxnSpPr>
          <p:nvPr/>
        </p:nvCxnSpPr>
        <p:spPr>
          <a:xfrm>
            <a:off x="35496" y="1124744"/>
            <a:ext cx="74888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419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80FDA999-D242-43A4-9C79-A8175AC7A9A6}" type="slidenum">
              <a:rPr lang="es-ES" smtClean="0"/>
              <a:t>11</a:t>
            </a:fld>
            <a:endParaRPr lang="es-ES"/>
          </a:p>
        </p:txBody>
      </p:sp>
      <p:sp>
        <p:nvSpPr>
          <p:cNvPr id="3" name="Rectángulo 2">
            <a:extLst>
              <a:ext uri="{FF2B5EF4-FFF2-40B4-BE49-F238E27FC236}">
                <a16:creationId xmlns:a16="http://schemas.microsoft.com/office/drawing/2014/main" id="{51317D5F-64F2-4970-B549-62BEBBCFDE10}"/>
              </a:ext>
            </a:extLst>
          </p:cNvPr>
          <p:cNvSpPr/>
          <p:nvPr/>
        </p:nvSpPr>
        <p:spPr>
          <a:xfrm>
            <a:off x="304801" y="1416168"/>
            <a:ext cx="4572000" cy="5262979"/>
          </a:xfrm>
          <a:prstGeom prst="rect">
            <a:avLst/>
          </a:prstGeom>
        </p:spPr>
        <p:txBody>
          <a:bodyPr>
            <a:spAutoFit/>
          </a:bodyPr>
          <a:lstStyle/>
          <a:p>
            <a:r>
              <a:rPr lang="es-ES" sz="800" b="1" dirty="0" err="1">
                <a:solidFill>
                  <a:srgbClr val="7F0055"/>
                </a:solidFill>
                <a:latin typeface="Consolas" panose="020B0609020204030204" pitchFamily="49" charset="0"/>
              </a:rPr>
              <a:t>package</a:t>
            </a:r>
            <a:r>
              <a:rPr lang="es-ES" sz="800" b="1" dirty="0">
                <a:solidFill>
                  <a:srgbClr val="000000"/>
                </a:solidFill>
                <a:latin typeface="Consolas" panose="020B0609020204030204" pitchFamily="49" charset="0"/>
              </a:rPr>
              <a:t> impresoras;</a:t>
            </a:r>
          </a:p>
          <a:p>
            <a:endParaRPr lang="es-ES" sz="800" dirty="0">
              <a:latin typeface="Consolas" panose="020B0609020204030204" pitchFamily="49" charset="0"/>
            </a:endParaRPr>
          </a:p>
          <a:p>
            <a:r>
              <a:rPr lang="es-ES" sz="800" b="1" dirty="0" err="1">
                <a:solidFill>
                  <a:srgbClr val="7F0055"/>
                </a:solidFill>
                <a:latin typeface="Consolas" panose="020B0609020204030204" pitchFamily="49" charset="0"/>
              </a:rPr>
              <a:t>public</a:t>
            </a:r>
            <a:r>
              <a:rPr lang="es-ES" sz="800" b="1" dirty="0">
                <a:solidFill>
                  <a:srgbClr val="000000"/>
                </a:solidFill>
                <a:latin typeface="Consolas" panose="020B0609020204030204" pitchFamily="49" charset="0"/>
              </a:rPr>
              <a:t> </a:t>
            </a:r>
            <a:r>
              <a:rPr lang="es-ES" sz="800" b="1" dirty="0" err="1">
                <a:solidFill>
                  <a:srgbClr val="7F0055"/>
                </a:solidFill>
                <a:latin typeface="Consolas" panose="020B0609020204030204" pitchFamily="49" charset="0"/>
              </a:rPr>
              <a:t>class</a:t>
            </a:r>
            <a:r>
              <a:rPr lang="es-ES" sz="800" b="1" dirty="0">
                <a:solidFill>
                  <a:srgbClr val="000000"/>
                </a:solidFill>
                <a:latin typeface="Consolas" panose="020B0609020204030204" pitchFamily="49" charset="0"/>
              </a:rPr>
              <a:t> Impresora {</a:t>
            </a:r>
          </a:p>
          <a:p>
            <a:r>
              <a:rPr lang="es-ES" sz="800" b="1" dirty="0" err="1">
                <a:solidFill>
                  <a:srgbClr val="7F0055"/>
                </a:solidFill>
                <a:latin typeface="Consolas" panose="020B0609020204030204" pitchFamily="49" charset="0"/>
              </a:rPr>
              <a:t>private</a:t>
            </a:r>
            <a:r>
              <a:rPr lang="es-ES" sz="800" b="1" dirty="0">
                <a:solidFill>
                  <a:srgbClr val="000000"/>
                </a:solidFill>
                <a:latin typeface="Consolas" panose="020B0609020204030204" pitchFamily="49" charset="0"/>
              </a:rPr>
              <a:t> </a:t>
            </a:r>
            <a:r>
              <a:rPr lang="es-ES" sz="800" b="1" dirty="0" err="1">
                <a:solidFill>
                  <a:srgbClr val="000000"/>
                </a:solidFill>
                <a:latin typeface="Consolas" panose="020B0609020204030204" pitchFamily="49" charset="0"/>
              </a:rPr>
              <a:t>String</a:t>
            </a:r>
            <a:r>
              <a:rPr lang="es-ES" sz="800" b="1" dirty="0">
                <a:solidFill>
                  <a:srgbClr val="000000"/>
                </a:solidFill>
                <a:latin typeface="Consolas" panose="020B0609020204030204" pitchFamily="49" charset="0"/>
              </a:rPr>
              <a:t> </a:t>
            </a:r>
            <a:r>
              <a:rPr lang="es-ES" sz="800" b="1" dirty="0" err="1">
                <a:solidFill>
                  <a:srgbClr val="0000C0"/>
                </a:solidFill>
                <a:latin typeface="Consolas" panose="020B0609020204030204" pitchFamily="49" charset="0"/>
              </a:rPr>
              <a:t>tipoDocumento</a:t>
            </a:r>
            <a:r>
              <a:rPr lang="es-ES" sz="800" b="1" dirty="0">
                <a:solidFill>
                  <a:srgbClr val="000000"/>
                </a:solidFill>
                <a:latin typeface="Consolas" panose="020B0609020204030204" pitchFamily="49" charset="0"/>
              </a:rPr>
              <a:t>;</a:t>
            </a:r>
          </a:p>
          <a:p>
            <a:r>
              <a:rPr lang="es-ES" sz="800" dirty="0">
                <a:solidFill>
                  <a:srgbClr val="000000"/>
                </a:solidFill>
                <a:latin typeface="Consolas" panose="020B0609020204030204" pitchFamily="49" charset="0"/>
              </a:rPr>
              <a:t>    </a:t>
            </a:r>
            <a:r>
              <a:rPr lang="es-ES" sz="800" b="1" dirty="0" err="1">
                <a:solidFill>
                  <a:srgbClr val="7F0055"/>
                </a:solidFill>
                <a:latin typeface="Consolas" panose="020B0609020204030204" pitchFamily="49" charset="0"/>
              </a:rPr>
              <a:t>private</a:t>
            </a:r>
            <a:r>
              <a:rPr lang="es-ES" sz="800" b="1" dirty="0">
                <a:solidFill>
                  <a:srgbClr val="000000"/>
                </a:solidFill>
                <a:latin typeface="Consolas" panose="020B0609020204030204" pitchFamily="49" charset="0"/>
              </a:rPr>
              <a:t> </a:t>
            </a:r>
            <a:r>
              <a:rPr lang="es-ES" sz="800" b="1" dirty="0" err="1">
                <a:solidFill>
                  <a:srgbClr val="000000"/>
                </a:solidFill>
                <a:latin typeface="Consolas" panose="020B0609020204030204" pitchFamily="49" charset="0"/>
              </a:rPr>
              <a:t>String</a:t>
            </a:r>
            <a:r>
              <a:rPr lang="es-ES" sz="800" b="1" dirty="0">
                <a:solidFill>
                  <a:srgbClr val="000000"/>
                </a:solidFill>
                <a:latin typeface="Consolas" panose="020B0609020204030204" pitchFamily="49" charset="0"/>
              </a:rPr>
              <a:t> </a:t>
            </a:r>
            <a:r>
              <a:rPr lang="es-ES" sz="800" b="1" dirty="0">
                <a:solidFill>
                  <a:srgbClr val="0000C0"/>
                </a:solidFill>
                <a:latin typeface="Consolas" panose="020B0609020204030204" pitchFamily="49" charset="0"/>
              </a:rPr>
              <a:t>hoja</a:t>
            </a:r>
            <a:r>
              <a:rPr lang="es-ES" sz="800" b="1" dirty="0">
                <a:solidFill>
                  <a:srgbClr val="000000"/>
                </a:solidFill>
                <a:latin typeface="Consolas" panose="020B0609020204030204" pitchFamily="49" charset="0"/>
              </a:rPr>
              <a:t>;</a:t>
            </a:r>
          </a:p>
          <a:p>
            <a:r>
              <a:rPr lang="es-ES" sz="800" dirty="0">
                <a:solidFill>
                  <a:srgbClr val="000000"/>
                </a:solidFill>
                <a:latin typeface="Consolas" panose="020B0609020204030204" pitchFamily="49" charset="0"/>
              </a:rPr>
              <a:t>    </a:t>
            </a:r>
            <a:r>
              <a:rPr lang="es-ES" sz="800" b="1" dirty="0" err="1">
                <a:solidFill>
                  <a:srgbClr val="7F0055"/>
                </a:solidFill>
                <a:latin typeface="Consolas" panose="020B0609020204030204" pitchFamily="49" charset="0"/>
              </a:rPr>
              <a:t>private</a:t>
            </a:r>
            <a:r>
              <a:rPr lang="es-ES" sz="800" b="1" dirty="0">
                <a:solidFill>
                  <a:srgbClr val="000000"/>
                </a:solidFill>
                <a:latin typeface="Consolas" panose="020B0609020204030204" pitchFamily="49" charset="0"/>
              </a:rPr>
              <a:t> </a:t>
            </a:r>
            <a:r>
              <a:rPr lang="es-ES" sz="800" b="1" dirty="0" err="1">
                <a:solidFill>
                  <a:srgbClr val="7F0055"/>
                </a:solidFill>
                <a:latin typeface="Consolas" panose="020B0609020204030204" pitchFamily="49" charset="0"/>
              </a:rPr>
              <a:t>boolean</a:t>
            </a:r>
            <a:r>
              <a:rPr lang="es-ES" sz="800" b="1" dirty="0">
                <a:solidFill>
                  <a:srgbClr val="000000"/>
                </a:solidFill>
                <a:latin typeface="Consolas" panose="020B0609020204030204" pitchFamily="49" charset="0"/>
              </a:rPr>
              <a:t> </a:t>
            </a:r>
            <a:r>
              <a:rPr lang="es-ES" sz="800" b="1" dirty="0">
                <a:solidFill>
                  <a:srgbClr val="0000C0"/>
                </a:solidFill>
                <a:latin typeface="Consolas" panose="020B0609020204030204" pitchFamily="49" charset="0"/>
              </a:rPr>
              <a:t>color</a:t>
            </a:r>
            <a:r>
              <a:rPr lang="es-ES" sz="800" b="1" dirty="0">
                <a:solidFill>
                  <a:srgbClr val="000000"/>
                </a:solidFill>
                <a:latin typeface="Consolas" panose="020B0609020204030204" pitchFamily="49" charset="0"/>
              </a:rPr>
              <a:t>;</a:t>
            </a:r>
          </a:p>
          <a:p>
            <a:r>
              <a:rPr lang="es-ES" sz="800" dirty="0">
                <a:solidFill>
                  <a:srgbClr val="000000"/>
                </a:solidFill>
                <a:latin typeface="Consolas" panose="020B0609020204030204" pitchFamily="49" charset="0"/>
              </a:rPr>
              <a:t>    </a:t>
            </a:r>
            <a:r>
              <a:rPr lang="es-ES" sz="800" b="1" dirty="0" err="1">
                <a:solidFill>
                  <a:srgbClr val="7F0055"/>
                </a:solidFill>
                <a:latin typeface="Consolas" panose="020B0609020204030204" pitchFamily="49" charset="0"/>
              </a:rPr>
              <a:t>private</a:t>
            </a:r>
            <a:r>
              <a:rPr lang="es-ES" sz="800" b="1" dirty="0">
                <a:solidFill>
                  <a:srgbClr val="000000"/>
                </a:solidFill>
                <a:latin typeface="Consolas" panose="020B0609020204030204" pitchFamily="49" charset="0"/>
              </a:rPr>
              <a:t> </a:t>
            </a:r>
            <a:r>
              <a:rPr lang="es-ES" sz="800" b="1" dirty="0" err="1">
                <a:solidFill>
                  <a:srgbClr val="000000"/>
                </a:solidFill>
                <a:latin typeface="Consolas" panose="020B0609020204030204" pitchFamily="49" charset="0"/>
              </a:rPr>
              <a:t>String</a:t>
            </a:r>
            <a:r>
              <a:rPr lang="es-ES" sz="800" b="1" dirty="0">
                <a:solidFill>
                  <a:srgbClr val="000000"/>
                </a:solidFill>
                <a:latin typeface="Consolas" panose="020B0609020204030204" pitchFamily="49" charset="0"/>
              </a:rPr>
              <a:t> </a:t>
            </a:r>
            <a:r>
              <a:rPr lang="es-ES" sz="800" b="1" dirty="0">
                <a:solidFill>
                  <a:srgbClr val="0000C0"/>
                </a:solidFill>
                <a:latin typeface="Consolas" panose="020B0609020204030204" pitchFamily="49" charset="0"/>
              </a:rPr>
              <a:t>texto</a:t>
            </a:r>
            <a:r>
              <a:rPr lang="es-ES" sz="800" b="1" dirty="0">
                <a:solidFill>
                  <a:srgbClr val="000000"/>
                </a:solidFill>
                <a:latin typeface="Consolas" panose="020B0609020204030204" pitchFamily="49" charset="0"/>
              </a:rPr>
              <a:t>;</a:t>
            </a:r>
          </a:p>
          <a:p>
            <a:r>
              <a:rPr lang="es-ES" sz="800" dirty="0">
                <a:solidFill>
                  <a:srgbClr val="000000"/>
                </a:solidFill>
                <a:latin typeface="Consolas" panose="020B0609020204030204" pitchFamily="49" charset="0"/>
              </a:rPr>
              <a:t>    </a:t>
            </a:r>
          </a:p>
          <a:p>
            <a:r>
              <a:rPr lang="es-ES" sz="800" dirty="0">
                <a:solidFill>
                  <a:srgbClr val="000000"/>
                </a:solidFill>
                <a:latin typeface="Consolas" panose="020B0609020204030204" pitchFamily="49" charset="0"/>
              </a:rPr>
              <a:t>    </a:t>
            </a:r>
          </a:p>
          <a:p>
            <a:r>
              <a:rPr lang="es-ES" sz="800" dirty="0">
                <a:solidFill>
                  <a:srgbClr val="000000"/>
                </a:solidFill>
                <a:latin typeface="Consolas" panose="020B0609020204030204" pitchFamily="49" charset="0"/>
              </a:rPr>
              <a:t>    </a:t>
            </a:r>
            <a:r>
              <a:rPr lang="es-ES" sz="800" b="1" dirty="0" err="1">
                <a:solidFill>
                  <a:srgbClr val="7F0055"/>
                </a:solidFill>
                <a:latin typeface="Consolas" panose="020B0609020204030204" pitchFamily="49" charset="0"/>
              </a:rPr>
              <a:t>public</a:t>
            </a:r>
            <a:r>
              <a:rPr lang="es-ES" sz="800" b="1" dirty="0">
                <a:solidFill>
                  <a:srgbClr val="000000"/>
                </a:solidFill>
                <a:latin typeface="Consolas" panose="020B0609020204030204" pitchFamily="49" charset="0"/>
              </a:rPr>
              <a:t> </a:t>
            </a:r>
            <a:r>
              <a:rPr lang="es-ES" sz="800" b="1" dirty="0" err="1">
                <a:solidFill>
                  <a:srgbClr val="000000"/>
                </a:solidFill>
                <a:latin typeface="Consolas" panose="020B0609020204030204" pitchFamily="49" charset="0"/>
              </a:rPr>
              <a:t>String</a:t>
            </a:r>
            <a:r>
              <a:rPr lang="es-ES" sz="800" b="1" dirty="0">
                <a:solidFill>
                  <a:srgbClr val="000000"/>
                </a:solidFill>
                <a:latin typeface="Consolas" panose="020B0609020204030204" pitchFamily="49" charset="0"/>
              </a:rPr>
              <a:t> </a:t>
            </a:r>
            <a:r>
              <a:rPr lang="es-ES" sz="800" b="1" dirty="0" err="1">
                <a:solidFill>
                  <a:srgbClr val="000000"/>
                </a:solidFill>
                <a:latin typeface="Consolas" panose="020B0609020204030204" pitchFamily="49" charset="0"/>
              </a:rPr>
              <a:t>getTipoDocumento</a:t>
            </a:r>
            <a:r>
              <a:rPr lang="es-ES" sz="800" b="1" dirty="0">
                <a:solidFill>
                  <a:srgbClr val="000000"/>
                </a:solidFill>
                <a:latin typeface="Consolas" panose="020B0609020204030204" pitchFamily="49" charset="0"/>
              </a:rPr>
              <a:t>() {</a:t>
            </a:r>
          </a:p>
          <a:p>
            <a:r>
              <a:rPr lang="es-ES" sz="800" dirty="0">
                <a:solidFill>
                  <a:srgbClr val="000000"/>
                </a:solidFill>
                <a:latin typeface="Consolas" panose="020B0609020204030204" pitchFamily="49" charset="0"/>
              </a:rPr>
              <a:t>        </a:t>
            </a:r>
            <a:r>
              <a:rPr lang="es-ES" sz="800" b="1" dirty="0" err="1">
                <a:solidFill>
                  <a:srgbClr val="7F0055"/>
                </a:solidFill>
                <a:latin typeface="Consolas" panose="020B0609020204030204" pitchFamily="49" charset="0"/>
              </a:rPr>
              <a:t>return</a:t>
            </a:r>
            <a:r>
              <a:rPr lang="es-ES" sz="800" b="1" dirty="0">
                <a:solidFill>
                  <a:srgbClr val="000000"/>
                </a:solidFill>
                <a:latin typeface="Consolas" panose="020B0609020204030204" pitchFamily="49" charset="0"/>
              </a:rPr>
              <a:t> </a:t>
            </a:r>
            <a:r>
              <a:rPr lang="es-ES" sz="800" b="1" dirty="0" err="1">
                <a:solidFill>
                  <a:srgbClr val="0000C0"/>
                </a:solidFill>
                <a:latin typeface="Consolas" panose="020B0609020204030204" pitchFamily="49" charset="0"/>
              </a:rPr>
              <a:t>tipoDocumento</a:t>
            </a:r>
            <a:r>
              <a:rPr lang="es-ES" sz="800" b="1" dirty="0">
                <a:solidFill>
                  <a:srgbClr val="000000"/>
                </a:solidFill>
                <a:latin typeface="Consolas" panose="020B0609020204030204" pitchFamily="49" charset="0"/>
              </a:rPr>
              <a:t>;</a:t>
            </a:r>
          </a:p>
          <a:p>
            <a:r>
              <a:rPr lang="es-ES" sz="800" dirty="0">
                <a:solidFill>
                  <a:srgbClr val="000000"/>
                </a:solidFill>
                <a:latin typeface="Consolas" panose="020B0609020204030204" pitchFamily="49" charset="0"/>
              </a:rPr>
              <a:t>    }</a:t>
            </a:r>
          </a:p>
          <a:p>
            <a:r>
              <a:rPr lang="it-IT" sz="800" dirty="0">
                <a:solidFill>
                  <a:srgbClr val="000000"/>
                </a:solidFill>
                <a:latin typeface="Consolas" panose="020B0609020204030204" pitchFamily="49" charset="0"/>
              </a:rPr>
              <a:t>    </a:t>
            </a:r>
            <a:r>
              <a:rPr lang="it-IT" sz="800" b="1" dirty="0">
                <a:solidFill>
                  <a:srgbClr val="7F0055"/>
                </a:solidFill>
                <a:latin typeface="Consolas" panose="020B0609020204030204" pitchFamily="49" charset="0"/>
              </a:rPr>
              <a:t>public</a:t>
            </a:r>
            <a:r>
              <a:rPr lang="it-IT" sz="800" b="1" dirty="0">
                <a:solidFill>
                  <a:srgbClr val="000000"/>
                </a:solidFill>
                <a:latin typeface="Consolas" panose="020B0609020204030204" pitchFamily="49" charset="0"/>
              </a:rPr>
              <a:t> </a:t>
            </a:r>
            <a:r>
              <a:rPr lang="it-IT" sz="800" b="1" dirty="0">
                <a:solidFill>
                  <a:srgbClr val="7F0055"/>
                </a:solidFill>
                <a:latin typeface="Consolas" panose="020B0609020204030204" pitchFamily="49" charset="0"/>
              </a:rPr>
              <a:t>void</a:t>
            </a:r>
            <a:r>
              <a:rPr lang="it-IT" sz="800" b="1" dirty="0">
                <a:solidFill>
                  <a:srgbClr val="000000"/>
                </a:solidFill>
                <a:latin typeface="Consolas" panose="020B0609020204030204" pitchFamily="49" charset="0"/>
              </a:rPr>
              <a:t> setTipoDocumento(String </a:t>
            </a:r>
            <a:r>
              <a:rPr lang="it-IT" sz="800" b="1" dirty="0">
                <a:solidFill>
                  <a:srgbClr val="6A3E3E"/>
                </a:solidFill>
                <a:latin typeface="Consolas" panose="020B0609020204030204" pitchFamily="49" charset="0"/>
              </a:rPr>
              <a:t>tipoDocumento</a:t>
            </a:r>
            <a:r>
              <a:rPr lang="it-IT" sz="800" b="1" dirty="0">
                <a:solidFill>
                  <a:srgbClr val="000000"/>
                </a:solidFill>
                <a:latin typeface="Consolas" panose="020B0609020204030204" pitchFamily="49" charset="0"/>
              </a:rPr>
              <a:t>) {</a:t>
            </a:r>
          </a:p>
          <a:p>
            <a:r>
              <a:rPr lang="es-ES" sz="800" dirty="0">
                <a:solidFill>
                  <a:srgbClr val="000000"/>
                </a:solidFill>
                <a:latin typeface="Consolas" panose="020B0609020204030204" pitchFamily="49" charset="0"/>
              </a:rPr>
              <a:t>        </a:t>
            </a:r>
            <a:r>
              <a:rPr lang="es-ES" sz="800" b="1" dirty="0" err="1">
                <a:solidFill>
                  <a:srgbClr val="7F0055"/>
                </a:solidFill>
                <a:latin typeface="Consolas" panose="020B0609020204030204" pitchFamily="49" charset="0"/>
              </a:rPr>
              <a:t>this</a:t>
            </a:r>
            <a:r>
              <a:rPr lang="es-ES" sz="800" b="1" dirty="0" err="1">
                <a:solidFill>
                  <a:srgbClr val="000000"/>
                </a:solidFill>
                <a:latin typeface="Consolas" panose="020B0609020204030204" pitchFamily="49" charset="0"/>
              </a:rPr>
              <a:t>.</a:t>
            </a:r>
            <a:r>
              <a:rPr lang="es-ES" sz="800" b="1" dirty="0" err="1">
                <a:solidFill>
                  <a:srgbClr val="0000C0"/>
                </a:solidFill>
                <a:latin typeface="Consolas" panose="020B0609020204030204" pitchFamily="49" charset="0"/>
              </a:rPr>
              <a:t>tipoDocumento</a:t>
            </a:r>
            <a:r>
              <a:rPr lang="es-ES" sz="800" b="1" dirty="0">
                <a:solidFill>
                  <a:srgbClr val="000000"/>
                </a:solidFill>
                <a:latin typeface="Consolas" panose="020B0609020204030204" pitchFamily="49" charset="0"/>
              </a:rPr>
              <a:t> = </a:t>
            </a:r>
            <a:r>
              <a:rPr lang="es-ES" sz="800" b="1" dirty="0" err="1">
                <a:solidFill>
                  <a:srgbClr val="6A3E3E"/>
                </a:solidFill>
                <a:latin typeface="Consolas" panose="020B0609020204030204" pitchFamily="49" charset="0"/>
              </a:rPr>
              <a:t>tipoDocumento</a:t>
            </a:r>
            <a:r>
              <a:rPr lang="es-ES" sz="800" b="1" dirty="0">
                <a:solidFill>
                  <a:srgbClr val="000000"/>
                </a:solidFill>
                <a:latin typeface="Consolas" panose="020B0609020204030204" pitchFamily="49" charset="0"/>
              </a:rPr>
              <a:t>;</a:t>
            </a:r>
          </a:p>
          <a:p>
            <a:r>
              <a:rPr lang="es-ES" sz="800" dirty="0">
                <a:solidFill>
                  <a:srgbClr val="000000"/>
                </a:solidFill>
                <a:latin typeface="Consolas" panose="020B0609020204030204" pitchFamily="49" charset="0"/>
              </a:rPr>
              <a:t>    }</a:t>
            </a:r>
          </a:p>
          <a:p>
            <a:r>
              <a:rPr lang="es-ES" sz="800" dirty="0">
                <a:solidFill>
                  <a:srgbClr val="000000"/>
                </a:solidFill>
                <a:latin typeface="Consolas" panose="020B0609020204030204" pitchFamily="49" charset="0"/>
              </a:rPr>
              <a:t>    </a:t>
            </a:r>
            <a:r>
              <a:rPr lang="es-ES" sz="800" b="1" dirty="0" err="1">
                <a:solidFill>
                  <a:srgbClr val="7F0055"/>
                </a:solidFill>
                <a:latin typeface="Consolas" panose="020B0609020204030204" pitchFamily="49" charset="0"/>
              </a:rPr>
              <a:t>public</a:t>
            </a:r>
            <a:r>
              <a:rPr lang="es-ES" sz="800" b="1" dirty="0">
                <a:solidFill>
                  <a:srgbClr val="000000"/>
                </a:solidFill>
                <a:latin typeface="Consolas" panose="020B0609020204030204" pitchFamily="49" charset="0"/>
              </a:rPr>
              <a:t> </a:t>
            </a:r>
            <a:r>
              <a:rPr lang="es-ES" sz="800" b="1" dirty="0" err="1">
                <a:solidFill>
                  <a:srgbClr val="000000"/>
                </a:solidFill>
                <a:latin typeface="Consolas" panose="020B0609020204030204" pitchFamily="49" charset="0"/>
              </a:rPr>
              <a:t>String</a:t>
            </a:r>
            <a:r>
              <a:rPr lang="es-ES" sz="800" b="1" dirty="0">
                <a:solidFill>
                  <a:srgbClr val="000000"/>
                </a:solidFill>
                <a:latin typeface="Consolas" panose="020B0609020204030204" pitchFamily="49" charset="0"/>
              </a:rPr>
              <a:t> </a:t>
            </a:r>
            <a:r>
              <a:rPr lang="es-ES" sz="800" b="1" dirty="0" err="1">
                <a:solidFill>
                  <a:srgbClr val="000000"/>
                </a:solidFill>
                <a:latin typeface="Consolas" panose="020B0609020204030204" pitchFamily="49" charset="0"/>
              </a:rPr>
              <a:t>getHoja</a:t>
            </a:r>
            <a:r>
              <a:rPr lang="es-ES" sz="800" b="1" dirty="0">
                <a:solidFill>
                  <a:srgbClr val="000000"/>
                </a:solidFill>
                <a:latin typeface="Consolas" panose="020B0609020204030204" pitchFamily="49" charset="0"/>
              </a:rPr>
              <a:t>() {</a:t>
            </a:r>
          </a:p>
          <a:p>
            <a:r>
              <a:rPr lang="es-ES" sz="800" dirty="0">
                <a:solidFill>
                  <a:srgbClr val="000000"/>
                </a:solidFill>
                <a:latin typeface="Consolas" panose="020B0609020204030204" pitchFamily="49" charset="0"/>
              </a:rPr>
              <a:t>        </a:t>
            </a:r>
            <a:r>
              <a:rPr lang="es-ES" sz="800" b="1" dirty="0" err="1">
                <a:solidFill>
                  <a:srgbClr val="7F0055"/>
                </a:solidFill>
                <a:latin typeface="Consolas" panose="020B0609020204030204" pitchFamily="49" charset="0"/>
              </a:rPr>
              <a:t>return</a:t>
            </a:r>
            <a:r>
              <a:rPr lang="es-ES" sz="800" b="1" dirty="0">
                <a:solidFill>
                  <a:srgbClr val="000000"/>
                </a:solidFill>
                <a:latin typeface="Consolas" panose="020B0609020204030204" pitchFamily="49" charset="0"/>
              </a:rPr>
              <a:t> </a:t>
            </a:r>
            <a:r>
              <a:rPr lang="es-ES" sz="800" b="1" dirty="0">
                <a:solidFill>
                  <a:srgbClr val="0000C0"/>
                </a:solidFill>
                <a:latin typeface="Consolas" panose="020B0609020204030204" pitchFamily="49" charset="0"/>
              </a:rPr>
              <a:t>hoja</a:t>
            </a:r>
            <a:r>
              <a:rPr lang="es-ES" sz="800" b="1" dirty="0">
                <a:solidFill>
                  <a:srgbClr val="000000"/>
                </a:solidFill>
                <a:latin typeface="Consolas" panose="020B0609020204030204" pitchFamily="49" charset="0"/>
              </a:rPr>
              <a:t>;</a:t>
            </a:r>
          </a:p>
          <a:p>
            <a:r>
              <a:rPr lang="es-ES" sz="800" dirty="0">
                <a:solidFill>
                  <a:srgbClr val="000000"/>
                </a:solidFill>
                <a:latin typeface="Consolas" panose="020B0609020204030204" pitchFamily="49" charset="0"/>
              </a:rPr>
              <a:t>    }</a:t>
            </a:r>
          </a:p>
          <a:p>
            <a:r>
              <a:rPr lang="es-ES" sz="800" dirty="0">
                <a:solidFill>
                  <a:srgbClr val="000000"/>
                </a:solidFill>
                <a:latin typeface="Consolas" panose="020B0609020204030204" pitchFamily="49" charset="0"/>
              </a:rPr>
              <a:t>    </a:t>
            </a:r>
            <a:r>
              <a:rPr lang="es-ES" sz="800" b="1" dirty="0" err="1">
                <a:solidFill>
                  <a:srgbClr val="7F0055"/>
                </a:solidFill>
                <a:latin typeface="Consolas" panose="020B0609020204030204" pitchFamily="49" charset="0"/>
              </a:rPr>
              <a:t>public</a:t>
            </a:r>
            <a:r>
              <a:rPr lang="es-ES" sz="800" b="1" dirty="0">
                <a:solidFill>
                  <a:srgbClr val="000000"/>
                </a:solidFill>
                <a:latin typeface="Consolas" panose="020B0609020204030204" pitchFamily="49" charset="0"/>
              </a:rPr>
              <a:t> </a:t>
            </a:r>
            <a:r>
              <a:rPr lang="es-ES" sz="800" b="1" dirty="0" err="1">
                <a:solidFill>
                  <a:srgbClr val="7F0055"/>
                </a:solidFill>
                <a:latin typeface="Consolas" panose="020B0609020204030204" pitchFamily="49" charset="0"/>
              </a:rPr>
              <a:t>void</a:t>
            </a:r>
            <a:r>
              <a:rPr lang="es-ES" sz="800" b="1" dirty="0">
                <a:solidFill>
                  <a:srgbClr val="000000"/>
                </a:solidFill>
                <a:latin typeface="Consolas" panose="020B0609020204030204" pitchFamily="49" charset="0"/>
              </a:rPr>
              <a:t> </a:t>
            </a:r>
            <a:r>
              <a:rPr lang="es-ES" sz="800" b="1" dirty="0" err="1">
                <a:solidFill>
                  <a:srgbClr val="000000"/>
                </a:solidFill>
                <a:latin typeface="Consolas" panose="020B0609020204030204" pitchFamily="49" charset="0"/>
              </a:rPr>
              <a:t>setHoja</a:t>
            </a:r>
            <a:r>
              <a:rPr lang="es-ES" sz="800" b="1" dirty="0">
                <a:solidFill>
                  <a:srgbClr val="000000"/>
                </a:solidFill>
                <a:latin typeface="Consolas" panose="020B0609020204030204" pitchFamily="49" charset="0"/>
              </a:rPr>
              <a:t>(</a:t>
            </a:r>
            <a:r>
              <a:rPr lang="es-ES" sz="800" b="1" dirty="0" err="1">
                <a:solidFill>
                  <a:srgbClr val="000000"/>
                </a:solidFill>
                <a:latin typeface="Consolas" panose="020B0609020204030204" pitchFamily="49" charset="0"/>
              </a:rPr>
              <a:t>String</a:t>
            </a:r>
            <a:r>
              <a:rPr lang="es-ES" sz="800" b="1" dirty="0">
                <a:solidFill>
                  <a:srgbClr val="000000"/>
                </a:solidFill>
                <a:latin typeface="Consolas" panose="020B0609020204030204" pitchFamily="49" charset="0"/>
              </a:rPr>
              <a:t> </a:t>
            </a:r>
            <a:r>
              <a:rPr lang="es-ES" sz="800" b="1" dirty="0">
                <a:solidFill>
                  <a:srgbClr val="6A3E3E"/>
                </a:solidFill>
                <a:latin typeface="Consolas" panose="020B0609020204030204" pitchFamily="49" charset="0"/>
              </a:rPr>
              <a:t>hoja</a:t>
            </a:r>
            <a:r>
              <a:rPr lang="es-ES" sz="800" b="1" dirty="0">
                <a:solidFill>
                  <a:srgbClr val="000000"/>
                </a:solidFill>
                <a:latin typeface="Consolas" panose="020B0609020204030204" pitchFamily="49" charset="0"/>
              </a:rPr>
              <a:t>) {</a:t>
            </a:r>
          </a:p>
          <a:p>
            <a:r>
              <a:rPr lang="es-ES" sz="800" dirty="0">
                <a:solidFill>
                  <a:srgbClr val="000000"/>
                </a:solidFill>
                <a:latin typeface="Consolas" panose="020B0609020204030204" pitchFamily="49" charset="0"/>
              </a:rPr>
              <a:t>        </a:t>
            </a:r>
            <a:r>
              <a:rPr lang="es-ES" sz="800" b="1" dirty="0" err="1">
                <a:solidFill>
                  <a:srgbClr val="7F0055"/>
                </a:solidFill>
                <a:latin typeface="Consolas" panose="020B0609020204030204" pitchFamily="49" charset="0"/>
              </a:rPr>
              <a:t>this</a:t>
            </a:r>
            <a:r>
              <a:rPr lang="es-ES" sz="800" b="1" dirty="0" err="1">
                <a:solidFill>
                  <a:srgbClr val="000000"/>
                </a:solidFill>
                <a:latin typeface="Consolas" panose="020B0609020204030204" pitchFamily="49" charset="0"/>
              </a:rPr>
              <a:t>.</a:t>
            </a:r>
            <a:r>
              <a:rPr lang="es-ES" sz="800" b="1" dirty="0" err="1">
                <a:solidFill>
                  <a:srgbClr val="0000C0"/>
                </a:solidFill>
                <a:latin typeface="Consolas" panose="020B0609020204030204" pitchFamily="49" charset="0"/>
              </a:rPr>
              <a:t>hoja</a:t>
            </a:r>
            <a:r>
              <a:rPr lang="es-ES" sz="800" b="1" dirty="0">
                <a:solidFill>
                  <a:srgbClr val="000000"/>
                </a:solidFill>
                <a:latin typeface="Consolas" panose="020B0609020204030204" pitchFamily="49" charset="0"/>
              </a:rPr>
              <a:t> = </a:t>
            </a:r>
            <a:r>
              <a:rPr lang="es-ES" sz="800" b="1" dirty="0">
                <a:solidFill>
                  <a:srgbClr val="6A3E3E"/>
                </a:solidFill>
                <a:latin typeface="Consolas" panose="020B0609020204030204" pitchFamily="49" charset="0"/>
              </a:rPr>
              <a:t>hoja</a:t>
            </a:r>
            <a:r>
              <a:rPr lang="es-ES" sz="800" b="1" dirty="0">
                <a:solidFill>
                  <a:srgbClr val="000000"/>
                </a:solidFill>
                <a:latin typeface="Consolas" panose="020B0609020204030204" pitchFamily="49" charset="0"/>
              </a:rPr>
              <a:t>;</a:t>
            </a:r>
          </a:p>
          <a:p>
            <a:r>
              <a:rPr lang="es-ES" sz="800" dirty="0">
                <a:solidFill>
                  <a:srgbClr val="000000"/>
                </a:solidFill>
                <a:latin typeface="Consolas" panose="020B0609020204030204" pitchFamily="49" charset="0"/>
              </a:rPr>
              <a:t>    }</a:t>
            </a:r>
          </a:p>
          <a:p>
            <a:r>
              <a:rPr lang="es-ES" sz="800" dirty="0">
                <a:solidFill>
                  <a:srgbClr val="000000"/>
                </a:solidFill>
                <a:latin typeface="Consolas" panose="020B0609020204030204" pitchFamily="49" charset="0"/>
              </a:rPr>
              <a:t>    </a:t>
            </a:r>
            <a:r>
              <a:rPr lang="es-ES" sz="800" b="1" dirty="0" err="1">
                <a:solidFill>
                  <a:srgbClr val="7F0055"/>
                </a:solidFill>
                <a:latin typeface="Consolas" panose="020B0609020204030204" pitchFamily="49" charset="0"/>
              </a:rPr>
              <a:t>public</a:t>
            </a:r>
            <a:r>
              <a:rPr lang="es-ES" sz="800" b="1" dirty="0">
                <a:solidFill>
                  <a:srgbClr val="000000"/>
                </a:solidFill>
                <a:latin typeface="Consolas" panose="020B0609020204030204" pitchFamily="49" charset="0"/>
              </a:rPr>
              <a:t> </a:t>
            </a:r>
            <a:r>
              <a:rPr lang="es-ES" sz="800" b="1" dirty="0" err="1">
                <a:solidFill>
                  <a:srgbClr val="7F0055"/>
                </a:solidFill>
                <a:latin typeface="Consolas" panose="020B0609020204030204" pitchFamily="49" charset="0"/>
              </a:rPr>
              <a:t>boolean</a:t>
            </a:r>
            <a:r>
              <a:rPr lang="es-ES" sz="800" b="1" dirty="0">
                <a:solidFill>
                  <a:srgbClr val="000000"/>
                </a:solidFill>
                <a:latin typeface="Consolas" panose="020B0609020204030204" pitchFamily="49" charset="0"/>
              </a:rPr>
              <a:t> </a:t>
            </a:r>
            <a:r>
              <a:rPr lang="es-ES" sz="800" b="1" dirty="0" err="1">
                <a:solidFill>
                  <a:srgbClr val="000000"/>
                </a:solidFill>
                <a:latin typeface="Consolas" panose="020B0609020204030204" pitchFamily="49" charset="0"/>
              </a:rPr>
              <a:t>isColor</a:t>
            </a:r>
            <a:r>
              <a:rPr lang="es-ES" sz="800" b="1" dirty="0">
                <a:solidFill>
                  <a:srgbClr val="000000"/>
                </a:solidFill>
                <a:latin typeface="Consolas" panose="020B0609020204030204" pitchFamily="49" charset="0"/>
              </a:rPr>
              <a:t>() {</a:t>
            </a:r>
          </a:p>
          <a:p>
            <a:r>
              <a:rPr lang="es-ES" sz="800" dirty="0">
                <a:solidFill>
                  <a:srgbClr val="000000"/>
                </a:solidFill>
                <a:latin typeface="Consolas" panose="020B0609020204030204" pitchFamily="49" charset="0"/>
              </a:rPr>
              <a:t>        </a:t>
            </a:r>
            <a:r>
              <a:rPr lang="es-ES" sz="800" b="1" dirty="0" err="1">
                <a:solidFill>
                  <a:srgbClr val="7F0055"/>
                </a:solidFill>
                <a:latin typeface="Consolas" panose="020B0609020204030204" pitchFamily="49" charset="0"/>
              </a:rPr>
              <a:t>return</a:t>
            </a:r>
            <a:r>
              <a:rPr lang="es-ES" sz="800" b="1" dirty="0">
                <a:solidFill>
                  <a:srgbClr val="000000"/>
                </a:solidFill>
                <a:latin typeface="Consolas" panose="020B0609020204030204" pitchFamily="49" charset="0"/>
              </a:rPr>
              <a:t> </a:t>
            </a:r>
            <a:r>
              <a:rPr lang="es-ES" sz="800" b="1" dirty="0">
                <a:solidFill>
                  <a:srgbClr val="0000C0"/>
                </a:solidFill>
                <a:latin typeface="Consolas" panose="020B0609020204030204" pitchFamily="49" charset="0"/>
              </a:rPr>
              <a:t>color</a:t>
            </a:r>
            <a:r>
              <a:rPr lang="es-ES" sz="800" b="1" dirty="0">
                <a:solidFill>
                  <a:srgbClr val="000000"/>
                </a:solidFill>
                <a:latin typeface="Consolas" panose="020B0609020204030204" pitchFamily="49" charset="0"/>
              </a:rPr>
              <a:t>;</a:t>
            </a:r>
          </a:p>
          <a:p>
            <a:r>
              <a:rPr lang="es-ES" sz="800"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public</a:t>
            </a:r>
            <a:r>
              <a:rPr lang="en-US" sz="800" b="1" dirty="0">
                <a:solidFill>
                  <a:srgbClr val="000000"/>
                </a:solidFill>
                <a:latin typeface="Consolas" panose="020B0609020204030204" pitchFamily="49" charset="0"/>
              </a:rPr>
              <a:t> </a:t>
            </a:r>
            <a:r>
              <a:rPr lang="en-US" sz="800" b="1" dirty="0">
                <a:solidFill>
                  <a:srgbClr val="7F0055"/>
                </a:solidFill>
                <a:latin typeface="Consolas" panose="020B0609020204030204" pitchFamily="49" charset="0"/>
              </a:rPr>
              <a:t>void</a:t>
            </a:r>
            <a:r>
              <a:rPr lang="en-US" sz="800" b="1" dirty="0">
                <a:solidFill>
                  <a:srgbClr val="000000"/>
                </a:solidFill>
                <a:latin typeface="Consolas" panose="020B0609020204030204" pitchFamily="49" charset="0"/>
              </a:rPr>
              <a:t> </a:t>
            </a:r>
            <a:r>
              <a:rPr lang="en-US" sz="800" b="1" dirty="0" err="1">
                <a:solidFill>
                  <a:srgbClr val="000000"/>
                </a:solidFill>
                <a:latin typeface="Consolas" panose="020B0609020204030204" pitchFamily="49" charset="0"/>
              </a:rPr>
              <a:t>setColor</a:t>
            </a:r>
            <a:r>
              <a:rPr lang="en-US" sz="800" b="1" dirty="0">
                <a:solidFill>
                  <a:srgbClr val="000000"/>
                </a:solidFill>
                <a:latin typeface="Consolas" panose="020B0609020204030204" pitchFamily="49" charset="0"/>
              </a:rPr>
              <a:t>(</a:t>
            </a:r>
            <a:r>
              <a:rPr lang="en-US" sz="800" b="1" dirty="0" err="1">
                <a:solidFill>
                  <a:srgbClr val="7F0055"/>
                </a:solidFill>
                <a:latin typeface="Consolas" panose="020B0609020204030204" pitchFamily="49" charset="0"/>
              </a:rPr>
              <a:t>boolean</a:t>
            </a:r>
            <a:r>
              <a:rPr lang="en-US" sz="800" b="1" dirty="0">
                <a:solidFill>
                  <a:srgbClr val="000000"/>
                </a:solidFill>
                <a:latin typeface="Consolas" panose="020B0609020204030204" pitchFamily="49" charset="0"/>
              </a:rPr>
              <a:t> </a:t>
            </a:r>
            <a:r>
              <a:rPr lang="en-US" sz="800" b="1" dirty="0">
                <a:solidFill>
                  <a:srgbClr val="6A3E3E"/>
                </a:solidFill>
                <a:latin typeface="Consolas" panose="020B0609020204030204" pitchFamily="49" charset="0"/>
              </a:rPr>
              <a:t>color</a:t>
            </a:r>
            <a:r>
              <a:rPr lang="en-US" sz="800" b="1" dirty="0">
                <a:solidFill>
                  <a:srgbClr val="000000"/>
                </a:solidFill>
                <a:latin typeface="Consolas" panose="020B0609020204030204" pitchFamily="49" charset="0"/>
              </a:rPr>
              <a:t>) {</a:t>
            </a:r>
          </a:p>
          <a:p>
            <a:r>
              <a:rPr lang="es-ES" sz="800" dirty="0">
                <a:solidFill>
                  <a:srgbClr val="000000"/>
                </a:solidFill>
                <a:latin typeface="Consolas" panose="020B0609020204030204" pitchFamily="49" charset="0"/>
              </a:rPr>
              <a:t>        </a:t>
            </a:r>
            <a:r>
              <a:rPr lang="es-ES" sz="800" b="1" dirty="0" err="1">
                <a:solidFill>
                  <a:srgbClr val="7F0055"/>
                </a:solidFill>
                <a:latin typeface="Consolas" panose="020B0609020204030204" pitchFamily="49" charset="0"/>
              </a:rPr>
              <a:t>this</a:t>
            </a:r>
            <a:r>
              <a:rPr lang="es-ES" sz="800" b="1" dirty="0" err="1">
                <a:solidFill>
                  <a:srgbClr val="000000"/>
                </a:solidFill>
                <a:latin typeface="Consolas" panose="020B0609020204030204" pitchFamily="49" charset="0"/>
              </a:rPr>
              <a:t>.</a:t>
            </a:r>
            <a:r>
              <a:rPr lang="es-ES" sz="800" b="1" dirty="0" err="1">
                <a:solidFill>
                  <a:srgbClr val="0000C0"/>
                </a:solidFill>
                <a:latin typeface="Consolas" panose="020B0609020204030204" pitchFamily="49" charset="0"/>
              </a:rPr>
              <a:t>color</a:t>
            </a:r>
            <a:r>
              <a:rPr lang="es-ES" sz="800" b="1" dirty="0">
                <a:solidFill>
                  <a:srgbClr val="000000"/>
                </a:solidFill>
                <a:latin typeface="Consolas" panose="020B0609020204030204" pitchFamily="49" charset="0"/>
              </a:rPr>
              <a:t> = </a:t>
            </a:r>
            <a:r>
              <a:rPr lang="es-ES" sz="800" b="1" dirty="0">
                <a:solidFill>
                  <a:srgbClr val="6A3E3E"/>
                </a:solidFill>
                <a:latin typeface="Consolas" panose="020B0609020204030204" pitchFamily="49" charset="0"/>
              </a:rPr>
              <a:t>color</a:t>
            </a:r>
            <a:r>
              <a:rPr lang="es-ES" sz="800" b="1" dirty="0">
                <a:solidFill>
                  <a:srgbClr val="000000"/>
                </a:solidFill>
                <a:latin typeface="Consolas" panose="020B0609020204030204" pitchFamily="49" charset="0"/>
              </a:rPr>
              <a:t>;</a:t>
            </a:r>
          </a:p>
          <a:p>
            <a:r>
              <a:rPr lang="es-ES" sz="800" dirty="0">
                <a:solidFill>
                  <a:srgbClr val="000000"/>
                </a:solidFill>
                <a:latin typeface="Consolas" panose="020B0609020204030204" pitchFamily="49" charset="0"/>
              </a:rPr>
              <a:t>    }</a:t>
            </a:r>
          </a:p>
          <a:p>
            <a:r>
              <a:rPr lang="es-ES" sz="800" dirty="0">
                <a:solidFill>
                  <a:srgbClr val="000000"/>
                </a:solidFill>
                <a:latin typeface="Consolas" panose="020B0609020204030204" pitchFamily="49" charset="0"/>
              </a:rPr>
              <a:t>    </a:t>
            </a:r>
            <a:r>
              <a:rPr lang="es-ES" sz="800" b="1" dirty="0" err="1">
                <a:solidFill>
                  <a:srgbClr val="7F0055"/>
                </a:solidFill>
                <a:latin typeface="Consolas" panose="020B0609020204030204" pitchFamily="49" charset="0"/>
              </a:rPr>
              <a:t>public</a:t>
            </a:r>
            <a:r>
              <a:rPr lang="es-ES" sz="800" b="1" dirty="0">
                <a:solidFill>
                  <a:srgbClr val="000000"/>
                </a:solidFill>
                <a:latin typeface="Consolas" panose="020B0609020204030204" pitchFamily="49" charset="0"/>
              </a:rPr>
              <a:t> </a:t>
            </a:r>
            <a:r>
              <a:rPr lang="es-ES" sz="800" b="1" dirty="0" err="1">
                <a:solidFill>
                  <a:srgbClr val="000000"/>
                </a:solidFill>
                <a:latin typeface="Consolas" panose="020B0609020204030204" pitchFamily="49" charset="0"/>
              </a:rPr>
              <a:t>String</a:t>
            </a:r>
            <a:r>
              <a:rPr lang="es-ES" sz="800" b="1" dirty="0">
                <a:solidFill>
                  <a:srgbClr val="000000"/>
                </a:solidFill>
                <a:latin typeface="Consolas" panose="020B0609020204030204" pitchFamily="49" charset="0"/>
              </a:rPr>
              <a:t> </a:t>
            </a:r>
            <a:r>
              <a:rPr lang="es-ES" sz="800" b="1" dirty="0" err="1">
                <a:solidFill>
                  <a:srgbClr val="000000"/>
                </a:solidFill>
                <a:latin typeface="Consolas" panose="020B0609020204030204" pitchFamily="49" charset="0"/>
              </a:rPr>
              <a:t>getTexto</a:t>
            </a:r>
            <a:r>
              <a:rPr lang="es-ES" sz="800" b="1" dirty="0">
                <a:solidFill>
                  <a:srgbClr val="000000"/>
                </a:solidFill>
                <a:latin typeface="Consolas" panose="020B0609020204030204" pitchFamily="49" charset="0"/>
              </a:rPr>
              <a:t>() {</a:t>
            </a:r>
          </a:p>
          <a:p>
            <a:r>
              <a:rPr lang="es-ES" sz="800" dirty="0">
                <a:solidFill>
                  <a:srgbClr val="000000"/>
                </a:solidFill>
                <a:latin typeface="Consolas" panose="020B0609020204030204" pitchFamily="49" charset="0"/>
              </a:rPr>
              <a:t>        </a:t>
            </a:r>
            <a:r>
              <a:rPr lang="es-ES" sz="800" b="1" dirty="0" err="1">
                <a:solidFill>
                  <a:srgbClr val="7F0055"/>
                </a:solidFill>
                <a:latin typeface="Consolas" panose="020B0609020204030204" pitchFamily="49" charset="0"/>
              </a:rPr>
              <a:t>return</a:t>
            </a:r>
            <a:r>
              <a:rPr lang="es-ES" sz="800" b="1" dirty="0">
                <a:solidFill>
                  <a:srgbClr val="000000"/>
                </a:solidFill>
                <a:latin typeface="Consolas" panose="020B0609020204030204" pitchFamily="49" charset="0"/>
              </a:rPr>
              <a:t> </a:t>
            </a:r>
            <a:r>
              <a:rPr lang="es-ES" sz="800" b="1" dirty="0">
                <a:solidFill>
                  <a:srgbClr val="0000C0"/>
                </a:solidFill>
                <a:latin typeface="Consolas" panose="020B0609020204030204" pitchFamily="49" charset="0"/>
              </a:rPr>
              <a:t>texto</a:t>
            </a:r>
            <a:r>
              <a:rPr lang="es-ES" sz="800" b="1" dirty="0">
                <a:solidFill>
                  <a:srgbClr val="000000"/>
                </a:solidFill>
                <a:latin typeface="Consolas" panose="020B0609020204030204" pitchFamily="49" charset="0"/>
              </a:rPr>
              <a:t>;</a:t>
            </a:r>
          </a:p>
          <a:p>
            <a:r>
              <a:rPr lang="es-ES" sz="800" dirty="0">
                <a:solidFill>
                  <a:srgbClr val="000000"/>
                </a:solidFill>
                <a:latin typeface="Consolas" panose="020B0609020204030204" pitchFamily="49" charset="0"/>
              </a:rPr>
              <a:t>    }</a:t>
            </a:r>
          </a:p>
          <a:p>
            <a:r>
              <a:rPr lang="es-ES" sz="800" dirty="0">
                <a:solidFill>
                  <a:srgbClr val="000000"/>
                </a:solidFill>
                <a:latin typeface="Consolas" panose="020B0609020204030204" pitchFamily="49" charset="0"/>
              </a:rPr>
              <a:t>    </a:t>
            </a:r>
            <a:r>
              <a:rPr lang="es-ES" sz="800" b="1" dirty="0" err="1">
                <a:solidFill>
                  <a:srgbClr val="7F0055"/>
                </a:solidFill>
                <a:latin typeface="Consolas" panose="020B0609020204030204" pitchFamily="49" charset="0"/>
              </a:rPr>
              <a:t>public</a:t>
            </a:r>
            <a:r>
              <a:rPr lang="es-ES" sz="800" b="1" dirty="0">
                <a:solidFill>
                  <a:srgbClr val="000000"/>
                </a:solidFill>
                <a:latin typeface="Consolas" panose="020B0609020204030204" pitchFamily="49" charset="0"/>
              </a:rPr>
              <a:t> </a:t>
            </a:r>
            <a:r>
              <a:rPr lang="es-ES" sz="800" b="1" dirty="0" err="1">
                <a:solidFill>
                  <a:srgbClr val="7F0055"/>
                </a:solidFill>
                <a:latin typeface="Consolas" panose="020B0609020204030204" pitchFamily="49" charset="0"/>
              </a:rPr>
              <a:t>void</a:t>
            </a:r>
            <a:r>
              <a:rPr lang="es-ES" sz="800" b="1" dirty="0">
                <a:solidFill>
                  <a:srgbClr val="000000"/>
                </a:solidFill>
                <a:latin typeface="Consolas" panose="020B0609020204030204" pitchFamily="49" charset="0"/>
              </a:rPr>
              <a:t> </a:t>
            </a:r>
            <a:r>
              <a:rPr lang="es-ES" sz="800" b="1" dirty="0" err="1">
                <a:solidFill>
                  <a:srgbClr val="000000"/>
                </a:solidFill>
                <a:latin typeface="Consolas" panose="020B0609020204030204" pitchFamily="49" charset="0"/>
              </a:rPr>
              <a:t>setTexto</a:t>
            </a:r>
            <a:r>
              <a:rPr lang="es-ES" sz="800" b="1" dirty="0">
                <a:solidFill>
                  <a:srgbClr val="000000"/>
                </a:solidFill>
                <a:latin typeface="Consolas" panose="020B0609020204030204" pitchFamily="49" charset="0"/>
              </a:rPr>
              <a:t>(</a:t>
            </a:r>
            <a:r>
              <a:rPr lang="es-ES" sz="800" b="1" dirty="0" err="1">
                <a:solidFill>
                  <a:srgbClr val="000000"/>
                </a:solidFill>
                <a:latin typeface="Consolas" panose="020B0609020204030204" pitchFamily="49" charset="0"/>
              </a:rPr>
              <a:t>String</a:t>
            </a:r>
            <a:r>
              <a:rPr lang="es-ES" sz="800" b="1" dirty="0">
                <a:solidFill>
                  <a:srgbClr val="000000"/>
                </a:solidFill>
                <a:latin typeface="Consolas" panose="020B0609020204030204" pitchFamily="49" charset="0"/>
              </a:rPr>
              <a:t> </a:t>
            </a:r>
            <a:r>
              <a:rPr lang="es-ES" sz="800" b="1" dirty="0">
                <a:solidFill>
                  <a:srgbClr val="6A3E3E"/>
                </a:solidFill>
                <a:latin typeface="Consolas" panose="020B0609020204030204" pitchFamily="49" charset="0"/>
              </a:rPr>
              <a:t>texto</a:t>
            </a:r>
            <a:r>
              <a:rPr lang="es-ES" sz="800" b="1" dirty="0">
                <a:solidFill>
                  <a:srgbClr val="000000"/>
                </a:solidFill>
                <a:latin typeface="Consolas" panose="020B0609020204030204" pitchFamily="49" charset="0"/>
              </a:rPr>
              <a:t>) {</a:t>
            </a:r>
          </a:p>
          <a:p>
            <a:r>
              <a:rPr lang="es-ES" sz="800" dirty="0">
                <a:solidFill>
                  <a:srgbClr val="000000"/>
                </a:solidFill>
                <a:latin typeface="Consolas" panose="020B0609020204030204" pitchFamily="49" charset="0"/>
              </a:rPr>
              <a:t>        </a:t>
            </a:r>
            <a:r>
              <a:rPr lang="es-ES" sz="800" b="1" dirty="0" err="1">
                <a:solidFill>
                  <a:srgbClr val="7F0055"/>
                </a:solidFill>
                <a:latin typeface="Consolas" panose="020B0609020204030204" pitchFamily="49" charset="0"/>
              </a:rPr>
              <a:t>this</a:t>
            </a:r>
            <a:r>
              <a:rPr lang="es-ES" sz="800" b="1" dirty="0" err="1">
                <a:solidFill>
                  <a:srgbClr val="000000"/>
                </a:solidFill>
                <a:latin typeface="Consolas" panose="020B0609020204030204" pitchFamily="49" charset="0"/>
              </a:rPr>
              <a:t>.</a:t>
            </a:r>
            <a:r>
              <a:rPr lang="es-ES" sz="800" b="1" dirty="0" err="1">
                <a:solidFill>
                  <a:srgbClr val="0000C0"/>
                </a:solidFill>
                <a:latin typeface="Consolas" panose="020B0609020204030204" pitchFamily="49" charset="0"/>
              </a:rPr>
              <a:t>texto</a:t>
            </a:r>
            <a:r>
              <a:rPr lang="es-ES" sz="800" b="1" dirty="0">
                <a:solidFill>
                  <a:srgbClr val="000000"/>
                </a:solidFill>
                <a:latin typeface="Consolas" panose="020B0609020204030204" pitchFamily="49" charset="0"/>
              </a:rPr>
              <a:t> = </a:t>
            </a:r>
            <a:r>
              <a:rPr lang="es-ES" sz="800" b="1" dirty="0">
                <a:solidFill>
                  <a:srgbClr val="6A3E3E"/>
                </a:solidFill>
                <a:latin typeface="Consolas" panose="020B0609020204030204" pitchFamily="49" charset="0"/>
              </a:rPr>
              <a:t>texto</a:t>
            </a:r>
            <a:r>
              <a:rPr lang="es-ES" sz="800" b="1" dirty="0">
                <a:solidFill>
                  <a:srgbClr val="000000"/>
                </a:solidFill>
                <a:latin typeface="Consolas" panose="020B0609020204030204" pitchFamily="49" charset="0"/>
              </a:rPr>
              <a:t>;</a:t>
            </a:r>
          </a:p>
          <a:p>
            <a:r>
              <a:rPr lang="es-ES" sz="800" dirty="0">
                <a:solidFill>
                  <a:srgbClr val="000000"/>
                </a:solidFill>
                <a:latin typeface="Consolas" panose="020B0609020204030204" pitchFamily="49" charset="0"/>
              </a:rPr>
              <a:t>    }</a:t>
            </a:r>
          </a:p>
          <a:p>
            <a:r>
              <a:rPr lang="es-ES" sz="800" dirty="0">
                <a:solidFill>
                  <a:srgbClr val="000000"/>
                </a:solidFill>
                <a:latin typeface="Consolas" panose="020B0609020204030204" pitchFamily="49" charset="0"/>
              </a:rPr>
              <a:t>    </a:t>
            </a:r>
          </a:p>
          <a:p>
            <a:r>
              <a:rPr lang="es-ES" sz="800" dirty="0">
                <a:solidFill>
                  <a:srgbClr val="000000"/>
                </a:solidFill>
                <a:latin typeface="Consolas" panose="020B0609020204030204" pitchFamily="49" charset="0"/>
              </a:rPr>
              <a:t>    </a:t>
            </a:r>
            <a:r>
              <a:rPr lang="es-ES" sz="800" b="1" dirty="0" err="1">
                <a:solidFill>
                  <a:srgbClr val="7F0055"/>
                </a:solidFill>
                <a:latin typeface="Consolas" panose="020B0609020204030204" pitchFamily="49" charset="0"/>
              </a:rPr>
              <a:t>public</a:t>
            </a:r>
            <a:r>
              <a:rPr lang="es-ES" sz="800" b="1" dirty="0">
                <a:solidFill>
                  <a:srgbClr val="000000"/>
                </a:solidFill>
                <a:latin typeface="Consolas" panose="020B0609020204030204" pitchFamily="49" charset="0"/>
              </a:rPr>
              <a:t> </a:t>
            </a:r>
            <a:r>
              <a:rPr lang="es-ES" sz="800" b="1" dirty="0" err="1">
                <a:solidFill>
                  <a:srgbClr val="7F0055"/>
                </a:solidFill>
                <a:latin typeface="Consolas" panose="020B0609020204030204" pitchFamily="49" charset="0"/>
              </a:rPr>
              <a:t>void</a:t>
            </a:r>
            <a:r>
              <a:rPr lang="es-ES" sz="800" b="1" dirty="0">
                <a:solidFill>
                  <a:srgbClr val="000000"/>
                </a:solidFill>
                <a:latin typeface="Consolas" panose="020B0609020204030204" pitchFamily="49" charset="0"/>
              </a:rPr>
              <a:t> </a:t>
            </a:r>
            <a:r>
              <a:rPr lang="es-ES" sz="800" b="1" dirty="0" err="1">
                <a:solidFill>
                  <a:srgbClr val="000000"/>
                </a:solidFill>
                <a:latin typeface="Consolas" panose="020B0609020204030204" pitchFamily="49" charset="0"/>
              </a:rPr>
              <a:t>imprimirDocumento</a:t>
            </a:r>
            <a:r>
              <a:rPr lang="es-ES" sz="800" b="1" dirty="0">
                <a:solidFill>
                  <a:srgbClr val="000000"/>
                </a:solidFill>
                <a:latin typeface="Consolas" panose="020B0609020204030204" pitchFamily="49" charset="0"/>
              </a:rPr>
              <a:t>() {</a:t>
            </a:r>
          </a:p>
          <a:p>
            <a:r>
              <a:rPr lang="es-ES" sz="800" dirty="0">
                <a:solidFill>
                  <a:srgbClr val="000000"/>
                </a:solidFill>
                <a:latin typeface="Consolas" panose="020B0609020204030204" pitchFamily="49" charset="0"/>
              </a:rPr>
              <a:t>        </a:t>
            </a:r>
          </a:p>
          <a:p>
            <a:r>
              <a:rPr lang="es-ES" sz="800" dirty="0">
                <a:solidFill>
                  <a:srgbClr val="000000"/>
                </a:solidFill>
                <a:latin typeface="Consolas" panose="020B0609020204030204" pitchFamily="49" charset="0"/>
              </a:rPr>
              <a:t>        </a:t>
            </a:r>
            <a:r>
              <a:rPr lang="es-ES" sz="800" dirty="0" err="1">
                <a:solidFill>
                  <a:srgbClr val="000000"/>
                </a:solidFill>
                <a:latin typeface="Consolas" panose="020B0609020204030204" pitchFamily="49" charset="0"/>
              </a:rPr>
              <a:t>System.</a:t>
            </a:r>
            <a:r>
              <a:rPr lang="es-ES" sz="800" b="1" i="1" dirty="0" err="1">
                <a:solidFill>
                  <a:srgbClr val="0000C0"/>
                </a:solidFill>
                <a:latin typeface="Consolas" panose="020B0609020204030204" pitchFamily="49" charset="0"/>
              </a:rPr>
              <a:t>out</a:t>
            </a:r>
            <a:r>
              <a:rPr lang="es-ES" sz="800" b="1" i="1" dirty="0" err="1">
                <a:solidFill>
                  <a:srgbClr val="000000"/>
                </a:solidFill>
                <a:latin typeface="Consolas" panose="020B0609020204030204" pitchFamily="49" charset="0"/>
              </a:rPr>
              <a:t>.println</a:t>
            </a:r>
            <a:r>
              <a:rPr lang="es-ES" sz="800" b="1" i="1" dirty="0">
                <a:solidFill>
                  <a:srgbClr val="000000"/>
                </a:solidFill>
                <a:latin typeface="Consolas" panose="020B0609020204030204" pitchFamily="49" charset="0"/>
              </a:rPr>
              <a:t>(</a:t>
            </a:r>
            <a:r>
              <a:rPr lang="es-ES" sz="800" b="1" i="1" dirty="0">
                <a:solidFill>
                  <a:srgbClr val="2A00FF"/>
                </a:solidFill>
                <a:latin typeface="Consolas" panose="020B0609020204030204" pitchFamily="49" charset="0"/>
              </a:rPr>
              <a:t>"imprimiendo:"</a:t>
            </a:r>
            <a:r>
              <a:rPr lang="es-ES" sz="800" b="1" i="1" dirty="0">
                <a:solidFill>
                  <a:srgbClr val="000000"/>
                </a:solidFill>
                <a:latin typeface="Consolas" panose="020B0609020204030204" pitchFamily="49" charset="0"/>
              </a:rPr>
              <a:t>+ </a:t>
            </a:r>
            <a:r>
              <a:rPr lang="es-ES" sz="800" b="1" i="1" dirty="0">
                <a:solidFill>
                  <a:srgbClr val="0000C0"/>
                </a:solidFill>
                <a:latin typeface="Consolas" panose="020B0609020204030204" pitchFamily="49" charset="0"/>
              </a:rPr>
              <a:t>texto</a:t>
            </a:r>
            <a:r>
              <a:rPr lang="es-ES" sz="800" b="1" i="1" dirty="0">
                <a:solidFill>
                  <a:srgbClr val="000000"/>
                </a:solidFill>
                <a:latin typeface="Consolas" panose="020B0609020204030204" pitchFamily="49" charset="0"/>
              </a:rPr>
              <a:t>+ </a:t>
            </a:r>
            <a:r>
              <a:rPr lang="es-ES" sz="800" b="1" i="1" dirty="0">
                <a:solidFill>
                  <a:srgbClr val="2A00FF"/>
                </a:solidFill>
                <a:latin typeface="Consolas" panose="020B0609020204030204" pitchFamily="49" charset="0"/>
              </a:rPr>
              <a:t>",color:"</a:t>
            </a:r>
          </a:p>
          <a:p>
            <a:r>
              <a:rPr lang="es-ES" sz="800" dirty="0">
                <a:solidFill>
                  <a:srgbClr val="000000"/>
                </a:solidFill>
                <a:latin typeface="Consolas" panose="020B0609020204030204" pitchFamily="49" charset="0"/>
              </a:rPr>
              <a:t>        + </a:t>
            </a:r>
            <a:r>
              <a:rPr lang="es-ES" sz="800" dirty="0" err="1">
                <a:solidFill>
                  <a:srgbClr val="0000C0"/>
                </a:solidFill>
                <a:latin typeface="Consolas" panose="020B0609020204030204" pitchFamily="49" charset="0"/>
              </a:rPr>
              <a:t>color</a:t>
            </a:r>
            <a:r>
              <a:rPr lang="es-ES" sz="800" dirty="0" err="1">
                <a:solidFill>
                  <a:srgbClr val="000000"/>
                </a:solidFill>
                <a:latin typeface="Consolas" panose="020B0609020204030204" pitchFamily="49" charset="0"/>
              </a:rPr>
              <a:t>+</a:t>
            </a:r>
            <a:r>
              <a:rPr lang="es-ES" sz="800" dirty="0" err="1">
                <a:solidFill>
                  <a:srgbClr val="2A00FF"/>
                </a:solidFill>
                <a:latin typeface="Consolas" panose="020B0609020204030204" pitchFamily="49" charset="0"/>
              </a:rPr>
              <a:t>",tipo</a:t>
            </a:r>
            <a:r>
              <a:rPr lang="es-ES" sz="800" dirty="0">
                <a:solidFill>
                  <a:srgbClr val="2A00FF"/>
                </a:solidFill>
                <a:latin typeface="Consolas" panose="020B0609020204030204" pitchFamily="49" charset="0"/>
              </a:rPr>
              <a:t>:"</a:t>
            </a:r>
            <a:r>
              <a:rPr lang="es-ES" sz="800" dirty="0">
                <a:solidFill>
                  <a:srgbClr val="000000"/>
                </a:solidFill>
                <a:latin typeface="Consolas" panose="020B0609020204030204" pitchFamily="49" charset="0"/>
              </a:rPr>
              <a:t>+</a:t>
            </a:r>
            <a:r>
              <a:rPr lang="es-ES" sz="800" dirty="0" err="1">
                <a:solidFill>
                  <a:srgbClr val="0000C0"/>
                </a:solidFill>
                <a:latin typeface="Consolas" panose="020B0609020204030204" pitchFamily="49" charset="0"/>
              </a:rPr>
              <a:t>tipoDocumento</a:t>
            </a:r>
            <a:r>
              <a:rPr lang="es-ES" sz="800" dirty="0">
                <a:solidFill>
                  <a:srgbClr val="000000"/>
                </a:solidFill>
                <a:latin typeface="Consolas" panose="020B0609020204030204" pitchFamily="49" charset="0"/>
              </a:rPr>
              <a:t>+</a:t>
            </a:r>
            <a:r>
              <a:rPr lang="es-ES" sz="800" dirty="0">
                <a:solidFill>
                  <a:srgbClr val="2A00FF"/>
                </a:solidFill>
                <a:latin typeface="Consolas" panose="020B0609020204030204" pitchFamily="49" charset="0"/>
              </a:rPr>
              <a:t>",hoja :"</a:t>
            </a:r>
            <a:r>
              <a:rPr lang="es-ES" sz="800" dirty="0">
                <a:solidFill>
                  <a:srgbClr val="000000"/>
                </a:solidFill>
                <a:latin typeface="Consolas" panose="020B0609020204030204" pitchFamily="49" charset="0"/>
              </a:rPr>
              <a:t>+</a:t>
            </a:r>
            <a:r>
              <a:rPr lang="es-ES" sz="800" dirty="0">
                <a:solidFill>
                  <a:srgbClr val="0000C0"/>
                </a:solidFill>
                <a:latin typeface="Consolas" panose="020B0609020204030204" pitchFamily="49" charset="0"/>
              </a:rPr>
              <a:t>hoja</a:t>
            </a:r>
            <a:r>
              <a:rPr lang="es-ES" sz="800" dirty="0">
                <a:solidFill>
                  <a:srgbClr val="000000"/>
                </a:solidFill>
                <a:latin typeface="Consolas" panose="020B0609020204030204" pitchFamily="49" charset="0"/>
              </a:rPr>
              <a:t>);</a:t>
            </a:r>
          </a:p>
          <a:p>
            <a:r>
              <a:rPr lang="es-ES" sz="800" dirty="0">
                <a:solidFill>
                  <a:srgbClr val="000000"/>
                </a:solidFill>
                <a:latin typeface="Consolas" panose="020B0609020204030204" pitchFamily="49" charset="0"/>
              </a:rPr>
              <a:t>    }</a:t>
            </a:r>
          </a:p>
          <a:p>
            <a:endParaRPr lang="es-ES" sz="800" dirty="0">
              <a:latin typeface="Consolas" panose="020B0609020204030204" pitchFamily="49" charset="0"/>
            </a:endParaRPr>
          </a:p>
          <a:p>
            <a:endParaRPr lang="es-ES" sz="800" dirty="0">
              <a:latin typeface="Consolas" panose="020B0609020204030204" pitchFamily="49" charset="0"/>
            </a:endParaRPr>
          </a:p>
          <a:p>
            <a:r>
              <a:rPr lang="es-ES" sz="800" dirty="0">
                <a:solidFill>
                  <a:srgbClr val="000000"/>
                </a:solidFill>
                <a:latin typeface="Consolas" panose="020B0609020204030204" pitchFamily="49" charset="0"/>
              </a:rPr>
              <a:t>}</a:t>
            </a:r>
          </a:p>
        </p:txBody>
      </p:sp>
      <p:sp>
        <p:nvSpPr>
          <p:cNvPr id="7" name="1 Título">
            <a:extLst>
              <a:ext uri="{FF2B5EF4-FFF2-40B4-BE49-F238E27FC236}">
                <a16:creationId xmlns:a16="http://schemas.microsoft.com/office/drawing/2014/main" id="{04756675-B405-411A-8211-1DC6DE058A0F}"/>
              </a:ext>
            </a:extLst>
          </p:cNvPr>
          <p:cNvSpPr txBox="1">
            <a:spLocks/>
          </p:cNvSpPr>
          <p:nvPr/>
        </p:nvSpPr>
        <p:spPr>
          <a:xfrm>
            <a:off x="0" y="274638"/>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2000" dirty="0">
                <a:latin typeface="Arial" pitchFamily="34" charset="0"/>
                <a:cs typeface="Arial" pitchFamily="34" charset="0"/>
              </a:rPr>
              <a:t>Clase Impresora</a:t>
            </a:r>
          </a:p>
        </p:txBody>
      </p:sp>
      <p:cxnSp>
        <p:nvCxnSpPr>
          <p:cNvPr id="8" name="5 Conector recto">
            <a:extLst>
              <a:ext uri="{FF2B5EF4-FFF2-40B4-BE49-F238E27FC236}">
                <a16:creationId xmlns:a16="http://schemas.microsoft.com/office/drawing/2014/main" id="{0AEA8AB8-6BA9-4BF4-8BC7-78976D436DB5}"/>
              </a:ext>
            </a:extLst>
          </p:cNvPr>
          <p:cNvCxnSpPr>
            <a:cxnSpLocks/>
          </p:cNvCxnSpPr>
          <p:nvPr/>
        </p:nvCxnSpPr>
        <p:spPr>
          <a:xfrm>
            <a:off x="35496" y="1124744"/>
            <a:ext cx="74888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294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547F09D8-BCCB-45B9-BE05-8B1FE54DB342}"/>
              </a:ext>
            </a:extLst>
          </p:cNvPr>
          <p:cNvSpPr>
            <a:spLocks noGrp="1"/>
          </p:cNvSpPr>
          <p:nvPr>
            <p:ph type="sldNum" sz="quarter" idx="12"/>
          </p:nvPr>
        </p:nvSpPr>
        <p:spPr/>
        <p:txBody>
          <a:bodyPr/>
          <a:lstStyle/>
          <a:p>
            <a:fld id="{80FDA999-D242-43A4-9C79-A8175AC7A9A6}" type="slidenum">
              <a:rPr lang="es-ES" smtClean="0"/>
              <a:t>12</a:t>
            </a:fld>
            <a:endParaRPr lang="es-ES"/>
          </a:p>
        </p:txBody>
      </p:sp>
      <p:sp>
        <p:nvSpPr>
          <p:cNvPr id="3" name="Rectángulo 2">
            <a:extLst>
              <a:ext uri="{FF2B5EF4-FFF2-40B4-BE49-F238E27FC236}">
                <a16:creationId xmlns:a16="http://schemas.microsoft.com/office/drawing/2014/main" id="{0EA8F29D-C380-4D97-AC74-4FD3FFDF46DE}"/>
              </a:ext>
            </a:extLst>
          </p:cNvPr>
          <p:cNvSpPr/>
          <p:nvPr/>
        </p:nvSpPr>
        <p:spPr>
          <a:xfrm>
            <a:off x="251520" y="754652"/>
            <a:ext cx="4572000" cy="3785652"/>
          </a:xfrm>
          <a:prstGeom prst="rect">
            <a:avLst/>
          </a:prstGeom>
        </p:spPr>
        <p:txBody>
          <a:bodyPr>
            <a:spAutoFit/>
          </a:bodyPr>
          <a:lstStyle/>
          <a:p>
            <a:r>
              <a:rPr lang="es-ES" sz="800" b="1" dirty="0" err="1">
                <a:solidFill>
                  <a:srgbClr val="7F0055"/>
                </a:solidFill>
                <a:latin typeface="Arial" panose="020B0604020202020204" pitchFamily="34" charset="0"/>
                <a:cs typeface="Arial" panose="020B0604020202020204" pitchFamily="34" charset="0"/>
              </a:rPr>
              <a:t>package</a:t>
            </a:r>
            <a:r>
              <a:rPr lang="es-ES" sz="800" b="1" dirty="0">
                <a:solidFill>
                  <a:srgbClr val="000000"/>
                </a:solidFill>
                <a:latin typeface="Arial" panose="020B0604020202020204" pitchFamily="34" charset="0"/>
                <a:cs typeface="Arial" panose="020B0604020202020204" pitchFamily="34" charset="0"/>
              </a:rPr>
              <a:t> impresoras;</a:t>
            </a:r>
          </a:p>
          <a:p>
            <a:endParaRPr lang="es-ES" sz="800" dirty="0">
              <a:latin typeface="Arial" panose="020B0604020202020204" pitchFamily="34" charset="0"/>
              <a:cs typeface="Arial" panose="020B0604020202020204" pitchFamily="34" charset="0"/>
            </a:endParaRPr>
          </a:p>
          <a:p>
            <a:r>
              <a:rPr lang="es-ES" sz="800" b="1" dirty="0" err="1">
                <a:solidFill>
                  <a:srgbClr val="7F0055"/>
                </a:solidFill>
                <a:latin typeface="Arial" panose="020B0604020202020204" pitchFamily="34" charset="0"/>
                <a:cs typeface="Arial" panose="020B0604020202020204" pitchFamily="34" charset="0"/>
              </a:rPr>
              <a:t>public</a:t>
            </a:r>
            <a:r>
              <a:rPr lang="es-ES" sz="800" b="1" dirty="0">
                <a:solidFill>
                  <a:srgbClr val="000000"/>
                </a:solidFill>
                <a:latin typeface="Arial" panose="020B0604020202020204" pitchFamily="34" charset="0"/>
                <a:cs typeface="Arial" panose="020B0604020202020204" pitchFamily="34" charset="0"/>
              </a:rPr>
              <a:t> </a:t>
            </a:r>
            <a:r>
              <a:rPr lang="es-ES" sz="800" b="1" dirty="0" err="1">
                <a:solidFill>
                  <a:srgbClr val="7F0055"/>
                </a:solidFill>
                <a:latin typeface="Arial" panose="020B0604020202020204" pitchFamily="34" charset="0"/>
                <a:cs typeface="Arial" panose="020B0604020202020204" pitchFamily="34" charset="0"/>
              </a:rPr>
              <a:t>class</a:t>
            </a:r>
            <a:r>
              <a:rPr lang="es-ES" sz="800" b="1" dirty="0">
                <a:solidFill>
                  <a:srgbClr val="000000"/>
                </a:solidFill>
                <a:latin typeface="Arial" panose="020B0604020202020204" pitchFamily="34" charset="0"/>
                <a:cs typeface="Arial" panose="020B0604020202020204" pitchFamily="34" charset="0"/>
              </a:rPr>
              <a:t> Cliente {</a:t>
            </a:r>
          </a:p>
          <a:p>
            <a:endParaRPr lang="es-ES" sz="800" dirty="0">
              <a:latin typeface="Arial" panose="020B0604020202020204" pitchFamily="34" charset="0"/>
              <a:cs typeface="Arial" panose="020B0604020202020204" pitchFamily="34" charset="0"/>
            </a:endParaRPr>
          </a:p>
          <a:p>
            <a:r>
              <a:rPr lang="en-US" sz="800" dirty="0">
                <a:solidFill>
                  <a:srgbClr val="000000"/>
                </a:solidFill>
                <a:latin typeface="Arial" panose="020B0604020202020204" pitchFamily="34" charset="0"/>
                <a:cs typeface="Arial" panose="020B0604020202020204" pitchFamily="34" charset="0"/>
              </a:rPr>
              <a:t>    </a:t>
            </a:r>
            <a:r>
              <a:rPr lang="en-US" sz="800" b="1" dirty="0">
                <a:solidFill>
                  <a:srgbClr val="7F0055"/>
                </a:solidFill>
                <a:latin typeface="Arial" panose="020B0604020202020204" pitchFamily="34" charset="0"/>
                <a:cs typeface="Arial" panose="020B0604020202020204" pitchFamily="34" charset="0"/>
              </a:rPr>
              <a:t>public</a:t>
            </a:r>
            <a:r>
              <a:rPr lang="en-US" sz="800" b="1" dirty="0">
                <a:solidFill>
                  <a:srgbClr val="000000"/>
                </a:solidFill>
                <a:latin typeface="Arial" panose="020B0604020202020204" pitchFamily="34" charset="0"/>
                <a:cs typeface="Arial" panose="020B0604020202020204" pitchFamily="34" charset="0"/>
              </a:rPr>
              <a:t> </a:t>
            </a:r>
            <a:r>
              <a:rPr lang="en-US" sz="800" b="1" dirty="0">
                <a:solidFill>
                  <a:srgbClr val="7F0055"/>
                </a:solidFill>
                <a:latin typeface="Arial" panose="020B0604020202020204" pitchFamily="34" charset="0"/>
                <a:cs typeface="Arial" panose="020B0604020202020204" pitchFamily="34" charset="0"/>
              </a:rPr>
              <a:t>static</a:t>
            </a:r>
            <a:r>
              <a:rPr lang="en-US" sz="800" b="1" dirty="0">
                <a:solidFill>
                  <a:srgbClr val="000000"/>
                </a:solidFill>
                <a:latin typeface="Arial" panose="020B0604020202020204" pitchFamily="34" charset="0"/>
                <a:cs typeface="Arial" panose="020B0604020202020204" pitchFamily="34" charset="0"/>
              </a:rPr>
              <a:t> </a:t>
            </a:r>
            <a:r>
              <a:rPr lang="en-US" sz="800" b="1" dirty="0">
                <a:solidFill>
                  <a:srgbClr val="7F0055"/>
                </a:solidFill>
                <a:latin typeface="Arial" panose="020B0604020202020204" pitchFamily="34" charset="0"/>
                <a:cs typeface="Arial" panose="020B0604020202020204" pitchFamily="34" charset="0"/>
              </a:rPr>
              <a:t>void</a:t>
            </a:r>
            <a:r>
              <a:rPr lang="en-US" sz="800" b="1" dirty="0">
                <a:solidFill>
                  <a:srgbClr val="000000"/>
                </a:solidFill>
                <a:latin typeface="Arial" panose="020B0604020202020204" pitchFamily="34" charset="0"/>
                <a:cs typeface="Arial" panose="020B0604020202020204" pitchFamily="34" charset="0"/>
              </a:rPr>
              <a:t> main(String[] </a:t>
            </a:r>
            <a:r>
              <a:rPr lang="en-US" sz="800" b="1" dirty="0" err="1">
                <a:solidFill>
                  <a:srgbClr val="6A3E3E"/>
                </a:solidFill>
                <a:latin typeface="Arial" panose="020B0604020202020204" pitchFamily="34" charset="0"/>
                <a:cs typeface="Arial" panose="020B0604020202020204" pitchFamily="34" charset="0"/>
              </a:rPr>
              <a:t>args</a:t>
            </a:r>
            <a:r>
              <a:rPr lang="en-US" sz="800" b="1" dirty="0">
                <a:solidFill>
                  <a:srgbClr val="000000"/>
                </a:solidFill>
                <a:latin typeface="Arial" panose="020B0604020202020204" pitchFamily="34" charset="0"/>
                <a:cs typeface="Arial" panose="020B0604020202020204" pitchFamily="34" charset="0"/>
              </a:rPr>
              <a:t>) {</a:t>
            </a:r>
          </a:p>
          <a:p>
            <a:r>
              <a:rPr lang="es-ES" sz="800" dirty="0">
                <a:solidFill>
                  <a:srgbClr val="000000"/>
                </a:solidFill>
                <a:latin typeface="Arial" panose="020B0604020202020204" pitchFamily="34" charset="0"/>
                <a:cs typeface="Arial" panose="020B0604020202020204" pitchFamily="34" charset="0"/>
              </a:rPr>
              <a:t>        </a:t>
            </a:r>
          </a:p>
          <a:p>
            <a:r>
              <a:rPr lang="es-ES" sz="800" dirty="0">
                <a:solidFill>
                  <a:srgbClr val="000000"/>
                </a:solidFill>
                <a:latin typeface="Arial" panose="020B0604020202020204" pitchFamily="34" charset="0"/>
                <a:cs typeface="Arial" panose="020B0604020202020204" pitchFamily="34" charset="0"/>
              </a:rPr>
              <a:t>        </a:t>
            </a:r>
          </a:p>
          <a:p>
            <a:r>
              <a:rPr lang="es-ES" sz="800" dirty="0">
                <a:solidFill>
                  <a:srgbClr val="000000"/>
                </a:solidFill>
                <a:latin typeface="Arial" panose="020B0604020202020204" pitchFamily="34" charset="0"/>
                <a:cs typeface="Arial" panose="020B0604020202020204" pitchFamily="34" charset="0"/>
              </a:rPr>
              <a:t>        Impresora </a:t>
            </a:r>
            <a:r>
              <a:rPr lang="es-ES" sz="800" dirty="0">
                <a:solidFill>
                  <a:srgbClr val="6A3E3E"/>
                </a:solidFill>
                <a:latin typeface="Arial" panose="020B0604020202020204" pitchFamily="34" charset="0"/>
                <a:cs typeface="Arial" panose="020B0604020202020204" pitchFamily="34" charset="0"/>
              </a:rPr>
              <a:t>i</a:t>
            </a:r>
            <a:r>
              <a:rPr lang="es-ES" sz="800" dirty="0">
                <a:solidFill>
                  <a:srgbClr val="000000"/>
                </a:solidFill>
                <a:latin typeface="Arial" panose="020B0604020202020204" pitchFamily="34" charset="0"/>
                <a:cs typeface="Arial" panose="020B0604020202020204" pitchFamily="34" charset="0"/>
              </a:rPr>
              <a:t> = </a:t>
            </a:r>
            <a:r>
              <a:rPr lang="es-ES" sz="800" b="1" dirty="0">
                <a:solidFill>
                  <a:srgbClr val="7F0055"/>
                </a:solidFill>
                <a:latin typeface="Arial" panose="020B0604020202020204" pitchFamily="34" charset="0"/>
                <a:cs typeface="Arial" panose="020B0604020202020204" pitchFamily="34" charset="0"/>
              </a:rPr>
              <a:t>new</a:t>
            </a:r>
            <a:r>
              <a:rPr lang="es-ES" sz="800" b="1" dirty="0">
                <a:solidFill>
                  <a:srgbClr val="000000"/>
                </a:solidFill>
                <a:latin typeface="Arial" panose="020B0604020202020204" pitchFamily="34" charset="0"/>
                <a:cs typeface="Arial" panose="020B0604020202020204" pitchFamily="34" charset="0"/>
              </a:rPr>
              <a:t> Impresora();</a:t>
            </a:r>
          </a:p>
          <a:p>
            <a:r>
              <a:rPr lang="es-ES" sz="800" dirty="0">
                <a:solidFill>
                  <a:srgbClr val="000000"/>
                </a:solidFill>
                <a:latin typeface="Arial" panose="020B0604020202020204" pitchFamily="34" charset="0"/>
                <a:cs typeface="Arial" panose="020B0604020202020204" pitchFamily="34" charset="0"/>
              </a:rPr>
              <a:t>        </a:t>
            </a:r>
            <a:r>
              <a:rPr lang="es-ES" sz="800" dirty="0" err="1">
                <a:solidFill>
                  <a:srgbClr val="6A3E3E"/>
                </a:solidFill>
                <a:latin typeface="Arial" panose="020B0604020202020204" pitchFamily="34" charset="0"/>
                <a:cs typeface="Arial" panose="020B0604020202020204" pitchFamily="34" charset="0"/>
              </a:rPr>
              <a:t>i</a:t>
            </a:r>
            <a:r>
              <a:rPr lang="es-ES" sz="800" dirty="0" err="1">
                <a:solidFill>
                  <a:srgbClr val="000000"/>
                </a:solidFill>
                <a:latin typeface="Arial" panose="020B0604020202020204" pitchFamily="34" charset="0"/>
                <a:cs typeface="Arial" panose="020B0604020202020204" pitchFamily="34" charset="0"/>
              </a:rPr>
              <a:t>.setHoja</a:t>
            </a:r>
            <a:r>
              <a:rPr lang="es-ES" sz="800" dirty="0">
                <a:solidFill>
                  <a:srgbClr val="000000"/>
                </a:solidFill>
                <a:latin typeface="Arial" panose="020B0604020202020204" pitchFamily="34" charset="0"/>
                <a:cs typeface="Arial" panose="020B0604020202020204" pitchFamily="34" charset="0"/>
              </a:rPr>
              <a:t>(</a:t>
            </a:r>
            <a:r>
              <a:rPr lang="es-ES" sz="800" dirty="0">
                <a:solidFill>
                  <a:srgbClr val="2A00FF"/>
                </a:solidFill>
                <a:latin typeface="Arial" panose="020B0604020202020204" pitchFamily="34" charset="0"/>
                <a:cs typeface="Arial" panose="020B0604020202020204" pitchFamily="34" charset="0"/>
              </a:rPr>
              <a:t>"a4"</a:t>
            </a:r>
            <a:r>
              <a:rPr lang="es-ES" sz="800" dirty="0">
                <a:solidFill>
                  <a:srgbClr val="000000"/>
                </a:solidFill>
                <a:latin typeface="Arial" panose="020B0604020202020204" pitchFamily="34" charset="0"/>
                <a:cs typeface="Arial" panose="020B0604020202020204" pitchFamily="34" charset="0"/>
              </a:rPr>
              <a:t>);</a:t>
            </a:r>
          </a:p>
          <a:p>
            <a:r>
              <a:rPr lang="es-ES" sz="800" dirty="0">
                <a:solidFill>
                  <a:srgbClr val="000000"/>
                </a:solidFill>
                <a:latin typeface="Arial" panose="020B0604020202020204" pitchFamily="34" charset="0"/>
                <a:cs typeface="Arial" panose="020B0604020202020204" pitchFamily="34" charset="0"/>
              </a:rPr>
              <a:t>        </a:t>
            </a:r>
            <a:r>
              <a:rPr lang="es-ES" sz="800" dirty="0" err="1">
                <a:solidFill>
                  <a:srgbClr val="6A3E3E"/>
                </a:solidFill>
                <a:latin typeface="Arial" panose="020B0604020202020204" pitchFamily="34" charset="0"/>
                <a:cs typeface="Arial" panose="020B0604020202020204" pitchFamily="34" charset="0"/>
              </a:rPr>
              <a:t>i</a:t>
            </a:r>
            <a:r>
              <a:rPr lang="es-ES" sz="800" dirty="0" err="1">
                <a:solidFill>
                  <a:srgbClr val="000000"/>
                </a:solidFill>
                <a:latin typeface="Arial" panose="020B0604020202020204" pitchFamily="34" charset="0"/>
                <a:cs typeface="Arial" panose="020B0604020202020204" pitchFamily="34" charset="0"/>
              </a:rPr>
              <a:t>.setColor</a:t>
            </a:r>
            <a:r>
              <a:rPr lang="es-ES" sz="800" dirty="0">
                <a:solidFill>
                  <a:srgbClr val="000000"/>
                </a:solidFill>
                <a:latin typeface="Arial" panose="020B0604020202020204" pitchFamily="34" charset="0"/>
                <a:cs typeface="Arial" panose="020B0604020202020204" pitchFamily="34" charset="0"/>
              </a:rPr>
              <a:t>(</a:t>
            </a:r>
            <a:r>
              <a:rPr lang="es-ES" sz="800" b="1" dirty="0">
                <a:solidFill>
                  <a:srgbClr val="7F0055"/>
                </a:solidFill>
                <a:latin typeface="Arial" panose="020B0604020202020204" pitchFamily="34" charset="0"/>
                <a:cs typeface="Arial" panose="020B0604020202020204" pitchFamily="34" charset="0"/>
              </a:rPr>
              <a:t>true</a:t>
            </a:r>
            <a:r>
              <a:rPr lang="es-ES" sz="800" b="1" dirty="0">
                <a:solidFill>
                  <a:srgbClr val="000000"/>
                </a:solidFill>
                <a:latin typeface="Arial" panose="020B0604020202020204" pitchFamily="34" charset="0"/>
                <a:cs typeface="Arial" panose="020B0604020202020204" pitchFamily="34" charset="0"/>
              </a:rPr>
              <a:t>);</a:t>
            </a:r>
          </a:p>
          <a:p>
            <a:r>
              <a:rPr lang="es-ES" sz="800" dirty="0">
                <a:solidFill>
                  <a:srgbClr val="000000"/>
                </a:solidFill>
                <a:latin typeface="Arial" panose="020B0604020202020204" pitchFamily="34" charset="0"/>
                <a:cs typeface="Arial" panose="020B0604020202020204" pitchFamily="34" charset="0"/>
              </a:rPr>
              <a:t>        </a:t>
            </a:r>
            <a:r>
              <a:rPr lang="es-ES" sz="800" dirty="0" err="1">
                <a:solidFill>
                  <a:srgbClr val="6A3E3E"/>
                </a:solidFill>
                <a:latin typeface="Arial" panose="020B0604020202020204" pitchFamily="34" charset="0"/>
                <a:cs typeface="Arial" panose="020B0604020202020204" pitchFamily="34" charset="0"/>
              </a:rPr>
              <a:t>i</a:t>
            </a:r>
            <a:r>
              <a:rPr lang="es-ES" sz="800" dirty="0" err="1">
                <a:solidFill>
                  <a:srgbClr val="000000"/>
                </a:solidFill>
                <a:latin typeface="Arial" panose="020B0604020202020204" pitchFamily="34" charset="0"/>
                <a:cs typeface="Arial" panose="020B0604020202020204" pitchFamily="34" charset="0"/>
              </a:rPr>
              <a:t>.setTipoDocumento</a:t>
            </a:r>
            <a:r>
              <a:rPr lang="es-ES" sz="800" dirty="0">
                <a:solidFill>
                  <a:srgbClr val="000000"/>
                </a:solidFill>
                <a:latin typeface="Arial" panose="020B0604020202020204" pitchFamily="34" charset="0"/>
                <a:cs typeface="Arial" panose="020B0604020202020204" pitchFamily="34" charset="0"/>
              </a:rPr>
              <a:t>(</a:t>
            </a:r>
            <a:r>
              <a:rPr lang="es-ES" sz="800" dirty="0">
                <a:solidFill>
                  <a:srgbClr val="2A00FF"/>
                </a:solidFill>
                <a:latin typeface="Arial" panose="020B0604020202020204" pitchFamily="34" charset="0"/>
                <a:cs typeface="Arial" panose="020B0604020202020204" pitchFamily="34" charset="0"/>
              </a:rPr>
              <a:t>"</a:t>
            </a:r>
            <a:r>
              <a:rPr lang="es-ES" sz="800" dirty="0" err="1">
                <a:solidFill>
                  <a:srgbClr val="2A00FF"/>
                </a:solidFill>
                <a:latin typeface="Arial" panose="020B0604020202020204" pitchFamily="34" charset="0"/>
                <a:cs typeface="Arial" panose="020B0604020202020204" pitchFamily="34" charset="0"/>
              </a:rPr>
              <a:t>pdf</a:t>
            </a:r>
            <a:r>
              <a:rPr lang="es-ES" sz="800" dirty="0">
                <a:solidFill>
                  <a:srgbClr val="2A00FF"/>
                </a:solidFill>
                <a:latin typeface="Arial" panose="020B0604020202020204" pitchFamily="34" charset="0"/>
                <a:cs typeface="Arial" panose="020B0604020202020204" pitchFamily="34" charset="0"/>
              </a:rPr>
              <a:t>"</a:t>
            </a:r>
            <a:r>
              <a:rPr lang="es-ES" sz="800" dirty="0">
                <a:solidFill>
                  <a:srgbClr val="000000"/>
                </a:solidFill>
                <a:latin typeface="Arial" panose="020B0604020202020204" pitchFamily="34" charset="0"/>
                <a:cs typeface="Arial" panose="020B0604020202020204" pitchFamily="34" charset="0"/>
              </a:rPr>
              <a:t>);</a:t>
            </a:r>
          </a:p>
          <a:p>
            <a:r>
              <a:rPr lang="es-ES" sz="800" dirty="0">
                <a:solidFill>
                  <a:srgbClr val="000000"/>
                </a:solidFill>
                <a:latin typeface="Arial" panose="020B0604020202020204" pitchFamily="34" charset="0"/>
                <a:cs typeface="Arial" panose="020B0604020202020204" pitchFamily="34" charset="0"/>
              </a:rPr>
              <a:t>        </a:t>
            </a:r>
            <a:r>
              <a:rPr lang="es-ES" sz="800" dirty="0" err="1">
                <a:solidFill>
                  <a:srgbClr val="6A3E3E"/>
                </a:solidFill>
                <a:latin typeface="Arial" panose="020B0604020202020204" pitchFamily="34" charset="0"/>
                <a:cs typeface="Arial" panose="020B0604020202020204" pitchFamily="34" charset="0"/>
              </a:rPr>
              <a:t>i</a:t>
            </a:r>
            <a:r>
              <a:rPr lang="es-ES" sz="800" dirty="0" err="1">
                <a:solidFill>
                  <a:srgbClr val="000000"/>
                </a:solidFill>
                <a:latin typeface="Arial" panose="020B0604020202020204" pitchFamily="34" charset="0"/>
                <a:cs typeface="Arial" panose="020B0604020202020204" pitchFamily="34" charset="0"/>
              </a:rPr>
              <a:t>.setTexto</a:t>
            </a:r>
            <a:r>
              <a:rPr lang="es-ES" sz="800" dirty="0">
                <a:solidFill>
                  <a:srgbClr val="000000"/>
                </a:solidFill>
                <a:latin typeface="Arial" panose="020B0604020202020204" pitchFamily="34" charset="0"/>
                <a:cs typeface="Arial" panose="020B0604020202020204" pitchFamily="34" charset="0"/>
              </a:rPr>
              <a:t>(</a:t>
            </a:r>
            <a:r>
              <a:rPr lang="es-ES" sz="800" dirty="0">
                <a:solidFill>
                  <a:srgbClr val="2A00FF"/>
                </a:solidFill>
                <a:latin typeface="Arial" panose="020B0604020202020204" pitchFamily="34" charset="0"/>
                <a:cs typeface="Arial" panose="020B0604020202020204" pitchFamily="34" charset="0"/>
              </a:rPr>
              <a:t>"texto 1"</a:t>
            </a:r>
            <a:r>
              <a:rPr lang="es-ES" sz="800" dirty="0">
                <a:solidFill>
                  <a:srgbClr val="000000"/>
                </a:solidFill>
                <a:latin typeface="Arial" panose="020B0604020202020204" pitchFamily="34" charset="0"/>
                <a:cs typeface="Arial" panose="020B0604020202020204" pitchFamily="34" charset="0"/>
              </a:rPr>
              <a:t>);</a:t>
            </a:r>
          </a:p>
          <a:p>
            <a:r>
              <a:rPr lang="es-ES" sz="800" dirty="0">
                <a:solidFill>
                  <a:srgbClr val="000000"/>
                </a:solidFill>
                <a:latin typeface="Arial" panose="020B0604020202020204" pitchFamily="34" charset="0"/>
                <a:cs typeface="Arial" panose="020B0604020202020204" pitchFamily="34" charset="0"/>
              </a:rPr>
              <a:t>        </a:t>
            </a:r>
            <a:r>
              <a:rPr lang="es-ES" sz="800" dirty="0" err="1">
                <a:solidFill>
                  <a:srgbClr val="6A3E3E"/>
                </a:solidFill>
                <a:latin typeface="Arial" panose="020B0604020202020204" pitchFamily="34" charset="0"/>
                <a:cs typeface="Arial" panose="020B0604020202020204" pitchFamily="34" charset="0"/>
              </a:rPr>
              <a:t>i</a:t>
            </a:r>
            <a:r>
              <a:rPr lang="es-ES" sz="800" dirty="0" err="1">
                <a:solidFill>
                  <a:srgbClr val="000000"/>
                </a:solidFill>
                <a:latin typeface="Arial" panose="020B0604020202020204" pitchFamily="34" charset="0"/>
                <a:cs typeface="Arial" panose="020B0604020202020204" pitchFamily="34" charset="0"/>
              </a:rPr>
              <a:t>.imprimirDocumento</a:t>
            </a:r>
            <a:r>
              <a:rPr lang="es-ES" sz="800" dirty="0">
                <a:solidFill>
                  <a:srgbClr val="000000"/>
                </a:solidFill>
                <a:latin typeface="Arial" panose="020B0604020202020204" pitchFamily="34" charset="0"/>
                <a:cs typeface="Arial" panose="020B0604020202020204" pitchFamily="34" charset="0"/>
              </a:rPr>
              <a:t>();</a:t>
            </a:r>
          </a:p>
          <a:p>
            <a:r>
              <a:rPr lang="es-ES" sz="800" dirty="0">
                <a:solidFill>
                  <a:srgbClr val="000000"/>
                </a:solidFill>
                <a:latin typeface="Arial" panose="020B0604020202020204" pitchFamily="34" charset="0"/>
                <a:cs typeface="Arial" panose="020B0604020202020204" pitchFamily="34" charset="0"/>
              </a:rPr>
              <a:t>        </a:t>
            </a:r>
          </a:p>
          <a:p>
            <a:r>
              <a:rPr lang="es-ES" sz="800" dirty="0">
                <a:solidFill>
                  <a:srgbClr val="000000"/>
                </a:solidFill>
                <a:latin typeface="Arial" panose="020B0604020202020204" pitchFamily="34" charset="0"/>
                <a:cs typeface="Arial" panose="020B0604020202020204" pitchFamily="34" charset="0"/>
              </a:rPr>
              <a:t>        Impresora </a:t>
            </a:r>
            <a:r>
              <a:rPr lang="es-ES" sz="800" dirty="0">
                <a:solidFill>
                  <a:srgbClr val="6A3E3E"/>
                </a:solidFill>
                <a:latin typeface="Arial" panose="020B0604020202020204" pitchFamily="34" charset="0"/>
                <a:cs typeface="Arial" panose="020B0604020202020204" pitchFamily="34" charset="0"/>
              </a:rPr>
              <a:t>i2</a:t>
            </a:r>
            <a:r>
              <a:rPr lang="es-ES" sz="800" dirty="0">
                <a:solidFill>
                  <a:srgbClr val="000000"/>
                </a:solidFill>
                <a:latin typeface="Arial" panose="020B0604020202020204" pitchFamily="34" charset="0"/>
                <a:cs typeface="Arial" panose="020B0604020202020204" pitchFamily="34" charset="0"/>
              </a:rPr>
              <a:t> = </a:t>
            </a:r>
            <a:r>
              <a:rPr lang="es-ES" sz="800" b="1" dirty="0">
                <a:solidFill>
                  <a:srgbClr val="7F0055"/>
                </a:solidFill>
                <a:latin typeface="Arial" panose="020B0604020202020204" pitchFamily="34" charset="0"/>
                <a:cs typeface="Arial" panose="020B0604020202020204" pitchFamily="34" charset="0"/>
              </a:rPr>
              <a:t>new</a:t>
            </a:r>
            <a:r>
              <a:rPr lang="es-ES" sz="800" b="1" dirty="0">
                <a:solidFill>
                  <a:srgbClr val="000000"/>
                </a:solidFill>
                <a:latin typeface="Arial" panose="020B0604020202020204" pitchFamily="34" charset="0"/>
                <a:cs typeface="Arial" panose="020B0604020202020204" pitchFamily="34" charset="0"/>
              </a:rPr>
              <a:t> Impresora();</a:t>
            </a:r>
          </a:p>
          <a:p>
            <a:r>
              <a:rPr lang="es-ES" sz="800" dirty="0">
                <a:solidFill>
                  <a:srgbClr val="000000"/>
                </a:solidFill>
                <a:latin typeface="Arial" panose="020B0604020202020204" pitchFamily="34" charset="0"/>
                <a:cs typeface="Arial" panose="020B0604020202020204" pitchFamily="34" charset="0"/>
              </a:rPr>
              <a:t>        </a:t>
            </a:r>
            <a:r>
              <a:rPr lang="es-ES" sz="800" dirty="0">
                <a:solidFill>
                  <a:srgbClr val="6A3E3E"/>
                </a:solidFill>
                <a:latin typeface="Arial" panose="020B0604020202020204" pitchFamily="34" charset="0"/>
                <a:cs typeface="Arial" panose="020B0604020202020204" pitchFamily="34" charset="0"/>
              </a:rPr>
              <a:t>i2</a:t>
            </a:r>
            <a:r>
              <a:rPr lang="es-ES" sz="800" dirty="0">
                <a:solidFill>
                  <a:srgbClr val="000000"/>
                </a:solidFill>
                <a:latin typeface="Arial" panose="020B0604020202020204" pitchFamily="34" charset="0"/>
                <a:cs typeface="Arial" panose="020B0604020202020204" pitchFamily="34" charset="0"/>
              </a:rPr>
              <a:t>.setHoja(</a:t>
            </a:r>
            <a:r>
              <a:rPr lang="es-ES" sz="800" dirty="0">
                <a:solidFill>
                  <a:srgbClr val="2A00FF"/>
                </a:solidFill>
                <a:latin typeface="Arial" panose="020B0604020202020204" pitchFamily="34" charset="0"/>
                <a:cs typeface="Arial" panose="020B0604020202020204" pitchFamily="34" charset="0"/>
              </a:rPr>
              <a:t>"a4"</a:t>
            </a:r>
            <a:r>
              <a:rPr lang="es-ES" sz="800" dirty="0">
                <a:solidFill>
                  <a:srgbClr val="000000"/>
                </a:solidFill>
                <a:latin typeface="Arial" panose="020B0604020202020204" pitchFamily="34" charset="0"/>
                <a:cs typeface="Arial" panose="020B0604020202020204" pitchFamily="34" charset="0"/>
              </a:rPr>
              <a:t>);</a:t>
            </a:r>
          </a:p>
          <a:p>
            <a:r>
              <a:rPr lang="es-ES" sz="800" dirty="0">
                <a:solidFill>
                  <a:srgbClr val="000000"/>
                </a:solidFill>
                <a:latin typeface="Arial" panose="020B0604020202020204" pitchFamily="34" charset="0"/>
                <a:cs typeface="Arial" panose="020B0604020202020204" pitchFamily="34" charset="0"/>
              </a:rPr>
              <a:t>        </a:t>
            </a:r>
            <a:r>
              <a:rPr lang="es-ES" sz="800" dirty="0">
                <a:solidFill>
                  <a:srgbClr val="6A3E3E"/>
                </a:solidFill>
                <a:latin typeface="Arial" panose="020B0604020202020204" pitchFamily="34" charset="0"/>
                <a:cs typeface="Arial" panose="020B0604020202020204" pitchFamily="34" charset="0"/>
              </a:rPr>
              <a:t>i2</a:t>
            </a:r>
            <a:r>
              <a:rPr lang="es-ES" sz="800" dirty="0">
                <a:solidFill>
                  <a:srgbClr val="000000"/>
                </a:solidFill>
                <a:latin typeface="Arial" panose="020B0604020202020204" pitchFamily="34" charset="0"/>
                <a:cs typeface="Arial" panose="020B0604020202020204" pitchFamily="34" charset="0"/>
              </a:rPr>
              <a:t>.setColor(</a:t>
            </a:r>
            <a:r>
              <a:rPr lang="es-ES" sz="800" b="1" dirty="0">
                <a:solidFill>
                  <a:srgbClr val="7F0055"/>
                </a:solidFill>
                <a:latin typeface="Arial" panose="020B0604020202020204" pitchFamily="34" charset="0"/>
                <a:cs typeface="Arial" panose="020B0604020202020204" pitchFamily="34" charset="0"/>
              </a:rPr>
              <a:t>true</a:t>
            </a:r>
            <a:r>
              <a:rPr lang="es-ES" sz="800" b="1" dirty="0">
                <a:solidFill>
                  <a:srgbClr val="000000"/>
                </a:solidFill>
                <a:latin typeface="Arial" panose="020B0604020202020204" pitchFamily="34" charset="0"/>
                <a:cs typeface="Arial" panose="020B0604020202020204" pitchFamily="34" charset="0"/>
              </a:rPr>
              <a:t>);</a:t>
            </a:r>
          </a:p>
          <a:p>
            <a:r>
              <a:rPr lang="es-ES" sz="800" dirty="0">
                <a:solidFill>
                  <a:srgbClr val="000000"/>
                </a:solidFill>
                <a:latin typeface="Arial" panose="020B0604020202020204" pitchFamily="34" charset="0"/>
                <a:cs typeface="Arial" panose="020B0604020202020204" pitchFamily="34" charset="0"/>
              </a:rPr>
              <a:t>        </a:t>
            </a:r>
            <a:r>
              <a:rPr lang="es-ES" sz="800" dirty="0">
                <a:solidFill>
                  <a:srgbClr val="6A3E3E"/>
                </a:solidFill>
                <a:latin typeface="Arial" panose="020B0604020202020204" pitchFamily="34" charset="0"/>
                <a:cs typeface="Arial" panose="020B0604020202020204" pitchFamily="34" charset="0"/>
              </a:rPr>
              <a:t>i2</a:t>
            </a:r>
            <a:r>
              <a:rPr lang="es-ES" sz="800" dirty="0">
                <a:solidFill>
                  <a:srgbClr val="000000"/>
                </a:solidFill>
                <a:latin typeface="Arial" panose="020B0604020202020204" pitchFamily="34" charset="0"/>
                <a:cs typeface="Arial" panose="020B0604020202020204" pitchFamily="34" charset="0"/>
              </a:rPr>
              <a:t>.setTipoDocumento(</a:t>
            </a:r>
            <a:r>
              <a:rPr lang="es-ES" sz="800" dirty="0">
                <a:solidFill>
                  <a:srgbClr val="2A00FF"/>
                </a:solidFill>
                <a:latin typeface="Arial" panose="020B0604020202020204" pitchFamily="34" charset="0"/>
                <a:cs typeface="Arial" panose="020B0604020202020204" pitchFamily="34" charset="0"/>
              </a:rPr>
              <a:t>"</a:t>
            </a:r>
            <a:r>
              <a:rPr lang="es-ES" sz="800" dirty="0" err="1">
                <a:solidFill>
                  <a:srgbClr val="2A00FF"/>
                </a:solidFill>
                <a:latin typeface="Arial" panose="020B0604020202020204" pitchFamily="34" charset="0"/>
                <a:cs typeface="Arial" panose="020B0604020202020204" pitchFamily="34" charset="0"/>
              </a:rPr>
              <a:t>pdf</a:t>
            </a:r>
            <a:r>
              <a:rPr lang="es-ES" sz="800" dirty="0">
                <a:solidFill>
                  <a:srgbClr val="2A00FF"/>
                </a:solidFill>
                <a:latin typeface="Arial" panose="020B0604020202020204" pitchFamily="34" charset="0"/>
                <a:cs typeface="Arial" panose="020B0604020202020204" pitchFamily="34" charset="0"/>
              </a:rPr>
              <a:t>"</a:t>
            </a:r>
            <a:r>
              <a:rPr lang="es-ES" sz="800" dirty="0">
                <a:solidFill>
                  <a:srgbClr val="000000"/>
                </a:solidFill>
                <a:latin typeface="Arial" panose="020B0604020202020204" pitchFamily="34" charset="0"/>
                <a:cs typeface="Arial" panose="020B0604020202020204" pitchFamily="34" charset="0"/>
              </a:rPr>
              <a:t>);</a:t>
            </a:r>
          </a:p>
          <a:p>
            <a:r>
              <a:rPr lang="es-ES" sz="800" dirty="0">
                <a:solidFill>
                  <a:srgbClr val="000000"/>
                </a:solidFill>
                <a:latin typeface="Arial" panose="020B0604020202020204" pitchFamily="34" charset="0"/>
                <a:cs typeface="Arial" panose="020B0604020202020204" pitchFamily="34" charset="0"/>
              </a:rPr>
              <a:t>        </a:t>
            </a:r>
            <a:r>
              <a:rPr lang="es-ES" sz="800" dirty="0">
                <a:solidFill>
                  <a:srgbClr val="6A3E3E"/>
                </a:solidFill>
                <a:latin typeface="Arial" panose="020B0604020202020204" pitchFamily="34" charset="0"/>
                <a:cs typeface="Arial" panose="020B0604020202020204" pitchFamily="34" charset="0"/>
              </a:rPr>
              <a:t>i2</a:t>
            </a:r>
            <a:r>
              <a:rPr lang="es-ES" sz="800" dirty="0">
                <a:solidFill>
                  <a:srgbClr val="000000"/>
                </a:solidFill>
                <a:latin typeface="Arial" panose="020B0604020202020204" pitchFamily="34" charset="0"/>
                <a:cs typeface="Arial" panose="020B0604020202020204" pitchFamily="34" charset="0"/>
              </a:rPr>
              <a:t>.setTexto(</a:t>
            </a:r>
            <a:r>
              <a:rPr lang="es-ES" sz="800" dirty="0">
                <a:solidFill>
                  <a:srgbClr val="2A00FF"/>
                </a:solidFill>
                <a:latin typeface="Arial" panose="020B0604020202020204" pitchFamily="34" charset="0"/>
                <a:cs typeface="Arial" panose="020B0604020202020204" pitchFamily="34" charset="0"/>
              </a:rPr>
              <a:t>"texto 2"</a:t>
            </a:r>
            <a:r>
              <a:rPr lang="es-ES" sz="800" dirty="0">
                <a:solidFill>
                  <a:srgbClr val="000000"/>
                </a:solidFill>
                <a:latin typeface="Arial" panose="020B0604020202020204" pitchFamily="34" charset="0"/>
                <a:cs typeface="Arial" panose="020B0604020202020204" pitchFamily="34" charset="0"/>
              </a:rPr>
              <a:t>);</a:t>
            </a:r>
          </a:p>
          <a:p>
            <a:r>
              <a:rPr lang="es-ES" sz="800" dirty="0">
                <a:solidFill>
                  <a:srgbClr val="000000"/>
                </a:solidFill>
                <a:latin typeface="Arial" panose="020B0604020202020204" pitchFamily="34" charset="0"/>
                <a:cs typeface="Arial" panose="020B0604020202020204" pitchFamily="34" charset="0"/>
              </a:rPr>
              <a:t>        </a:t>
            </a:r>
            <a:r>
              <a:rPr lang="es-ES" sz="800" dirty="0">
                <a:solidFill>
                  <a:srgbClr val="6A3E3E"/>
                </a:solidFill>
                <a:latin typeface="Arial" panose="020B0604020202020204" pitchFamily="34" charset="0"/>
                <a:cs typeface="Arial" panose="020B0604020202020204" pitchFamily="34" charset="0"/>
              </a:rPr>
              <a:t>i2</a:t>
            </a:r>
            <a:r>
              <a:rPr lang="es-ES" sz="800" dirty="0">
                <a:solidFill>
                  <a:srgbClr val="000000"/>
                </a:solidFill>
                <a:latin typeface="Arial" panose="020B0604020202020204" pitchFamily="34" charset="0"/>
                <a:cs typeface="Arial" panose="020B0604020202020204" pitchFamily="34" charset="0"/>
              </a:rPr>
              <a:t>.imprimirDocumento();</a:t>
            </a:r>
          </a:p>
          <a:p>
            <a:r>
              <a:rPr lang="es-ES" sz="800" dirty="0">
                <a:solidFill>
                  <a:srgbClr val="000000"/>
                </a:solidFill>
                <a:latin typeface="Arial" panose="020B0604020202020204" pitchFamily="34" charset="0"/>
                <a:cs typeface="Arial" panose="020B0604020202020204" pitchFamily="34" charset="0"/>
              </a:rPr>
              <a:t>        </a:t>
            </a:r>
          </a:p>
          <a:p>
            <a:r>
              <a:rPr lang="es-ES" sz="800" dirty="0">
                <a:solidFill>
                  <a:srgbClr val="000000"/>
                </a:solidFill>
                <a:latin typeface="Arial" panose="020B0604020202020204" pitchFamily="34" charset="0"/>
                <a:cs typeface="Arial" panose="020B0604020202020204" pitchFamily="34" charset="0"/>
              </a:rPr>
              <a:t>        Impresora </a:t>
            </a:r>
            <a:r>
              <a:rPr lang="es-ES" sz="800" dirty="0">
                <a:solidFill>
                  <a:srgbClr val="6A3E3E"/>
                </a:solidFill>
                <a:latin typeface="Arial" panose="020B0604020202020204" pitchFamily="34" charset="0"/>
                <a:cs typeface="Arial" panose="020B0604020202020204" pitchFamily="34" charset="0"/>
              </a:rPr>
              <a:t>i3</a:t>
            </a:r>
            <a:r>
              <a:rPr lang="es-ES" sz="800" dirty="0">
                <a:solidFill>
                  <a:srgbClr val="000000"/>
                </a:solidFill>
                <a:latin typeface="Arial" panose="020B0604020202020204" pitchFamily="34" charset="0"/>
                <a:cs typeface="Arial" panose="020B0604020202020204" pitchFamily="34" charset="0"/>
              </a:rPr>
              <a:t> = </a:t>
            </a:r>
            <a:r>
              <a:rPr lang="es-ES" sz="800" b="1" dirty="0">
                <a:solidFill>
                  <a:srgbClr val="7F0055"/>
                </a:solidFill>
                <a:latin typeface="Arial" panose="020B0604020202020204" pitchFamily="34" charset="0"/>
                <a:cs typeface="Arial" panose="020B0604020202020204" pitchFamily="34" charset="0"/>
              </a:rPr>
              <a:t>new</a:t>
            </a:r>
            <a:r>
              <a:rPr lang="es-ES" sz="800" b="1" dirty="0">
                <a:solidFill>
                  <a:srgbClr val="000000"/>
                </a:solidFill>
                <a:latin typeface="Arial" panose="020B0604020202020204" pitchFamily="34" charset="0"/>
                <a:cs typeface="Arial" panose="020B0604020202020204" pitchFamily="34" charset="0"/>
              </a:rPr>
              <a:t> Impresora();</a:t>
            </a:r>
          </a:p>
          <a:p>
            <a:r>
              <a:rPr lang="es-ES" sz="800" dirty="0">
                <a:solidFill>
                  <a:srgbClr val="000000"/>
                </a:solidFill>
                <a:latin typeface="Arial" panose="020B0604020202020204" pitchFamily="34" charset="0"/>
                <a:cs typeface="Arial" panose="020B0604020202020204" pitchFamily="34" charset="0"/>
              </a:rPr>
              <a:t>        </a:t>
            </a:r>
            <a:r>
              <a:rPr lang="es-ES" sz="800" dirty="0">
                <a:solidFill>
                  <a:srgbClr val="6A3E3E"/>
                </a:solidFill>
                <a:latin typeface="Arial" panose="020B0604020202020204" pitchFamily="34" charset="0"/>
                <a:cs typeface="Arial" panose="020B0604020202020204" pitchFamily="34" charset="0"/>
              </a:rPr>
              <a:t>i3</a:t>
            </a:r>
            <a:r>
              <a:rPr lang="es-ES" sz="800" dirty="0">
                <a:solidFill>
                  <a:srgbClr val="000000"/>
                </a:solidFill>
                <a:latin typeface="Arial" panose="020B0604020202020204" pitchFamily="34" charset="0"/>
                <a:cs typeface="Arial" panose="020B0604020202020204" pitchFamily="34" charset="0"/>
              </a:rPr>
              <a:t>.setHoja(</a:t>
            </a:r>
            <a:r>
              <a:rPr lang="es-ES" sz="800" dirty="0">
                <a:solidFill>
                  <a:srgbClr val="2A00FF"/>
                </a:solidFill>
                <a:latin typeface="Arial" panose="020B0604020202020204" pitchFamily="34" charset="0"/>
                <a:cs typeface="Arial" panose="020B0604020202020204" pitchFamily="34" charset="0"/>
              </a:rPr>
              <a:t>"a3"</a:t>
            </a:r>
            <a:r>
              <a:rPr lang="es-ES" sz="800" dirty="0">
                <a:solidFill>
                  <a:srgbClr val="000000"/>
                </a:solidFill>
                <a:latin typeface="Arial" panose="020B0604020202020204" pitchFamily="34" charset="0"/>
                <a:cs typeface="Arial" panose="020B0604020202020204" pitchFamily="34" charset="0"/>
              </a:rPr>
              <a:t>);</a:t>
            </a:r>
          </a:p>
          <a:p>
            <a:r>
              <a:rPr lang="es-ES" sz="800" dirty="0">
                <a:solidFill>
                  <a:srgbClr val="000000"/>
                </a:solidFill>
                <a:latin typeface="Arial" panose="020B0604020202020204" pitchFamily="34" charset="0"/>
                <a:cs typeface="Arial" panose="020B0604020202020204" pitchFamily="34" charset="0"/>
              </a:rPr>
              <a:t>        </a:t>
            </a:r>
            <a:r>
              <a:rPr lang="es-ES" sz="800" dirty="0">
                <a:solidFill>
                  <a:srgbClr val="6A3E3E"/>
                </a:solidFill>
                <a:latin typeface="Arial" panose="020B0604020202020204" pitchFamily="34" charset="0"/>
                <a:cs typeface="Arial" panose="020B0604020202020204" pitchFamily="34" charset="0"/>
              </a:rPr>
              <a:t>i3</a:t>
            </a:r>
            <a:r>
              <a:rPr lang="es-ES" sz="800" dirty="0">
                <a:solidFill>
                  <a:srgbClr val="000000"/>
                </a:solidFill>
                <a:latin typeface="Arial" panose="020B0604020202020204" pitchFamily="34" charset="0"/>
                <a:cs typeface="Arial" panose="020B0604020202020204" pitchFamily="34" charset="0"/>
              </a:rPr>
              <a:t>.setColor(</a:t>
            </a:r>
            <a:r>
              <a:rPr lang="es-ES" sz="800" b="1" dirty="0">
                <a:solidFill>
                  <a:srgbClr val="7F0055"/>
                </a:solidFill>
                <a:latin typeface="Arial" panose="020B0604020202020204" pitchFamily="34" charset="0"/>
                <a:cs typeface="Arial" panose="020B0604020202020204" pitchFamily="34" charset="0"/>
              </a:rPr>
              <a:t>false</a:t>
            </a:r>
            <a:r>
              <a:rPr lang="es-ES" sz="800" b="1" dirty="0">
                <a:solidFill>
                  <a:srgbClr val="000000"/>
                </a:solidFill>
                <a:latin typeface="Arial" panose="020B0604020202020204" pitchFamily="34" charset="0"/>
                <a:cs typeface="Arial" panose="020B0604020202020204" pitchFamily="34" charset="0"/>
              </a:rPr>
              <a:t>);</a:t>
            </a:r>
          </a:p>
          <a:p>
            <a:r>
              <a:rPr lang="es-ES" sz="800" dirty="0">
                <a:solidFill>
                  <a:srgbClr val="000000"/>
                </a:solidFill>
                <a:latin typeface="Arial" panose="020B0604020202020204" pitchFamily="34" charset="0"/>
                <a:cs typeface="Arial" panose="020B0604020202020204" pitchFamily="34" charset="0"/>
              </a:rPr>
              <a:t>        </a:t>
            </a:r>
            <a:r>
              <a:rPr lang="es-ES" sz="800" dirty="0">
                <a:solidFill>
                  <a:srgbClr val="6A3E3E"/>
                </a:solidFill>
                <a:latin typeface="Arial" panose="020B0604020202020204" pitchFamily="34" charset="0"/>
                <a:cs typeface="Arial" panose="020B0604020202020204" pitchFamily="34" charset="0"/>
              </a:rPr>
              <a:t>i3</a:t>
            </a:r>
            <a:r>
              <a:rPr lang="es-ES" sz="800" dirty="0">
                <a:solidFill>
                  <a:srgbClr val="000000"/>
                </a:solidFill>
                <a:latin typeface="Arial" panose="020B0604020202020204" pitchFamily="34" charset="0"/>
                <a:cs typeface="Arial" panose="020B0604020202020204" pitchFamily="34" charset="0"/>
              </a:rPr>
              <a:t>.setTipoDocumento(</a:t>
            </a:r>
            <a:r>
              <a:rPr lang="es-ES" sz="800" dirty="0">
                <a:solidFill>
                  <a:srgbClr val="2A00FF"/>
                </a:solidFill>
                <a:latin typeface="Arial" panose="020B0604020202020204" pitchFamily="34" charset="0"/>
                <a:cs typeface="Arial" panose="020B0604020202020204" pitchFamily="34" charset="0"/>
              </a:rPr>
              <a:t>"</a:t>
            </a:r>
            <a:r>
              <a:rPr lang="es-ES" sz="800" dirty="0" err="1">
                <a:solidFill>
                  <a:srgbClr val="2A00FF"/>
                </a:solidFill>
                <a:latin typeface="Arial" panose="020B0604020202020204" pitchFamily="34" charset="0"/>
                <a:cs typeface="Arial" panose="020B0604020202020204" pitchFamily="34" charset="0"/>
              </a:rPr>
              <a:t>excel</a:t>
            </a:r>
            <a:r>
              <a:rPr lang="es-ES" sz="800" dirty="0">
                <a:solidFill>
                  <a:srgbClr val="2A00FF"/>
                </a:solidFill>
                <a:latin typeface="Arial" panose="020B0604020202020204" pitchFamily="34" charset="0"/>
                <a:cs typeface="Arial" panose="020B0604020202020204" pitchFamily="34" charset="0"/>
              </a:rPr>
              <a:t>"</a:t>
            </a:r>
            <a:r>
              <a:rPr lang="es-ES" sz="800" dirty="0">
                <a:solidFill>
                  <a:srgbClr val="000000"/>
                </a:solidFill>
                <a:latin typeface="Arial" panose="020B0604020202020204" pitchFamily="34" charset="0"/>
                <a:cs typeface="Arial" panose="020B0604020202020204" pitchFamily="34" charset="0"/>
              </a:rPr>
              <a:t>);</a:t>
            </a:r>
          </a:p>
          <a:p>
            <a:r>
              <a:rPr lang="es-ES" sz="800" dirty="0">
                <a:solidFill>
                  <a:srgbClr val="000000"/>
                </a:solidFill>
                <a:latin typeface="Arial" panose="020B0604020202020204" pitchFamily="34" charset="0"/>
                <a:cs typeface="Arial" panose="020B0604020202020204" pitchFamily="34" charset="0"/>
              </a:rPr>
              <a:t>        </a:t>
            </a:r>
            <a:r>
              <a:rPr lang="es-ES" sz="800" dirty="0">
                <a:solidFill>
                  <a:srgbClr val="6A3E3E"/>
                </a:solidFill>
                <a:latin typeface="Arial" panose="020B0604020202020204" pitchFamily="34" charset="0"/>
                <a:cs typeface="Arial" panose="020B0604020202020204" pitchFamily="34" charset="0"/>
              </a:rPr>
              <a:t>i3</a:t>
            </a:r>
            <a:r>
              <a:rPr lang="es-ES" sz="800" dirty="0">
                <a:solidFill>
                  <a:srgbClr val="000000"/>
                </a:solidFill>
                <a:latin typeface="Arial" panose="020B0604020202020204" pitchFamily="34" charset="0"/>
                <a:cs typeface="Arial" panose="020B0604020202020204" pitchFamily="34" charset="0"/>
              </a:rPr>
              <a:t>.setTexto(</a:t>
            </a:r>
            <a:r>
              <a:rPr lang="es-ES" sz="800" dirty="0">
                <a:solidFill>
                  <a:srgbClr val="2A00FF"/>
                </a:solidFill>
                <a:latin typeface="Arial" panose="020B0604020202020204" pitchFamily="34" charset="0"/>
                <a:cs typeface="Arial" panose="020B0604020202020204" pitchFamily="34" charset="0"/>
              </a:rPr>
              <a:t>"texto 3"</a:t>
            </a:r>
            <a:r>
              <a:rPr lang="es-ES" sz="800" dirty="0">
                <a:solidFill>
                  <a:srgbClr val="000000"/>
                </a:solidFill>
                <a:latin typeface="Arial" panose="020B0604020202020204" pitchFamily="34" charset="0"/>
                <a:cs typeface="Arial" panose="020B0604020202020204" pitchFamily="34" charset="0"/>
              </a:rPr>
              <a:t>);</a:t>
            </a:r>
          </a:p>
          <a:p>
            <a:r>
              <a:rPr lang="es-ES" sz="800" dirty="0">
                <a:solidFill>
                  <a:srgbClr val="000000"/>
                </a:solidFill>
                <a:latin typeface="Arial" panose="020B0604020202020204" pitchFamily="34" charset="0"/>
                <a:cs typeface="Arial" panose="020B0604020202020204" pitchFamily="34" charset="0"/>
              </a:rPr>
              <a:t>        </a:t>
            </a:r>
            <a:r>
              <a:rPr lang="es-ES" sz="800" dirty="0">
                <a:solidFill>
                  <a:srgbClr val="6A3E3E"/>
                </a:solidFill>
                <a:latin typeface="Arial" panose="020B0604020202020204" pitchFamily="34" charset="0"/>
                <a:cs typeface="Arial" panose="020B0604020202020204" pitchFamily="34" charset="0"/>
              </a:rPr>
              <a:t>i3</a:t>
            </a:r>
            <a:r>
              <a:rPr lang="es-ES" sz="800" dirty="0">
                <a:solidFill>
                  <a:srgbClr val="000000"/>
                </a:solidFill>
                <a:latin typeface="Arial" panose="020B0604020202020204" pitchFamily="34" charset="0"/>
                <a:cs typeface="Arial" panose="020B0604020202020204" pitchFamily="34" charset="0"/>
              </a:rPr>
              <a:t>.imprimirDocumento();</a:t>
            </a:r>
          </a:p>
          <a:p>
            <a:r>
              <a:rPr lang="es-ES" sz="800" dirty="0">
                <a:solidFill>
                  <a:srgbClr val="000000"/>
                </a:solidFill>
                <a:latin typeface="Arial" panose="020B0604020202020204" pitchFamily="34" charset="0"/>
                <a:cs typeface="Arial" panose="020B0604020202020204" pitchFamily="34" charset="0"/>
              </a:rPr>
              <a:t>    }</a:t>
            </a:r>
          </a:p>
          <a:p>
            <a:endParaRPr lang="es-ES" sz="800" dirty="0">
              <a:latin typeface="Arial" panose="020B0604020202020204" pitchFamily="34" charset="0"/>
              <a:cs typeface="Arial" panose="020B0604020202020204" pitchFamily="34" charset="0"/>
            </a:endParaRPr>
          </a:p>
          <a:p>
            <a:r>
              <a:rPr lang="es-ES" sz="800" dirty="0">
                <a:solidFill>
                  <a:srgbClr val="000000"/>
                </a:solidFill>
                <a:latin typeface="Arial" panose="020B0604020202020204" pitchFamily="34" charset="0"/>
                <a:cs typeface="Arial" panose="020B0604020202020204" pitchFamily="34" charset="0"/>
              </a:rPr>
              <a:t>}</a:t>
            </a:r>
            <a:endParaRPr lang="es-ES" sz="800" dirty="0">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BB7B17FC-A9DF-49F9-B0DC-04610A80C160}"/>
              </a:ext>
            </a:extLst>
          </p:cNvPr>
          <p:cNvSpPr/>
          <p:nvPr/>
        </p:nvSpPr>
        <p:spPr>
          <a:xfrm>
            <a:off x="251520" y="4872739"/>
            <a:ext cx="4572000" cy="1692771"/>
          </a:xfrm>
          <a:prstGeom prst="rect">
            <a:avLst/>
          </a:prstGeom>
        </p:spPr>
        <p:txBody>
          <a:bodyPr>
            <a:spAutoFit/>
          </a:bodyPr>
          <a:lstStyle/>
          <a:p>
            <a:endParaRPr lang="es-ES" sz="800" dirty="0">
              <a:latin typeface="Arial" panose="020B0604020202020204" pitchFamily="34" charset="0"/>
              <a:cs typeface="Arial" panose="020B0604020202020204" pitchFamily="34" charset="0"/>
            </a:endParaRPr>
          </a:p>
          <a:p>
            <a:r>
              <a:rPr lang="es-ES" sz="800" b="1" dirty="0" err="1">
                <a:solidFill>
                  <a:srgbClr val="7F0055"/>
                </a:solidFill>
                <a:latin typeface="Arial" panose="020B0604020202020204" pitchFamily="34" charset="0"/>
                <a:cs typeface="Arial" panose="020B0604020202020204" pitchFamily="34" charset="0"/>
              </a:rPr>
              <a:t>package</a:t>
            </a:r>
            <a:r>
              <a:rPr lang="es-ES" sz="800" b="1" dirty="0">
                <a:solidFill>
                  <a:srgbClr val="000000"/>
                </a:solidFill>
                <a:latin typeface="Arial" panose="020B0604020202020204" pitchFamily="34" charset="0"/>
                <a:cs typeface="Arial" panose="020B0604020202020204" pitchFamily="34" charset="0"/>
              </a:rPr>
              <a:t> impresoras;</a:t>
            </a:r>
          </a:p>
          <a:p>
            <a:endParaRPr lang="es-ES" sz="800" dirty="0">
              <a:latin typeface="Arial" panose="020B0604020202020204" pitchFamily="34" charset="0"/>
              <a:cs typeface="Arial" panose="020B0604020202020204" pitchFamily="34" charset="0"/>
            </a:endParaRPr>
          </a:p>
          <a:p>
            <a:r>
              <a:rPr lang="es-ES" sz="800" b="1" dirty="0" err="1">
                <a:solidFill>
                  <a:srgbClr val="7F0055"/>
                </a:solidFill>
                <a:latin typeface="Arial" panose="020B0604020202020204" pitchFamily="34" charset="0"/>
                <a:cs typeface="Arial" panose="020B0604020202020204" pitchFamily="34" charset="0"/>
              </a:rPr>
              <a:t>public</a:t>
            </a:r>
            <a:r>
              <a:rPr lang="es-ES" sz="800" b="1" dirty="0">
                <a:solidFill>
                  <a:srgbClr val="000000"/>
                </a:solidFill>
                <a:latin typeface="Arial" panose="020B0604020202020204" pitchFamily="34" charset="0"/>
                <a:cs typeface="Arial" panose="020B0604020202020204" pitchFamily="34" charset="0"/>
              </a:rPr>
              <a:t> </a:t>
            </a:r>
            <a:r>
              <a:rPr lang="es-ES" sz="800" b="1" dirty="0" err="1">
                <a:solidFill>
                  <a:srgbClr val="7F0055"/>
                </a:solidFill>
                <a:latin typeface="Arial" panose="020B0604020202020204" pitchFamily="34" charset="0"/>
                <a:cs typeface="Arial" panose="020B0604020202020204" pitchFamily="34" charset="0"/>
              </a:rPr>
              <a:t>class</a:t>
            </a:r>
            <a:r>
              <a:rPr lang="es-ES" sz="800" b="1" dirty="0">
                <a:solidFill>
                  <a:srgbClr val="000000"/>
                </a:solidFill>
                <a:latin typeface="Arial" panose="020B0604020202020204" pitchFamily="34" charset="0"/>
                <a:cs typeface="Arial" panose="020B0604020202020204" pitchFamily="34" charset="0"/>
              </a:rPr>
              <a:t> Cliente2 {</a:t>
            </a:r>
          </a:p>
          <a:p>
            <a:endParaRPr lang="es-ES" sz="800" dirty="0">
              <a:latin typeface="Arial" panose="020B0604020202020204" pitchFamily="34" charset="0"/>
              <a:cs typeface="Arial" panose="020B0604020202020204" pitchFamily="34" charset="0"/>
            </a:endParaRPr>
          </a:p>
          <a:p>
            <a:r>
              <a:rPr lang="en-US" sz="800" b="1" dirty="0">
                <a:solidFill>
                  <a:srgbClr val="7F0055"/>
                </a:solidFill>
                <a:latin typeface="Arial" panose="020B0604020202020204" pitchFamily="34" charset="0"/>
                <a:cs typeface="Arial" panose="020B0604020202020204" pitchFamily="34" charset="0"/>
              </a:rPr>
              <a:t>public</a:t>
            </a:r>
            <a:r>
              <a:rPr lang="en-US" sz="800" b="1" dirty="0">
                <a:solidFill>
                  <a:srgbClr val="000000"/>
                </a:solidFill>
                <a:latin typeface="Arial" panose="020B0604020202020204" pitchFamily="34" charset="0"/>
                <a:cs typeface="Arial" panose="020B0604020202020204" pitchFamily="34" charset="0"/>
              </a:rPr>
              <a:t> </a:t>
            </a:r>
            <a:r>
              <a:rPr lang="en-US" sz="800" b="1" dirty="0">
                <a:solidFill>
                  <a:srgbClr val="7F0055"/>
                </a:solidFill>
                <a:latin typeface="Arial" panose="020B0604020202020204" pitchFamily="34" charset="0"/>
                <a:cs typeface="Arial" panose="020B0604020202020204" pitchFamily="34" charset="0"/>
              </a:rPr>
              <a:t>static</a:t>
            </a:r>
            <a:r>
              <a:rPr lang="en-US" sz="800" b="1" dirty="0">
                <a:solidFill>
                  <a:srgbClr val="000000"/>
                </a:solidFill>
                <a:latin typeface="Arial" panose="020B0604020202020204" pitchFamily="34" charset="0"/>
                <a:cs typeface="Arial" panose="020B0604020202020204" pitchFamily="34" charset="0"/>
              </a:rPr>
              <a:t> </a:t>
            </a:r>
            <a:r>
              <a:rPr lang="en-US" sz="800" b="1" dirty="0">
                <a:solidFill>
                  <a:srgbClr val="7F0055"/>
                </a:solidFill>
                <a:latin typeface="Arial" panose="020B0604020202020204" pitchFamily="34" charset="0"/>
                <a:cs typeface="Arial" panose="020B0604020202020204" pitchFamily="34" charset="0"/>
              </a:rPr>
              <a:t>void</a:t>
            </a:r>
            <a:r>
              <a:rPr lang="en-US" sz="800" b="1" dirty="0">
                <a:solidFill>
                  <a:srgbClr val="000000"/>
                </a:solidFill>
                <a:latin typeface="Arial" panose="020B0604020202020204" pitchFamily="34" charset="0"/>
                <a:cs typeface="Arial" panose="020B0604020202020204" pitchFamily="34" charset="0"/>
              </a:rPr>
              <a:t> main(String[] </a:t>
            </a:r>
            <a:r>
              <a:rPr lang="en-US" sz="800" b="1" dirty="0" err="1">
                <a:solidFill>
                  <a:srgbClr val="6A3E3E"/>
                </a:solidFill>
                <a:latin typeface="Arial" panose="020B0604020202020204" pitchFamily="34" charset="0"/>
                <a:cs typeface="Arial" panose="020B0604020202020204" pitchFamily="34" charset="0"/>
              </a:rPr>
              <a:t>args</a:t>
            </a:r>
            <a:r>
              <a:rPr lang="en-US" sz="800" b="1" dirty="0">
                <a:solidFill>
                  <a:srgbClr val="000000"/>
                </a:solidFill>
                <a:latin typeface="Arial" panose="020B0604020202020204" pitchFamily="34" charset="0"/>
                <a:cs typeface="Arial" panose="020B0604020202020204" pitchFamily="34" charset="0"/>
              </a:rPr>
              <a:t>) {</a:t>
            </a:r>
          </a:p>
          <a:p>
            <a:endParaRPr lang="es-ES" sz="800" dirty="0">
              <a:latin typeface="Arial" panose="020B0604020202020204" pitchFamily="34" charset="0"/>
              <a:cs typeface="Arial" panose="020B0604020202020204" pitchFamily="34" charset="0"/>
            </a:endParaRPr>
          </a:p>
          <a:p>
            <a:r>
              <a:rPr lang="es-ES" sz="800" dirty="0" err="1">
                <a:solidFill>
                  <a:srgbClr val="000000"/>
                </a:solidFill>
                <a:latin typeface="Arial" panose="020B0604020202020204" pitchFamily="34" charset="0"/>
                <a:cs typeface="Arial" panose="020B0604020202020204" pitchFamily="34" charset="0"/>
              </a:rPr>
              <a:t>IntImprimible</a:t>
            </a:r>
            <a:r>
              <a:rPr lang="es-ES" sz="800" dirty="0">
                <a:solidFill>
                  <a:srgbClr val="000000"/>
                </a:solidFill>
                <a:latin typeface="Arial" panose="020B0604020202020204" pitchFamily="34" charset="0"/>
                <a:cs typeface="Arial" panose="020B0604020202020204" pitchFamily="34" charset="0"/>
              </a:rPr>
              <a:t> </a:t>
            </a:r>
            <a:r>
              <a:rPr lang="es-ES" sz="800" dirty="0">
                <a:solidFill>
                  <a:srgbClr val="6A3E3E"/>
                </a:solidFill>
                <a:latin typeface="Arial" panose="020B0604020202020204" pitchFamily="34" charset="0"/>
                <a:cs typeface="Arial" panose="020B0604020202020204" pitchFamily="34" charset="0"/>
              </a:rPr>
              <a:t>a4</a:t>
            </a:r>
            <a:r>
              <a:rPr lang="es-ES" sz="800" dirty="0">
                <a:solidFill>
                  <a:srgbClr val="000000"/>
                </a:solidFill>
                <a:latin typeface="Arial" panose="020B0604020202020204" pitchFamily="34" charset="0"/>
                <a:cs typeface="Arial" panose="020B0604020202020204" pitchFamily="34" charset="0"/>
              </a:rPr>
              <a:t> = </a:t>
            </a:r>
            <a:r>
              <a:rPr lang="es-ES" sz="800" b="1" dirty="0">
                <a:solidFill>
                  <a:srgbClr val="7F0055"/>
                </a:solidFill>
                <a:latin typeface="Arial" panose="020B0604020202020204" pitchFamily="34" charset="0"/>
                <a:cs typeface="Arial" panose="020B0604020202020204" pitchFamily="34" charset="0"/>
              </a:rPr>
              <a:t>new</a:t>
            </a:r>
            <a:r>
              <a:rPr lang="es-ES" sz="800" b="1" dirty="0">
                <a:solidFill>
                  <a:srgbClr val="000000"/>
                </a:solidFill>
                <a:latin typeface="Arial" panose="020B0604020202020204" pitchFamily="34" charset="0"/>
                <a:cs typeface="Arial" panose="020B0604020202020204" pitchFamily="34" charset="0"/>
              </a:rPr>
              <a:t> Fachada();</a:t>
            </a:r>
          </a:p>
          <a:p>
            <a:r>
              <a:rPr lang="es-ES" sz="800" dirty="0">
                <a:solidFill>
                  <a:srgbClr val="6A3E3E"/>
                </a:solidFill>
                <a:latin typeface="Arial" panose="020B0604020202020204" pitchFamily="34" charset="0"/>
                <a:cs typeface="Arial" panose="020B0604020202020204" pitchFamily="34" charset="0"/>
              </a:rPr>
              <a:t>a4</a:t>
            </a:r>
            <a:r>
              <a:rPr lang="es-ES" sz="800" dirty="0">
                <a:solidFill>
                  <a:srgbClr val="000000"/>
                </a:solidFill>
                <a:latin typeface="Arial" panose="020B0604020202020204" pitchFamily="34" charset="0"/>
                <a:cs typeface="Arial" panose="020B0604020202020204" pitchFamily="34" charset="0"/>
              </a:rPr>
              <a:t>.imprimir(</a:t>
            </a:r>
            <a:r>
              <a:rPr lang="es-ES" sz="800" dirty="0">
                <a:solidFill>
                  <a:srgbClr val="2A00FF"/>
                </a:solidFill>
                <a:latin typeface="Arial" panose="020B0604020202020204" pitchFamily="34" charset="0"/>
                <a:cs typeface="Arial" panose="020B0604020202020204" pitchFamily="34" charset="0"/>
              </a:rPr>
              <a:t>"texto1"</a:t>
            </a:r>
            <a:r>
              <a:rPr lang="es-ES" sz="800" dirty="0">
                <a:solidFill>
                  <a:srgbClr val="000000"/>
                </a:solidFill>
                <a:latin typeface="Arial" panose="020B0604020202020204" pitchFamily="34" charset="0"/>
                <a:cs typeface="Arial" panose="020B0604020202020204" pitchFamily="34" charset="0"/>
              </a:rPr>
              <a:t>);</a:t>
            </a:r>
          </a:p>
          <a:p>
            <a:endParaRPr lang="es-ES" sz="800" dirty="0">
              <a:latin typeface="Arial" panose="020B0604020202020204" pitchFamily="34" charset="0"/>
              <a:cs typeface="Arial" panose="020B0604020202020204" pitchFamily="34" charset="0"/>
            </a:endParaRPr>
          </a:p>
          <a:p>
            <a:r>
              <a:rPr lang="es-ES" sz="800" dirty="0">
                <a:solidFill>
                  <a:srgbClr val="000000"/>
                </a:solidFill>
                <a:latin typeface="Arial" panose="020B0604020202020204" pitchFamily="34" charset="0"/>
                <a:cs typeface="Arial" panose="020B0604020202020204" pitchFamily="34" charset="0"/>
              </a:rPr>
              <a:t>}</a:t>
            </a:r>
          </a:p>
          <a:p>
            <a:endParaRPr lang="es-ES" sz="800" dirty="0">
              <a:latin typeface="Arial" panose="020B0604020202020204" pitchFamily="34" charset="0"/>
              <a:cs typeface="Arial" panose="020B0604020202020204" pitchFamily="34" charset="0"/>
            </a:endParaRPr>
          </a:p>
          <a:p>
            <a:r>
              <a:rPr lang="es-ES" sz="800" dirty="0">
                <a:solidFill>
                  <a:srgbClr val="000000"/>
                </a:solidFill>
                <a:latin typeface="Arial" panose="020B0604020202020204" pitchFamily="34" charset="0"/>
                <a:cs typeface="Arial" panose="020B0604020202020204" pitchFamily="34" charset="0"/>
              </a:rPr>
              <a:t>}</a:t>
            </a:r>
            <a:endParaRPr lang="es-ES" sz="800" dirty="0">
              <a:latin typeface="Arial" panose="020B0604020202020204" pitchFamily="34" charset="0"/>
              <a:cs typeface="Arial" panose="020B0604020202020204" pitchFamily="34" charset="0"/>
            </a:endParaRPr>
          </a:p>
        </p:txBody>
      </p:sp>
      <p:sp>
        <p:nvSpPr>
          <p:cNvPr id="5" name="1 Título">
            <a:extLst>
              <a:ext uri="{FF2B5EF4-FFF2-40B4-BE49-F238E27FC236}">
                <a16:creationId xmlns:a16="http://schemas.microsoft.com/office/drawing/2014/main" id="{87586E31-90EE-4F34-B2A9-2A817EBC7B55}"/>
              </a:ext>
            </a:extLst>
          </p:cNvPr>
          <p:cNvSpPr txBox="1">
            <a:spLocks/>
          </p:cNvSpPr>
          <p:nvPr/>
        </p:nvSpPr>
        <p:spPr>
          <a:xfrm>
            <a:off x="0" y="274638"/>
            <a:ext cx="8229600" cy="49006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2000" dirty="0">
                <a:latin typeface="Arial" pitchFamily="34" charset="0"/>
                <a:cs typeface="Arial" pitchFamily="34" charset="0"/>
              </a:rPr>
              <a:t>Clase Cliente</a:t>
            </a:r>
          </a:p>
        </p:txBody>
      </p:sp>
      <p:sp>
        <p:nvSpPr>
          <p:cNvPr id="6" name="1 Título">
            <a:extLst>
              <a:ext uri="{FF2B5EF4-FFF2-40B4-BE49-F238E27FC236}">
                <a16:creationId xmlns:a16="http://schemas.microsoft.com/office/drawing/2014/main" id="{DEC33EE2-5C89-4031-B8C0-2F8677A9A329}"/>
              </a:ext>
            </a:extLst>
          </p:cNvPr>
          <p:cNvSpPr txBox="1">
            <a:spLocks/>
          </p:cNvSpPr>
          <p:nvPr/>
        </p:nvSpPr>
        <p:spPr>
          <a:xfrm>
            <a:off x="12672" y="4138580"/>
            <a:ext cx="8229600" cy="99540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2000" dirty="0">
                <a:latin typeface="Arial" pitchFamily="34" charset="0"/>
                <a:cs typeface="Arial" pitchFamily="34" charset="0"/>
              </a:rPr>
              <a:t>Clase Cliente2</a:t>
            </a:r>
          </a:p>
        </p:txBody>
      </p:sp>
      <p:cxnSp>
        <p:nvCxnSpPr>
          <p:cNvPr id="7" name="5 Conector recto">
            <a:extLst>
              <a:ext uri="{FF2B5EF4-FFF2-40B4-BE49-F238E27FC236}">
                <a16:creationId xmlns:a16="http://schemas.microsoft.com/office/drawing/2014/main" id="{76F1C1CE-FE92-4F8E-978E-48C7734051C0}"/>
              </a:ext>
            </a:extLst>
          </p:cNvPr>
          <p:cNvCxnSpPr>
            <a:cxnSpLocks/>
          </p:cNvCxnSpPr>
          <p:nvPr/>
        </p:nvCxnSpPr>
        <p:spPr>
          <a:xfrm>
            <a:off x="107504" y="712247"/>
            <a:ext cx="74888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5 Conector recto">
            <a:extLst>
              <a:ext uri="{FF2B5EF4-FFF2-40B4-BE49-F238E27FC236}">
                <a16:creationId xmlns:a16="http://schemas.microsoft.com/office/drawing/2014/main" id="{EDC1FE80-4D1D-474B-B8F4-D78EC846195C}"/>
              </a:ext>
            </a:extLst>
          </p:cNvPr>
          <p:cNvCxnSpPr>
            <a:cxnSpLocks/>
          </p:cNvCxnSpPr>
          <p:nvPr/>
        </p:nvCxnSpPr>
        <p:spPr>
          <a:xfrm>
            <a:off x="107504" y="4846141"/>
            <a:ext cx="74888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818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52717312-EA89-4D66-8B34-0D51F4AD96D9}"/>
              </a:ext>
            </a:extLst>
          </p:cNvPr>
          <p:cNvSpPr>
            <a:spLocks noGrp="1"/>
          </p:cNvSpPr>
          <p:nvPr>
            <p:ph type="sldNum" sz="quarter" idx="12"/>
          </p:nvPr>
        </p:nvSpPr>
        <p:spPr/>
        <p:txBody>
          <a:bodyPr/>
          <a:lstStyle/>
          <a:p>
            <a:fld id="{80FDA999-D242-43A4-9C79-A8175AC7A9A6}" type="slidenum">
              <a:rPr lang="es-ES" smtClean="0"/>
              <a:t>13</a:t>
            </a:fld>
            <a:endParaRPr lang="es-ES"/>
          </a:p>
        </p:txBody>
      </p:sp>
      <p:sp>
        <p:nvSpPr>
          <p:cNvPr id="3" name="1 Título">
            <a:extLst>
              <a:ext uri="{FF2B5EF4-FFF2-40B4-BE49-F238E27FC236}">
                <a16:creationId xmlns:a16="http://schemas.microsoft.com/office/drawing/2014/main" id="{276BA563-4CBD-4CE0-AC02-0F29CE65A2CD}"/>
              </a:ext>
            </a:extLst>
          </p:cNvPr>
          <p:cNvSpPr txBox="1">
            <a:spLocks/>
          </p:cNvSpPr>
          <p:nvPr/>
        </p:nvSpPr>
        <p:spPr>
          <a:xfrm>
            <a:off x="0" y="274638"/>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2000" dirty="0">
                <a:latin typeface="Arial" pitchFamily="34" charset="0"/>
                <a:cs typeface="Arial" pitchFamily="34" charset="0"/>
              </a:rPr>
              <a:t>Interfaz </a:t>
            </a:r>
            <a:r>
              <a:rPr lang="es-ES" sz="2000" dirty="0" err="1">
                <a:latin typeface="Arial" pitchFamily="34" charset="0"/>
                <a:cs typeface="Arial" pitchFamily="34" charset="0"/>
              </a:rPr>
              <a:t>IntImprimible</a:t>
            </a:r>
            <a:endParaRPr lang="es-ES" sz="2000" dirty="0">
              <a:latin typeface="Arial" pitchFamily="34" charset="0"/>
              <a:cs typeface="Arial" pitchFamily="34" charset="0"/>
            </a:endParaRPr>
          </a:p>
        </p:txBody>
      </p:sp>
      <p:cxnSp>
        <p:nvCxnSpPr>
          <p:cNvPr id="4" name="5 Conector recto">
            <a:extLst>
              <a:ext uri="{FF2B5EF4-FFF2-40B4-BE49-F238E27FC236}">
                <a16:creationId xmlns:a16="http://schemas.microsoft.com/office/drawing/2014/main" id="{7B99B6DC-28B0-4AF7-BA8D-C4CD8DC0FF67}"/>
              </a:ext>
            </a:extLst>
          </p:cNvPr>
          <p:cNvCxnSpPr>
            <a:cxnSpLocks/>
          </p:cNvCxnSpPr>
          <p:nvPr/>
        </p:nvCxnSpPr>
        <p:spPr>
          <a:xfrm>
            <a:off x="35496" y="1124744"/>
            <a:ext cx="7488832"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ángulo 4">
            <a:extLst>
              <a:ext uri="{FF2B5EF4-FFF2-40B4-BE49-F238E27FC236}">
                <a16:creationId xmlns:a16="http://schemas.microsoft.com/office/drawing/2014/main" id="{215BF0F5-339E-4BCC-8FA6-6F0A6BEFDAF1}"/>
              </a:ext>
            </a:extLst>
          </p:cNvPr>
          <p:cNvSpPr/>
          <p:nvPr/>
        </p:nvSpPr>
        <p:spPr>
          <a:xfrm>
            <a:off x="251520" y="1409023"/>
            <a:ext cx="4572000" cy="707886"/>
          </a:xfrm>
          <a:prstGeom prst="rect">
            <a:avLst/>
          </a:prstGeom>
        </p:spPr>
        <p:txBody>
          <a:bodyPr>
            <a:spAutoFit/>
          </a:bodyPr>
          <a:lstStyle/>
          <a:p>
            <a:r>
              <a:rPr lang="es-ES" sz="800" b="1" dirty="0" err="1">
                <a:solidFill>
                  <a:srgbClr val="7F0055"/>
                </a:solidFill>
                <a:latin typeface="Arial" panose="020B0604020202020204" pitchFamily="34" charset="0"/>
                <a:cs typeface="Arial" panose="020B0604020202020204" pitchFamily="34" charset="0"/>
              </a:rPr>
              <a:t>package</a:t>
            </a:r>
            <a:r>
              <a:rPr lang="es-ES" sz="800" b="1" dirty="0">
                <a:solidFill>
                  <a:srgbClr val="000000"/>
                </a:solidFill>
                <a:latin typeface="Arial" panose="020B0604020202020204" pitchFamily="34" charset="0"/>
                <a:cs typeface="Arial" panose="020B0604020202020204" pitchFamily="34" charset="0"/>
              </a:rPr>
              <a:t> impresoras;</a:t>
            </a:r>
          </a:p>
          <a:p>
            <a:endParaRPr lang="es-ES" sz="800" dirty="0">
              <a:latin typeface="Arial" panose="020B0604020202020204" pitchFamily="34" charset="0"/>
              <a:cs typeface="Arial" panose="020B0604020202020204" pitchFamily="34" charset="0"/>
            </a:endParaRPr>
          </a:p>
          <a:p>
            <a:r>
              <a:rPr lang="es-ES" sz="800" b="1" dirty="0" err="1">
                <a:solidFill>
                  <a:srgbClr val="7F0055"/>
                </a:solidFill>
                <a:latin typeface="Arial" panose="020B0604020202020204" pitchFamily="34" charset="0"/>
                <a:cs typeface="Arial" panose="020B0604020202020204" pitchFamily="34" charset="0"/>
              </a:rPr>
              <a:t>public</a:t>
            </a:r>
            <a:r>
              <a:rPr lang="es-ES" sz="800" b="1" dirty="0">
                <a:solidFill>
                  <a:srgbClr val="000000"/>
                </a:solidFill>
                <a:latin typeface="Arial" panose="020B0604020202020204" pitchFamily="34" charset="0"/>
                <a:cs typeface="Arial" panose="020B0604020202020204" pitchFamily="34" charset="0"/>
              </a:rPr>
              <a:t> </a:t>
            </a:r>
            <a:r>
              <a:rPr lang="es-ES" sz="800" b="1" dirty="0">
                <a:solidFill>
                  <a:srgbClr val="7F0055"/>
                </a:solidFill>
                <a:latin typeface="Arial" panose="020B0604020202020204" pitchFamily="34" charset="0"/>
                <a:cs typeface="Arial" panose="020B0604020202020204" pitchFamily="34" charset="0"/>
              </a:rPr>
              <a:t>interface</a:t>
            </a:r>
            <a:r>
              <a:rPr lang="es-ES" sz="800" b="1" dirty="0">
                <a:solidFill>
                  <a:srgbClr val="000000"/>
                </a:solidFill>
                <a:latin typeface="Arial" panose="020B0604020202020204" pitchFamily="34" charset="0"/>
                <a:cs typeface="Arial" panose="020B0604020202020204" pitchFamily="34" charset="0"/>
              </a:rPr>
              <a:t> </a:t>
            </a:r>
            <a:r>
              <a:rPr lang="es-ES" sz="800" b="1" dirty="0" err="1">
                <a:solidFill>
                  <a:srgbClr val="000000"/>
                </a:solidFill>
                <a:latin typeface="Arial" panose="020B0604020202020204" pitchFamily="34" charset="0"/>
                <a:cs typeface="Arial" panose="020B0604020202020204" pitchFamily="34" charset="0"/>
              </a:rPr>
              <a:t>IntImprimible</a:t>
            </a:r>
            <a:r>
              <a:rPr lang="es-ES" sz="800" b="1" dirty="0">
                <a:solidFill>
                  <a:srgbClr val="000000"/>
                </a:solidFill>
                <a:latin typeface="Arial" panose="020B0604020202020204" pitchFamily="34" charset="0"/>
                <a:cs typeface="Arial" panose="020B0604020202020204" pitchFamily="34" charset="0"/>
              </a:rPr>
              <a:t> {</a:t>
            </a:r>
          </a:p>
          <a:p>
            <a:r>
              <a:rPr lang="en-US" sz="800" b="1" dirty="0">
                <a:solidFill>
                  <a:srgbClr val="7F0055"/>
                </a:solidFill>
                <a:latin typeface="Arial" panose="020B0604020202020204" pitchFamily="34" charset="0"/>
                <a:cs typeface="Arial" panose="020B0604020202020204" pitchFamily="34" charset="0"/>
              </a:rPr>
              <a:t>public</a:t>
            </a:r>
            <a:r>
              <a:rPr lang="en-US" sz="800" b="1" dirty="0">
                <a:solidFill>
                  <a:srgbClr val="000000"/>
                </a:solidFill>
                <a:latin typeface="Arial" panose="020B0604020202020204" pitchFamily="34" charset="0"/>
                <a:cs typeface="Arial" panose="020B0604020202020204" pitchFamily="34" charset="0"/>
              </a:rPr>
              <a:t> </a:t>
            </a:r>
            <a:r>
              <a:rPr lang="en-US" sz="800" b="1" dirty="0">
                <a:solidFill>
                  <a:srgbClr val="7F0055"/>
                </a:solidFill>
                <a:latin typeface="Arial" panose="020B0604020202020204" pitchFamily="34" charset="0"/>
                <a:cs typeface="Arial" panose="020B0604020202020204" pitchFamily="34" charset="0"/>
              </a:rPr>
              <a:t>void</a:t>
            </a:r>
            <a:r>
              <a:rPr lang="en-US" sz="800" b="1" dirty="0">
                <a:solidFill>
                  <a:srgbClr val="000000"/>
                </a:solidFill>
                <a:latin typeface="Arial" panose="020B0604020202020204" pitchFamily="34" charset="0"/>
                <a:cs typeface="Arial" panose="020B0604020202020204" pitchFamily="34" charset="0"/>
              </a:rPr>
              <a:t> </a:t>
            </a:r>
            <a:r>
              <a:rPr lang="en-US" sz="800" b="1" dirty="0" err="1">
                <a:solidFill>
                  <a:srgbClr val="000000"/>
                </a:solidFill>
                <a:latin typeface="Arial" panose="020B0604020202020204" pitchFamily="34" charset="0"/>
                <a:cs typeface="Arial" panose="020B0604020202020204" pitchFamily="34" charset="0"/>
              </a:rPr>
              <a:t>imprimir</a:t>
            </a:r>
            <a:r>
              <a:rPr lang="en-US" sz="800" b="1" dirty="0">
                <a:solidFill>
                  <a:srgbClr val="000000"/>
                </a:solidFill>
                <a:latin typeface="Arial" panose="020B0604020202020204" pitchFamily="34" charset="0"/>
                <a:cs typeface="Arial" panose="020B0604020202020204" pitchFamily="34" charset="0"/>
              </a:rPr>
              <a:t>(String </a:t>
            </a:r>
            <a:r>
              <a:rPr lang="en-US" sz="800" b="1" dirty="0" err="1">
                <a:solidFill>
                  <a:srgbClr val="6A3E3E"/>
                </a:solidFill>
                <a:latin typeface="Arial" panose="020B0604020202020204" pitchFamily="34" charset="0"/>
                <a:cs typeface="Arial" panose="020B0604020202020204" pitchFamily="34" charset="0"/>
              </a:rPr>
              <a:t>texto</a:t>
            </a:r>
            <a:r>
              <a:rPr lang="en-US" sz="800" b="1" dirty="0">
                <a:solidFill>
                  <a:srgbClr val="000000"/>
                </a:solidFill>
                <a:latin typeface="Arial" panose="020B0604020202020204" pitchFamily="34" charset="0"/>
                <a:cs typeface="Arial" panose="020B0604020202020204" pitchFamily="34" charset="0"/>
              </a:rPr>
              <a:t>);</a:t>
            </a:r>
          </a:p>
          <a:p>
            <a:r>
              <a:rPr lang="es-ES" sz="800" dirty="0">
                <a:solidFill>
                  <a:srgbClr val="000000"/>
                </a:solidFill>
                <a:latin typeface="Arial" panose="020B0604020202020204" pitchFamily="34" charset="0"/>
                <a:cs typeface="Arial" panose="020B0604020202020204" pitchFamily="34" charset="0"/>
              </a:rPr>
              <a:t>}</a:t>
            </a:r>
          </a:p>
        </p:txBody>
      </p:sp>
      <p:sp>
        <p:nvSpPr>
          <p:cNvPr id="6" name="Rectángulo 5">
            <a:extLst>
              <a:ext uri="{FF2B5EF4-FFF2-40B4-BE49-F238E27FC236}">
                <a16:creationId xmlns:a16="http://schemas.microsoft.com/office/drawing/2014/main" id="{5D7CDD63-1A51-4E06-A83B-52175A364F00}"/>
              </a:ext>
            </a:extLst>
          </p:cNvPr>
          <p:cNvSpPr/>
          <p:nvPr/>
        </p:nvSpPr>
        <p:spPr>
          <a:xfrm>
            <a:off x="179512" y="3175862"/>
            <a:ext cx="4572000" cy="2554545"/>
          </a:xfrm>
          <a:prstGeom prst="rect">
            <a:avLst/>
          </a:prstGeom>
        </p:spPr>
        <p:txBody>
          <a:bodyPr>
            <a:spAutoFit/>
          </a:bodyPr>
          <a:lstStyle/>
          <a:p>
            <a:r>
              <a:rPr lang="es-ES" sz="800" b="1" dirty="0" err="1">
                <a:solidFill>
                  <a:srgbClr val="7F0055"/>
                </a:solidFill>
                <a:latin typeface="Arial" panose="020B0604020202020204" pitchFamily="34" charset="0"/>
                <a:cs typeface="Arial" panose="020B0604020202020204" pitchFamily="34" charset="0"/>
              </a:rPr>
              <a:t>package</a:t>
            </a:r>
            <a:r>
              <a:rPr lang="es-ES" sz="800" b="1" dirty="0">
                <a:solidFill>
                  <a:srgbClr val="000000"/>
                </a:solidFill>
                <a:latin typeface="Arial" panose="020B0604020202020204" pitchFamily="34" charset="0"/>
                <a:cs typeface="Arial" panose="020B0604020202020204" pitchFamily="34" charset="0"/>
              </a:rPr>
              <a:t> impresoras;</a:t>
            </a:r>
          </a:p>
          <a:p>
            <a:endParaRPr lang="es-ES" sz="800" dirty="0">
              <a:latin typeface="Arial" panose="020B0604020202020204" pitchFamily="34" charset="0"/>
              <a:cs typeface="Arial" panose="020B0604020202020204" pitchFamily="34" charset="0"/>
            </a:endParaRPr>
          </a:p>
          <a:p>
            <a:r>
              <a:rPr lang="es-ES" sz="800" b="1" dirty="0" err="1">
                <a:solidFill>
                  <a:srgbClr val="7F0055"/>
                </a:solidFill>
                <a:latin typeface="Arial" panose="020B0604020202020204" pitchFamily="34" charset="0"/>
                <a:cs typeface="Arial" panose="020B0604020202020204" pitchFamily="34" charset="0"/>
              </a:rPr>
              <a:t>public</a:t>
            </a:r>
            <a:r>
              <a:rPr lang="es-ES" sz="800" b="1" dirty="0">
                <a:solidFill>
                  <a:srgbClr val="000000"/>
                </a:solidFill>
                <a:latin typeface="Arial" panose="020B0604020202020204" pitchFamily="34" charset="0"/>
                <a:cs typeface="Arial" panose="020B0604020202020204" pitchFamily="34" charset="0"/>
              </a:rPr>
              <a:t> </a:t>
            </a:r>
            <a:r>
              <a:rPr lang="es-ES" sz="800" b="1" dirty="0" err="1">
                <a:solidFill>
                  <a:srgbClr val="7F0055"/>
                </a:solidFill>
                <a:latin typeface="Arial" panose="020B0604020202020204" pitchFamily="34" charset="0"/>
                <a:cs typeface="Arial" panose="020B0604020202020204" pitchFamily="34" charset="0"/>
              </a:rPr>
              <a:t>class</a:t>
            </a:r>
            <a:r>
              <a:rPr lang="es-ES" sz="800" b="1" dirty="0">
                <a:solidFill>
                  <a:srgbClr val="000000"/>
                </a:solidFill>
                <a:latin typeface="Arial" panose="020B0604020202020204" pitchFamily="34" charset="0"/>
                <a:cs typeface="Arial" panose="020B0604020202020204" pitchFamily="34" charset="0"/>
              </a:rPr>
              <a:t> Fachada </a:t>
            </a:r>
            <a:r>
              <a:rPr lang="es-ES" sz="800" b="1" dirty="0" err="1">
                <a:solidFill>
                  <a:srgbClr val="7F0055"/>
                </a:solidFill>
                <a:latin typeface="Arial" panose="020B0604020202020204" pitchFamily="34" charset="0"/>
                <a:cs typeface="Arial" panose="020B0604020202020204" pitchFamily="34" charset="0"/>
              </a:rPr>
              <a:t>implements</a:t>
            </a:r>
            <a:r>
              <a:rPr lang="es-ES" sz="800" b="1" dirty="0">
                <a:solidFill>
                  <a:srgbClr val="000000"/>
                </a:solidFill>
                <a:latin typeface="Arial" panose="020B0604020202020204" pitchFamily="34" charset="0"/>
                <a:cs typeface="Arial" panose="020B0604020202020204" pitchFamily="34" charset="0"/>
              </a:rPr>
              <a:t> </a:t>
            </a:r>
            <a:r>
              <a:rPr lang="es-ES" sz="800" b="1" dirty="0" err="1">
                <a:solidFill>
                  <a:srgbClr val="000000"/>
                </a:solidFill>
                <a:latin typeface="Arial" panose="020B0604020202020204" pitchFamily="34" charset="0"/>
                <a:cs typeface="Arial" panose="020B0604020202020204" pitchFamily="34" charset="0"/>
              </a:rPr>
              <a:t>IntImprimible</a:t>
            </a:r>
            <a:r>
              <a:rPr lang="es-ES" sz="800" b="1" dirty="0">
                <a:solidFill>
                  <a:srgbClr val="000000"/>
                </a:solidFill>
                <a:latin typeface="Arial" panose="020B0604020202020204" pitchFamily="34" charset="0"/>
                <a:cs typeface="Arial" panose="020B0604020202020204" pitchFamily="34" charset="0"/>
              </a:rPr>
              <a:t>{</a:t>
            </a:r>
          </a:p>
          <a:p>
            <a:endParaRPr lang="es-ES" sz="800" dirty="0">
              <a:latin typeface="Arial" panose="020B0604020202020204" pitchFamily="34" charset="0"/>
              <a:cs typeface="Arial" panose="020B0604020202020204" pitchFamily="34" charset="0"/>
            </a:endParaRPr>
          </a:p>
          <a:p>
            <a:r>
              <a:rPr lang="es-ES" sz="800" dirty="0">
                <a:solidFill>
                  <a:srgbClr val="000000"/>
                </a:solidFill>
                <a:latin typeface="Arial" panose="020B0604020202020204" pitchFamily="34" charset="0"/>
                <a:cs typeface="Arial" panose="020B0604020202020204" pitchFamily="34" charset="0"/>
              </a:rPr>
              <a:t>    Impresora </a:t>
            </a:r>
            <a:r>
              <a:rPr lang="es-ES" sz="800" dirty="0" err="1">
                <a:solidFill>
                  <a:srgbClr val="0000C0"/>
                </a:solidFill>
                <a:latin typeface="Arial" panose="020B0604020202020204" pitchFamily="34" charset="0"/>
                <a:cs typeface="Arial" panose="020B0604020202020204" pitchFamily="34" charset="0"/>
              </a:rPr>
              <a:t>impresora</a:t>
            </a:r>
            <a:r>
              <a:rPr lang="es-ES" sz="800" dirty="0">
                <a:solidFill>
                  <a:srgbClr val="000000"/>
                </a:solidFill>
                <a:latin typeface="Arial" panose="020B0604020202020204" pitchFamily="34" charset="0"/>
                <a:cs typeface="Arial" panose="020B0604020202020204" pitchFamily="34" charset="0"/>
              </a:rPr>
              <a:t>;</a:t>
            </a:r>
          </a:p>
          <a:p>
            <a:r>
              <a:rPr lang="es-ES" sz="800" dirty="0">
                <a:solidFill>
                  <a:srgbClr val="000000"/>
                </a:solidFill>
                <a:latin typeface="Arial" panose="020B0604020202020204" pitchFamily="34" charset="0"/>
                <a:cs typeface="Arial" panose="020B0604020202020204" pitchFamily="34" charset="0"/>
              </a:rPr>
              <a:t>    </a:t>
            </a:r>
          </a:p>
          <a:p>
            <a:r>
              <a:rPr lang="es-ES" sz="800" dirty="0">
                <a:solidFill>
                  <a:srgbClr val="000000"/>
                </a:solidFill>
                <a:latin typeface="Arial" panose="020B0604020202020204" pitchFamily="34" charset="0"/>
                <a:cs typeface="Arial" panose="020B0604020202020204" pitchFamily="34" charset="0"/>
              </a:rPr>
              <a:t>    </a:t>
            </a:r>
            <a:r>
              <a:rPr lang="es-ES" sz="800" b="1" dirty="0" err="1">
                <a:solidFill>
                  <a:srgbClr val="7F0055"/>
                </a:solidFill>
                <a:latin typeface="Arial" panose="020B0604020202020204" pitchFamily="34" charset="0"/>
                <a:cs typeface="Arial" panose="020B0604020202020204" pitchFamily="34" charset="0"/>
              </a:rPr>
              <a:t>public</a:t>
            </a:r>
            <a:r>
              <a:rPr lang="es-ES" sz="800" b="1" dirty="0">
                <a:solidFill>
                  <a:srgbClr val="000000"/>
                </a:solidFill>
                <a:latin typeface="Arial" panose="020B0604020202020204" pitchFamily="34" charset="0"/>
                <a:cs typeface="Arial" panose="020B0604020202020204" pitchFamily="34" charset="0"/>
              </a:rPr>
              <a:t> Fachada() {</a:t>
            </a:r>
          </a:p>
          <a:p>
            <a:r>
              <a:rPr lang="es-ES" sz="800" dirty="0">
                <a:solidFill>
                  <a:srgbClr val="000000"/>
                </a:solidFill>
                <a:latin typeface="Arial" panose="020B0604020202020204" pitchFamily="34" charset="0"/>
                <a:cs typeface="Arial" panose="020B0604020202020204" pitchFamily="34" charset="0"/>
              </a:rPr>
              <a:t>        </a:t>
            </a:r>
            <a:r>
              <a:rPr lang="es-ES" sz="800" dirty="0">
                <a:solidFill>
                  <a:srgbClr val="0000C0"/>
                </a:solidFill>
                <a:latin typeface="Arial" panose="020B0604020202020204" pitchFamily="34" charset="0"/>
                <a:cs typeface="Arial" panose="020B0604020202020204" pitchFamily="34" charset="0"/>
              </a:rPr>
              <a:t>impresora</a:t>
            </a:r>
            <a:r>
              <a:rPr lang="es-ES" sz="800" dirty="0">
                <a:solidFill>
                  <a:srgbClr val="000000"/>
                </a:solidFill>
                <a:latin typeface="Arial" panose="020B0604020202020204" pitchFamily="34" charset="0"/>
                <a:cs typeface="Arial" panose="020B0604020202020204" pitchFamily="34" charset="0"/>
              </a:rPr>
              <a:t>= </a:t>
            </a:r>
            <a:r>
              <a:rPr lang="es-ES" sz="800" b="1" dirty="0">
                <a:solidFill>
                  <a:srgbClr val="7F0055"/>
                </a:solidFill>
                <a:latin typeface="Arial" panose="020B0604020202020204" pitchFamily="34" charset="0"/>
                <a:cs typeface="Arial" panose="020B0604020202020204" pitchFamily="34" charset="0"/>
              </a:rPr>
              <a:t>new</a:t>
            </a:r>
            <a:r>
              <a:rPr lang="es-ES" sz="800" b="1" dirty="0">
                <a:solidFill>
                  <a:srgbClr val="000000"/>
                </a:solidFill>
                <a:latin typeface="Arial" panose="020B0604020202020204" pitchFamily="34" charset="0"/>
                <a:cs typeface="Arial" panose="020B0604020202020204" pitchFamily="34" charset="0"/>
              </a:rPr>
              <a:t> Impresora();</a:t>
            </a:r>
          </a:p>
          <a:p>
            <a:r>
              <a:rPr lang="es-ES" sz="800" dirty="0">
                <a:solidFill>
                  <a:srgbClr val="000000"/>
                </a:solidFill>
                <a:latin typeface="Arial" panose="020B0604020202020204" pitchFamily="34" charset="0"/>
                <a:cs typeface="Arial" panose="020B0604020202020204" pitchFamily="34" charset="0"/>
              </a:rPr>
              <a:t>        </a:t>
            </a:r>
            <a:r>
              <a:rPr lang="es-ES" sz="800" dirty="0" err="1">
                <a:solidFill>
                  <a:srgbClr val="0000C0"/>
                </a:solidFill>
                <a:latin typeface="Arial" panose="020B0604020202020204" pitchFamily="34" charset="0"/>
                <a:cs typeface="Arial" panose="020B0604020202020204" pitchFamily="34" charset="0"/>
              </a:rPr>
              <a:t>impresora</a:t>
            </a:r>
            <a:r>
              <a:rPr lang="es-ES" sz="800" dirty="0" err="1">
                <a:solidFill>
                  <a:srgbClr val="000000"/>
                </a:solidFill>
                <a:latin typeface="Arial" panose="020B0604020202020204" pitchFamily="34" charset="0"/>
                <a:cs typeface="Arial" panose="020B0604020202020204" pitchFamily="34" charset="0"/>
              </a:rPr>
              <a:t>.setColor</a:t>
            </a:r>
            <a:r>
              <a:rPr lang="es-ES" sz="800" dirty="0">
                <a:solidFill>
                  <a:srgbClr val="000000"/>
                </a:solidFill>
                <a:latin typeface="Arial" panose="020B0604020202020204" pitchFamily="34" charset="0"/>
                <a:cs typeface="Arial" panose="020B0604020202020204" pitchFamily="34" charset="0"/>
              </a:rPr>
              <a:t>(</a:t>
            </a:r>
            <a:r>
              <a:rPr lang="es-ES" sz="800" b="1" dirty="0">
                <a:solidFill>
                  <a:srgbClr val="7F0055"/>
                </a:solidFill>
                <a:latin typeface="Arial" panose="020B0604020202020204" pitchFamily="34" charset="0"/>
                <a:cs typeface="Arial" panose="020B0604020202020204" pitchFamily="34" charset="0"/>
              </a:rPr>
              <a:t>true</a:t>
            </a:r>
            <a:r>
              <a:rPr lang="es-ES" sz="800" b="1" dirty="0">
                <a:solidFill>
                  <a:srgbClr val="000000"/>
                </a:solidFill>
                <a:latin typeface="Arial" panose="020B0604020202020204" pitchFamily="34" charset="0"/>
                <a:cs typeface="Arial" panose="020B0604020202020204" pitchFamily="34" charset="0"/>
              </a:rPr>
              <a:t>);</a:t>
            </a:r>
          </a:p>
          <a:p>
            <a:r>
              <a:rPr lang="es-ES" sz="800" dirty="0">
                <a:solidFill>
                  <a:srgbClr val="000000"/>
                </a:solidFill>
                <a:latin typeface="Arial" panose="020B0604020202020204" pitchFamily="34" charset="0"/>
                <a:cs typeface="Arial" panose="020B0604020202020204" pitchFamily="34" charset="0"/>
              </a:rPr>
              <a:t>        </a:t>
            </a:r>
            <a:r>
              <a:rPr lang="es-ES" sz="800" dirty="0" err="1">
                <a:solidFill>
                  <a:srgbClr val="0000C0"/>
                </a:solidFill>
                <a:latin typeface="Arial" panose="020B0604020202020204" pitchFamily="34" charset="0"/>
                <a:cs typeface="Arial" panose="020B0604020202020204" pitchFamily="34" charset="0"/>
              </a:rPr>
              <a:t>impresora</a:t>
            </a:r>
            <a:r>
              <a:rPr lang="es-ES" sz="800" dirty="0" err="1">
                <a:solidFill>
                  <a:srgbClr val="000000"/>
                </a:solidFill>
                <a:latin typeface="Arial" panose="020B0604020202020204" pitchFamily="34" charset="0"/>
                <a:cs typeface="Arial" panose="020B0604020202020204" pitchFamily="34" charset="0"/>
              </a:rPr>
              <a:t>.setHoja</a:t>
            </a:r>
            <a:r>
              <a:rPr lang="es-ES" sz="800" dirty="0">
                <a:solidFill>
                  <a:srgbClr val="000000"/>
                </a:solidFill>
                <a:latin typeface="Arial" panose="020B0604020202020204" pitchFamily="34" charset="0"/>
                <a:cs typeface="Arial" panose="020B0604020202020204" pitchFamily="34" charset="0"/>
              </a:rPr>
              <a:t>(</a:t>
            </a:r>
            <a:r>
              <a:rPr lang="es-ES" sz="800" dirty="0">
                <a:solidFill>
                  <a:srgbClr val="2A00FF"/>
                </a:solidFill>
                <a:latin typeface="Arial" panose="020B0604020202020204" pitchFamily="34" charset="0"/>
                <a:cs typeface="Arial" panose="020B0604020202020204" pitchFamily="34" charset="0"/>
              </a:rPr>
              <a:t>"A4"</a:t>
            </a:r>
            <a:r>
              <a:rPr lang="es-ES" sz="800" dirty="0">
                <a:solidFill>
                  <a:srgbClr val="000000"/>
                </a:solidFill>
                <a:latin typeface="Arial" panose="020B0604020202020204" pitchFamily="34" charset="0"/>
                <a:cs typeface="Arial" panose="020B0604020202020204" pitchFamily="34" charset="0"/>
              </a:rPr>
              <a:t>);</a:t>
            </a:r>
          </a:p>
          <a:p>
            <a:r>
              <a:rPr lang="es-ES" sz="800" dirty="0">
                <a:solidFill>
                  <a:srgbClr val="000000"/>
                </a:solidFill>
                <a:latin typeface="Arial" panose="020B0604020202020204" pitchFamily="34" charset="0"/>
                <a:cs typeface="Arial" panose="020B0604020202020204" pitchFamily="34" charset="0"/>
              </a:rPr>
              <a:t>        </a:t>
            </a:r>
            <a:r>
              <a:rPr lang="es-ES" sz="800" dirty="0" err="1">
                <a:solidFill>
                  <a:srgbClr val="0000C0"/>
                </a:solidFill>
                <a:latin typeface="Arial" panose="020B0604020202020204" pitchFamily="34" charset="0"/>
                <a:cs typeface="Arial" panose="020B0604020202020204" pitchFamily="34" charset="0"/>
              </a:rPr>
              <a:t>impresora</a:t>
            </a:r>
            <a:r>
              <a:rPr lang="es-ES" sz="800" dirty="0" err="1">
                <a:solidFill>
                  <a:srgbClr val="000000"/>
                </a:solidFill>
                <a:latin typeface="Arial" panose="020B0604020202020204" pitchFamily="34" charset="0"/>
                <a:cs typeface="Arial" panose="020B0604020202020204" pitchFamily="34" charset="0"/>
              </a:rPr>
              <a:t>.setTipoDocumento</a:t>
            </a:r>
            <a:r>
              <a:rPr lang="es-ES" sz="800" dirty="0">
                <a:solidFill>
                  <a:srgbClr val="000000"/>
                </a:solidFill>
                <a:latin typeface="Arial" panose="020B0604020202020204" pitchFamily="34" charset="0"/>
                <a:cs typeface="Arial" panose="020B0604020202020204" pitchFamily="34" charset="0"/>
              </a:rPr>
              <a:t>(</a:t>
            </a:r>
            <a:r>
              <a:rPr lang="es-ES" sz="800" dirty="0">
                <a:solidFill>
                  <a:srgbClr val="2A00FF"/>
                </a:solidFill>
                <a:latin typeface="Arial" panose="020B0604020202020204" pitchFamily="34" charset="0"/>
                <a:cs typeface="Arial" panose="020B0604020202020204" pitchFamily="34" charset="0"/>
              </a:rPr>
              <a:t>"PDF"</a:t>
            </a:r>
            <a:r>
              <a:rPr lang="es-ES" sz="800" dirty="0">
                <a:solidFill>
                  <a:srgbClr val="000000"/>
                </a:solidFill>
                <a:latin typeface="Arial" panose="020B0604020202020204" pitchFamily="34" charset="0"/>
                <a:cs typeface="Arial" panose="020B0604020202020204" pitchFamily="34" charset="0"/>
              </a:rPr>
              <a:t>);</a:t>
            </a:r>
          </a:p>
          <a:p>
            <a:r>
              <a:rPr lang="es-ES" sz="800" dirty="0">
                <a:solidFill>
                  <a:srgbClr val="000000"/>
                </a:solidFill>
                <a:latin typeface="Arial" panose="020B0604020202020204" pitchFamily="34" charset="0"/>
                <a:cs typeface="Arial" panose="020B0604020202020204" pitchFamily="34" charset="0"/>
              </a:rPr>
              <a:t>        </a:t>
            </a:r>
          </a:p>
          <a:p>
            <a:r>
              <a:rPr lang="es-ES" sz="800" dirty="0">
                <a:solidFill>
                  <a:srgbClr val="000000"/>
                </a:solidFill>
                <a:latin typeface="Arial" panose="020B0604020202020204" pitchFamily="34" charset="0"/>
                <a:cs typeface="Arial" panose="020B0604020202020204" pitchFamily="34" charset="0"/>
              </a:rPr>
              <a:t>    }</a:t>
            </a:r>
          </a:p>
          <a:p>
            <a:endParaRPr lang="es-ES" sz="800" dirty="0">
              <a:latin typeface="Arial" panose="020B0604020202020204" pitchFamily="34" charset="0"/>
              <a:cs typeface="Arial" panose="020B0604020202020204" pitchFamily="34" charset="0"/>
            </a:endParaRPr>
          </a:p>
          <a:p>
            <a:r>
              <a:rPr lang="en-US" sz="800" b="1" dirty="0">
                <a:solidFill>
                  <a:srgbClr val="7F0055"/>
                </a:solidFill>
                <a:latin typeface="Arial" panose="020B0604020202020204" pitchFamily="34" charset="0"/>
                <a:cs typeface="Arial" panose="020B0604020202020204" pitchFamily="34" charset="0"/>
              </a:rPr>
              <a:t>public</a:t>
            </a:r>
            <a:r>
              <a:rPr lang="en-US" sz="800" b="1" dirty="0">
                <a:solidFill>
                  <a:srgbClr val="000000"/>
                </a:solidFill>
                <a:latin typeface="Arial" panose="020B0604020202020204" pitchFamily="34" charset="0"/>
                <a:cs typeface="Arial" panose="020B0604020202020204" pitchFamily="34" charset="0"/>
              </a:rPr>
              <a:t> </a:t>
            </a:r>
            <a:r>
              <a:rPr lang="en-US" sz="800" b="1" dirty="0">
                <a:solidFill>
                  <a:srgbClr val="7F0055"/>
                </a:solidFill>
                <a:latin typeface="Arial" panose="020B0604020202020204" pitchFamily="34" charset="0"/>
                <a:cs typeface="Arial" panose="020B0604020202020204" pitchFamily="34" charset="0"/>
              </a:rPr>
              <a:t>void</a:t>
            </a:r>
            <a:r>
              <a:rPr lang="en-US" sz="800" b="1" dirty="0">
                <a:solidFill>
                  <a:srgbClr val="000000"/>
                </a:solidFill>
                <a:latin typeface="Arial" panose="020B0604020202020204" pitchFamily="34" charset="0"/>
                <a:cs typeface="Arial" panose="020B0604020202020204" pitchFamily="34" charset="0"/>
              </a:rPr>
              <a:t> </a:t>
            </a:r>
            <a:r>
              <a:rPr lang="en-US" sz="800" b="1" dirty="0" err="1">
                <a:solidFill>
                  <a:srgbClr val="000000"/>
                </a:solidFill>
                <a:latin typeface="Arial" panose="020B0604020202020204" pitchFamily="34" charset="0"/>
                <a:cs typeface="Arial" panose="020B0604020202020204" pitchFamily="34" charset="0"/>
              </a:rPr>
              <a:t>imprimir</a:t>
            </a:r>
            <a:r>
              <a:rPr lang="en-US" sz="800" b="1" dirty="0">
                <a:solidFill>
                  <a:srgbClr val="000000"/>
                </a:solidFill>
                <a:latin typeface="Arial" panose="020B0604020202020204" pitchFamily="34" charset="0"/>
                <a:cs typeface="Arial" panose="020B0604020202020204" pitchFamily="34" charset="0"/>
              </a:rPr>
              <a:t>(String </a:t>
            </a:r>
            <a:r>
              <a:rPr lang="en-US" sz="800" b="1" dirty="0" err="1">
                <a:solidFill>
                  <a:srgbClr val="6A3E3E"/>
                </a:solidFill>
                <a:latin typeface="Arial" panose="020B0604020202020204" pitchFamily="34" charset="0"/>
                <a:cs typeface="Arial" panose="020B0604020202020204" pitchFamily="34" charset="0"/>
              </a:rPr>
              <a:t>texto</a:t>
            </a:r>
            <a:r>
              <a:rPr lang="en-US" sz="800" b="1" dirty="0">
                <a:solidFill>
                  <a:srgbClr val="000000"/>
                </a:solidFill>
                <a:latin typeface="Arial" panose="020B0604020202020204" pitchFamily="34" charset="0"/>
                <a:cs typeface="Arial" panose="020B0604020202020204" pitchFamily="34" charset="0"/>
              </a:rPr>
              <a:t>) {</a:t>
            </a:r>
          </a:p>
          <a:p>
            <a:r>
              <a:rPr lang="es-ES" sz="800" dirty="0" err="1">
                <a:solidFill>
                  <a:srgbClr val="0000C0"/>
                </a:solidFill>
                <a:latin typeface="Arial" panose="020B0604020202020204" pitchFamily="34" charset="0"/>
                <a:cs typeface="Arial" panose="020B0604020202020204" pitchFamily="34" charset="0"/>
              </a:rPr>
              <a:t>impresora</a:t>
            </a:r>
            <a:r>
              <a:rPr lang="es-ES" sz="800" dirty="0" err="1">
                <a:solidFill>
                  <a:srgbClr val="000000"/>
                </a:solidFill>
                <a:latin typeface="Arial" panose="020B0604020202020204" pitchFamily="34" charset="0"/>
                <a:cs typeface="Arial" panose="020B0604020202020204" pitchFamily="34" charset="0"/>
              </a:rPr>
              <a:t>.setTexto</a:t>
            </a:r>
            <a:r>
              <a:rPr lang="es-ES" sz="800" dirty="0">
                <a:solidFill>
                  <a:srgbClr val="000000"/>
                </a:solidFill>
                <a:latin typeface="Arial" panose="020B0604020202020204" pitchFamily="34" charset="0"/>
                <a:cs typeface="Arial" panose="020B0604020202020204" pitchFamily="34" charset="0"/>
              </a:rPr>
              <a:t>(</a:t>
            </a:r>
            <a:r>
              <a:rPr lang="es-ES" sz="800" dirty="0">
                <a:solidFill>
                  <a:srgbClr val="6A3E3E"/>
                </a:solidFill>
                <a:latin typeface="Arial" panose="020B0604020202020204" pitchFamily="34" charset="0"/>
                <a:cs typeface="Arial" panose="020B0604020202020204" pitchFamily="34" charset="0"/>
              </a:rPr>
              <a:t>texto</a:t>
            </a:r>
            <a:r>
              <a:rPr lang="es-ES" sz="800" dirty="0">
                <a:solidFill>
                  <a:srgbClr val="000000"/>
                </a:solidFill>
                <a:latin typeface="Arial" panose="020B0604020202020204" pitchFamily="34" charset="0"/>
                <a:cs typeface="Arial" panose="020B0604020202020204" pitchFamily="34" charset="0"/>
              </a:rPr>
              <a:t>);</a:t>
            </a:r>
          </a:p>
          <a:p>
            <a:r>
              <a:rPr lang="es-ES" sz="800" dirty="0" err="1">
                <a:solidFill>
                  <a:srgbClr val="0000C0"/>
                </a:solidFill>
                <a:latin typeface="Arial" panose="020B0604020202020204" pitchFamily="34" charset="0"/>
                <a:cs typeface="Arial" panose="020B0604020202020204" pitchFamily="34" charset="0"/>
              </a:rPr>
              <a:t>impresora</a:t>
            </a:r>
            <a:r>
              <a:rPr lang="es-ES" sz="800" dirty="0" err="1">
                <a:solidFill>
                  <a:srgbClr val="000000"/>
                </a:solidFill>
                <a:latin typeface="Arial" panose="020B0604020202020204" pitchFamily="34" charset="0"/>
                <a:cs typeface="Arial" panose="020B0604020202020204" pitchFamily="34" charset="0"/>
              </a:rPr>
              <a:t>.imprimirDocumento</a:t>
            </a:r>
            <a:r>
              <a:rPr lang="es-ES" sz="800" dirty="0">
                <a:solidFill>
                  <a:srgbClr val="000000"/>
                </a:solidFill>
                <a:latin typeface="Arial" panose="020B0604020202020204" pitchFamily="34" charset="0"/>
                <a:cs typeface="Arial" panose="020B0604020202020204" pitchFamily="34" charset="0"/>
              </a:rPr>
              <a:t>();</a:t>
            </a:r>
          </a:p>
          <a:p>
            <a:r>
              <a:rPr lang="es-ES" sz="800" dirty="0">
                <a:solidFill>
                  <a:srgbClr val="000000"/>
                </a:solidFill>
                <a:latin typeface="Arial" panose="020B0604020202020204" pitchFamily="34" charset="0"/>
                <a:cs typeface="Arial" panose="020B0604020202020204" pitchFamily="34" charset="0"/>
              </a:rPr>
              <a:t>}</a:t>
            </a:r>
          </a:p>
          <a:p>
            <a:r>
              <a:rPr lang="es-ES" sz="800" dirty="0">
                <a:solidFill>
                  <a:srgbClr val="000000"/>
                </a:solidFill>
                <a:latin typeface="Arial" panose="020B0604020202020204" pitchFamily="34" charset="0"/>
                <a:cs typeface="Arial" panose="020B0604020202020204" pitchFamily="34" charset="0"/>
              </a:rPr>
              <a:t>    </a:t>
            </a:r>
          </a:p>
          <a:p>
            <a:r>
              <a:rPr lang="es-ES" sz="800" dirty="0">
                <a:solidFill>
                  <a:srgbClr val="000000"/>
                </a:solidFill>
                <a:latin typeface="Arial" panose="020B0604020202020204" pitchFamily="34" charset="0"/>
                <a:cs typeface="Arial" panose="020B0604020202020204" pitchFamily="34" charset="0"/>
              </a:rPr>
              <a:t>}</a:t>
            </a:r>
            <a:endParaRPr lang="es-ES" sz="800" dirty="0">
              <a:latin typeface="Arial" panose="020B0604020202020204" pitchFamily="34" charset="0"/>
              <a:cs typeface="Arial" panose="020B0604020202020204" pitchFamily="34" charset="0"/>
            </a:endParaRPr>
          </a:p>
        </p:txBody>
      </p:sp>
      <p:sp>
        <p:nvSpPr>
          <p:cNvPr id="7" name="1 Título">
            <a:extLst>
              <a:ext uri="{FF2B5EF4-FFF2-40B4-BE49-F238E27FC236}">
                <a16:creationId xmlns:a16="http://schemas.microsoft.com/office/drawing/2014/main" id="{995FAFE0-D3DA-4A38-8D81-676D913B6DF6}"/>
              </a:ext>
            </a:extLst>
          </p:cNvPr>
          <p:cNvSpPr txBox="1">
            <a:spLocks/>
          </p:cNvSpPr>
          <p:nvPr/>
        </p:nvSpPr>
        <p:spPr>
          <a:xfrm>
            <a:off x="35496" y="207488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2000" dirty="0">
                <a:latin typeface="Arial" pitchFamily="34" charset="0"/>
                <a:cs typeface="Arial" pitchFamily="34" charset="0"/>
              </a:rPr>
              <a:t>Clase Fachada</a:t>
            </a:r>
          </a:p>
        </p:txBody>
      </p:sp>
      <p:cxnSp>
        <p:nvCxnSpPr>
          <p:cNvPr id="8" name="5 Conector recto">
            <a:extLst>
              <a:ext uri="{FF2B5EF4-FFF2-40B4-BE49-F238E27FC236}">
                <a16:creationId xmlns:a16="http://schemas.microsoft.com/office/drawing/2014/main" id="{4ACDA71B-6A97-4FEA-A748-CDD0BB13EB73}"/>
              </a:ext>
            </a:extLst>
          </p:cNvPr>
          <p:cNvCxnSpPr>
            <a:cxnSpLocks/>
          </p:cNvCxnSpPr>
          <p:nvPr/>
        </p:nvCxnSpPr>
        <p:spPr>
          <a:xfrm>
            <a:off x="131168" y="2924944"/>
            <a:ext cx="74888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405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9604DBA-1C0B-4F6B-B84D-AC68F0BD7431}"/>
              </a:ext>
            </a:extLst>
          </p:cNvPr>
          <p:cNvSpPr>
            <a:spLocks noGrp="1"/>
          </p:cNvSpPr>
          <p:nvPr>
            <p:ph type="sldNum" sz="quarter" idx="12"/>
          </p:nvPr>
        </p:nvSpPr>
        <p:spPr/>
        <p:txBody>
          <a:bodyPr/>
          <a:lstStyle/>
          <a:p>
            <a:fld id="{80FDA999-D242-43A4-9C79-A8175AC7A9A6}" type="slidenum">
              <a:rPr lang="es-ES" smtClean="0"/>
              <a:t>14</a:t>
            </a:fld>
            <a:endParaRPr lang="es-ES"/>
          </a:p>
        </p:txBody>
      </p:sp>
      <p:pic>
        <p:nvPicPr>
          <p:cNvPr id="3" name="Imagen 2">
            <a:extLst>
              <a:ext uri="{FF2B5EF4-FFF2-40B4-BE49-F238E27FC236}">
                <a16:creationId xmlns:a16="http://schemas.microsoft.com/office/drawing/2014/main" id="{8ECFD17F-34CA-4BDB-82A8-B010A41F8BCE}"/>
              </a:ext>
            </a:extLst>
          </p:cNvPr>
          <p:cNvPicPr>
            <a:picLocks noChangeAspect="1"/>
          </p:cNvPicPr>
          <p:nvPr/>
        </p:nvPicPr>
        <p:blipFill>
          <a:blip r:embed="rId2"/>
          <a:stretch>
            <a:fillRect/>
          </a:stretch>
        </p:blipFill>
        <p:spPr>
          <a:xfrm>
            <a:off x="373399" y="3573016"/>
            <a:ext cx="6172200" cy="419100"/>
          </a:xfrm>
          <a:prstGeom prst="rect">
            <a:avLst/>
          </a:prstGeom>
        </p:spPr>
      </p:pic>
      <p:pic>
        <p:nvPicPr>
          <p:cNvPr id="4" name="Imagen 3">
            <a:extLst>
              <a:ext uri="{FF2B5EF4-FFF2-40B4-BE49-F238E27FC236}">
                <a16:creationId xmlns:a16="http://schemas.microsoft.com/office/drawing/2014/main" id="{65663970-F132-420B-8FEF-E09F5980BB42}"/>
              </a:ext>
            </a:extLst>
          </p:cNvPr>
          <p:cNvPicPr>
            <a:picLocks noChangeAspect="1"/>
          </p:cNvPicPr>
          <p:nvPr/>
        </p:nvPicPr>
        <p:blipFill>
          <a:blip r:embed="rId3"/>
          <a:stretch>
            <a:fillRect/>
          </a:stretch>
        </p:blipFill>
        <p:spPr>
          <a:xfrm>
            <a:off x="373399" y="2060848"/>
            <a:ext cx="3590925" cy="552450"/>
          </a:xfrm>
          <a:prstGeom prst="rect">
            <a:avLst/>
          </a:prstGeom>
        </p:spPr>
      </p:pic>
      <p:sp>
        <p:nvSpPr>
          <p:cNvPr id="5" name="1 Título">
            <a:extLst>
              <a:ext uri="{FF2B5EF4-FFF2-40B4-BE49-F238E27FC236}">
                <a16:creationId xmlns:a16="http://schemas.microsoft.com/office/drawing/2014/main" id="{E15AC627-20CB-4681-9130-40562112A9F4}"/>
              </a:ext>
            </a:extLst>
          </p:cNvPr>
          <p:cNvSpPr txBox="1">
            <a:spLocks/>
          </p:cNvSpPr>
          <p:nvPr/>
        </p:nvSpPr>
        <p:spPr>
          <a:xfrm>
            <a:off x="0" y="274638"/>
            <a:ext cx="8229600" cy="49006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2000" dirty="0">
                <a:latin typeface="Arial" pitchFamily="34" charset="0"/>
                <a:cs typeface="Arial" pitchFamily="34" charset="0"/>
              </a:rPr>
              <a:t>Resultado ejecución.</a:t>
            </a:r>
          </a:p>
        </p:txBody>
      </p:sp>
      <p:sp>
        <p:nvSpPr>
          <p:cNvPr id="6" name="1 Título">
            <a:extLst>
              <a:ext uri="{FF2B5EF4-FFF2-40B4-BE49-F238E27FC236}">
                <a16:creationId xmlns:a16="http://schemas.microsoft.com/office/drawing/2014/main" id="{0C4A8A79-D9E9-480D-901A-38201E891B6F}"/>
              </a:ext>
            </a:extLst>
          </p:cNvPr>
          <p:cNvSpPr txBox="1">
            <a:spLocks/>
          </p:cNvSpPr>
          <p:nvPr/>
        </p:nvSpPr>
        <p:spPr>
          <a:xfrm>
            <a:off x="251520" y="1084914"/>
            <a:ext cx="8229600" cy="49006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1800" dirty="0">
                <a:latin typeface="Arial" pitchFamily="34" charset="0"/>
                <a:cs typeface="Arial" pitchFamily="34" charset="0"/>
              </a:rPr>
              <a:t>Resultado ejecución Cliente, </a:t>
            </a:r>
            <a:r>
              <a:rPr lang="es-ES" sz="1800" dirty="0">
                <a:solidFill>
                  <a:srgbClr val="0070C0"/>
                </a:solidFill>
                <a:latin typeface="Arial" pitchFamily="34" charset="0"/>
                <a:cs typeface="Arial" pitchFamily="34" charset="0"/>
              </a:rPr>
              <a:t>no usa Fachada</a:t>
            </a:r>
          </a:p>
        </p:txBody>
      </p:sp>
      <p:sp>
        <p:nvSpPr>
          <p:cNvPr id="7" name="1 Título">
            <a:extLst>
              <a:ext uri="{FF2B5EF4-FFF2-40B4-BE49-F238E27FC236}">
                <a16:creationId xmlns:a16="http://schemas.microsoft.com/office/drawing/2014/main" id="{CA9F0FE8-0132-4A21-A935-2FBD42F343DF}"/>
              </a:ext>
            </a:extLst>
          </p:cNvPr>
          <p:cNvSpPr txBox="1">
            <a:spLocks/>
          </p:cNvSpPr>
          <p:nvPr/>
        </p:nvSpPr>
        <p:spPr>
          <a:xfrm>
            <a:off x="251520" y="2751103"/>
            <a:ext cx="8229600" cy="49006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1800" dirty="0">
                <a:latin typeface="Arial" pitchFamily="34" charset="0"/>
                <a:cs typeface="Arial" pitchFamily="34" charset="0"/>
              </a:rPr>
              <a:t>Resultado ejecución Cliente2, </a:t>
            </a:r>
            <a:r>
              <a:rPr lang="es-ES" sz="1800" dirty="0">
                <a:solidFill>
                  <a:srgbClr val="0070C0"/>
                </a:solidFill>
                <a:latin typeface="Arial" pitchFamily="34" charset="0"/>
                <a:cs typeface="Arial" pitchFamily="34" charset="0"/>
              </a:rPr>
              <a:t>usa Fachada</a:t>
            </a:r>
          </a:p>
        </p:txBody>
      </p:sp>
      <p:cxnSp>
        <p:nvCxnSpPr>
          <p:cNvPr id="8" name="5 Conector recto">
            <a:extLst>
              <a:ext uri="{FF2B5EF4-FFF2-40B4-BE49-F238E27FC236}">
                <a16:creationId xmlns:a16="http://schemas.microsoft.com/office/drawing/2014/main" id="{3A708956-2DF5-417C-ADE4-A4076BF21345}"/>
              </a:ext>
            </a:extLst>
          </p:cNvPr>
          <p:cNvCxnSpPr>
            <a:cxnSpLocks/>
          </p:cNvCxnSpPr>
          <p:nvPr/>
        </p:nvCxnSpPr>
        <p:spPr>
          <a:xfrm>
            <a:off x="107504" y="712247"/>
            <a:ext cx="74888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5 Conector recto">
            <a:extLst>
              <a:ext uri="{FF2B5EF4-FFF2-40B4-BE49-F238E27FC236}">
                <a16:creationId xmlns:a16="http://schemas.microsoft.com/office/drawing/2014/main" id="{DCE2B2B0-4EA9-48A4-9BB5-C20BCB2F4B35}"/>
              </a:ext>
            </a:extLst>
          </p:cNvPr>
          <p:cNvCxnSpPr>
            <a:cxnSpLocks/>
          </p:cNvCxnSpPr>
          <p:nvPr/>
        </p:nvCxnSpPr>
        <p:spPr>
          <a:xfrm>
            <a:off x="0" y="3212976"/>
            <a:ext cx="74888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031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DDE9B784-0BAB-4C1C-81CB-35288713306D}"/>
              </a:ext>
            </a:extLst>
          </p:cNvPr>
          <p:cNvSpPr>
            <a:spLocks noGrp="1"/>
          </p:cNvSpPr>
          <p:nvPr>
            <p:ph type="sldNum" sz="quarter" idx="12"/>
          </p:nvPr>
        </p:nvSpPr>
        <p:spPr/>
        <p:txBody>
          <a:bodyPr/>
          <a:lstStyle/>
          <a:p>
            <a:fld id="{80FDA999-D242-43A4-9C79-A8175AC7A9A6}" type="slidenum">
              <a:rPr lang="es-ES" smtClean="0"/>
              <a:t>15</a:t>
            </a:fld>
            <a:endParaRPr lang="es-ES"/>
          </a:p>
        </p:txBody>
      </p:sp>
      <p:sp>
        <p:nvSpPr>
          <p:cNvPr id="3" name="1 Título">
            <a:extLst>
              <a:ext uri="{FF2B5EF4-FFF2-40B4-BE49-F238E27FC236}">
                <a16:creationId xmlns:a16="http://schemas.microsoft.com/office/drawing/2014/main" id="{17753E8E-172D-47C9-A41A-A7A31A1C4822}"/>
              </a:ext>
            </a:extLst>
          </p:cNvPr>
          <p:cNvSpPr txBox="1">
            <a:spLocks/>
          </p:cNvSpPr>
          <p:nvPr/>
        </p:nvSpPr>
        <p:spPr>
          <a:xfrm>
            <a:off x="7308304" y="4509120"/>
            <a:ext cx="1656184" cy="49006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s-ES" sz="1000" dirty="0">
              <a:latin typeface="Arial" pitchFamily="34" charset="0"/>
              <a:cs typeface="Arial" pitchFamily="34" charset="0"/>
            </a:endParaRPr>
          </a:p>
          <a:p>
            <a:pPr algn="r"/>
            <a:endParaRPr lang="es-ES" sz="1000" dirty="0">
              <a:latin typeface="Arial" pitchFamily="34" charset="0"/>
              <a:cs typeface="Arial" pitchFamily="34" charset="0"/>
            </a:endParaRPr>
          </a:p>
          <a:p>
            <a:pPr algn="r"/>
            <a:endParaRPr lang="es-ES" sz="1000" dirty="0">
              <a:latin typeface="Arial" pitchFamily="34" charset="0"/>
              <a:cs typeface="Arial" pitchFamily="34" charset="0"/>
            </a:endParaRPr>
          </a:p>
          <a:p>
            <a:pPr algn="r"/>
            <a:r>
              <a:rPr lang="es-ES" sz="1000" dirty="0">
                <a:latin typeface="Arial" pitchFamily="34" charset="0"/>
                <a:cs typeface="Arial" pitchFamily="34" charset="0"/>
              </a:rPr>
              <a:t>Salvador Rizo Muñoz</a:t>
            </a:r>
          </a:p>
          <a:p>
            <a:pPr algn="r"/>
            <a:r>
              <a:rPr lang="es-ES" sz="1000" dirty="0">
                <a:latin typeface="Arial" pitchFamily="34" charset="0"/>
                <a:cs typeface="Arial" pitchFamily="34" charset="0"/>
              </a:rPr>
              <a:t>22983978D</a:t>
            </a:r>
          </a:p>
          <a:p>
            <a:pPr algn="l"/>
            <a:endParaRPr lang="es-ES" sz="1800" dirty="0">
              <a:solidFill>
                <a:srgbClr val="0070C0"/>
              </a:solidFill>
              <a:latin typeface="Arial" pitchFamily="34" charset="0"/>
              <a:cs typeface="Arial" pitchFamily="34" charset="0"/>
            </a:endParaRPr>
          </a:p>
        </p:txBody>
      </p:sp>
      <p:sp>
        <p:nvSpPr>
          <p:cNvPr id="4" name="1 Título">
            <a:extLst>
              <a:ext uri="{FF2B5EF4-FFF2-40B4-BE49-F238E27FC236}">
                <a16:creationId xmlns:a16="http://schemas.microsoft.com/office/drawing/2014/main" id="{75C79082-5BB3-4DE1-B5D2-6A08E488E927}"/>
              </a:ext>
            </a:extLst>
          </p:cNvPr>
          <p:cNvSpPr txBox="1">
            <a:spLocks/>
          </p:cNvSpPr>
          <p:nvPr/>
        </p:nvSpPr>
        <p:spPr>
          <a:xfrm>
            <a:off x="-684584" y="1412776"/>
            <a:ext cx="1656184" cy="49006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s-ES" sz="1000" dirty="0">
              <a:latin typeface="Arial" pitchFamily="34" charset="0"/>
              <a:cs typeface="Arial" pitchFamily="34" charset="0"/>
            </a:endParaRPr>
          </a:p>
          <a:p>
            <a:pPr algn="r"/>
            <a:endParaRPr lang="es-ES" sz="1000" dirty="0">
              <a:latin typeface="Arial" pitchFamily="34" charset="0"/>
              <a:cs typeface="Arial" pitchFamily="34" charset="0"/>
            </a:endParaRPr>
          </a:p>
          <a:p>
            <a:pPr algn="r"/>
            <a:endParaRPr lang="es-ES" sz="1000" dirty="0">
              <a:latin typeface="Arial" pitchFamily="34" charset="0"/>
              <a:cs typeface="Arial" pitchFamily="34" charset="0"/>
            </a:endParaRPr>
          </a:p>
          <a:p>
            <a:pPr algn="r"/>
            <a:r>
              <a:rPr lang="es-ES" sz="2000" b="1" dirty="0">
                <a:latin typeface="Arial" pitchFamily="34" charset="0"/>
                <a:cs typeface="Arial" pitchFamily="34" charset="0"/>
              </a:rPr>
              <a:t>Fin</a:t>
            </a:r>
          </a:p>
          <a:p>
            <a:pPr algn="l"/>
            <a:endParaRPr lang="es-ES" sz="1800" dirty="0">
              <a:solidFill>
                <a:srgbClr val="0070C0"/>
              </a:solidFill>
              <a:latin typeface="Arial" pitchFamily="34" charset="0"/>
              <a:cs typeface="Arial" pitchFamily="34" charset="0"/>
            </a:endParaRPr>
          </a:p>
        </p:txBody>
      </p:sp>
      <p:cxnSp>
        <p:nvCxnSpPr>
          <p:cNvPr id="5" name="5 Conector recto">
            <a:extLst>
              <a:ext uri="{FF2B5EF4-FFF2-40B4-BE49-F238E27FC236}">
                <a16:creationId xmlns:a16="http://schemas.microsoft.com/office/drawing/2014/main" id="{35CD951D-827C-4855-8021-5C01DCF1E9FE}"/>
              </a:ext>
            </a:extLst>
          </p:cNvPr>
          <p:cNvCxnSpPr>
            <a:cxnSpLocks/>
          </p:cNvCxnSpPr>
          <p:nvPr/>
        </p:nvCxnSpPr>
        <p:spPr>
          <a:xfrm>
            <a:off x="323528" y="1988840"/>
            <a:ext cx="74888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39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lnSpcReduction="10000"/>
          </a:bodyPr>
          <a:lstStyle/>
          <a:p>
            <a:r>
              <a:rPr lang="es-ES" dirty="0"/>
              <a:t>Propósito</a:t>
            </a:r>
          </a:p>
          <a:p>
            <a:r>
              <a:rPr lang="es-ES" dirty="0"/>
              <a:t>Estructura</a:t>
            </a:r>
          </a:p>
          <a:p>
            <a:pPr>
              <a:buFont typeface="Arial" charset="0"/>
              <a:buChar char="•"/>
            </a:pPr>
            <a:r>
              <a:rPr lang="es-ES" dirty="0"/>
              <a:t>Participantes</a:t>
            </a:r>
          </a:p>
          <a:p>
            <a:pPr>
              <a:buFont typeface="Arial" charset="0"/>
              <a:buChar char="•"/>
            </a:pPr>
            <a:r>
              <a:rPr lang="es-ES" dirty="0"/>
              <a:t>Colaboraciones</a:t>
            </a:r>
          </a:p>
          <a:p>
            <a:pPr>
              <a:buFont typeface="Arial" charset="0"/>
              <a:buChar char="•"/>
            </a:pPr>
            <a:r>
              <a:rPr lang="es-ES" dirty="0"/>
              <a:t>Ventajas </a:t>
            </a:r>
            <a:r>
              <a:rPr lang="es-ES"/>
              <a:t>e inconvenientes</a:t>
            </a:r>
            <a:endParaRPr lang="es-ES" dirty="0"/>
          </a:p>
          <a:p>
            <a:pPr>
              <a:buFont typeface="Arial" charset="0"/>
              <a:buChar char="•"/>
            </a:pPr>
            <a:r>
              <a:rPr lang="es-ES" dirty="0"/>
              <a:t>Diagrama de Clases</a:t>
            </a:r>
          </a:p>
          <a:p>
            <a:pPr>
              <a:buFont typeface="Arial" charset="0"/>
              <a:buChar char="•"/>
            </a:pPr>
            <a:r>
              <a:rPr lang="es-ES" dirty="0"/>
              <a:t>Implementación</a:t>
            </a:r>
          </a:p>
          <a:p>
            <a:pPr>
              <a:buFont typeface="Arial" charset="0"/>
              <a:buChar char="•"/>
            </a:pPr>
            <a:r>
              <a:rPr lang="es-ES" dirty="0"/>
              <a:t>Ejecución</a:t>
            </a:r>
          </a:p>
          <a:p>
            <a:pPr>
              <a:buFont typeface="Arial" charset="0"/>
              <a:buChar char="•"/>
            </a:pPr>
            <a:endParaRPr lang="es-ES" dirty="0"/>
          </a:p>
          <a:p>
            <a:pPr marL="0" indent="0">
              <a:buNone/>
            </a:pPr>
            <a:endParaRPr lang="es-ES" dirty="0"/>
          </a:p>
        </p:txBody>
      </p:sp>
      <p:sp>
        <p:nvSpPr>
          <p:cNvPr id="4" name="1 Título"/>
          <p:cNvSpPr>
            <a:spLocks noGrp="1"/>
          </p:cNvSpPr>
          <p:nvPr>
            <p:ph type="title"/>
          </p:nvPr>
        </p:nvSpPr>
        <p:spPr/>
        <p:txBody>
          <a:bodyPr/>
          <a:lstStyle/>
          <a:p>
            <a:r>
              <a:rPr lang="es-ES" dirty="0"/>
              <a:t>Patrón de diseño </a:t>
            </a:r>
            <a:r>
              <a:rPr lang="es-ES" dirty="0" err="1">
                <a:solidFill>
                  <a:srgbClr val="FF0000"/>
                </a:solidFill>
              </a:rPr>
              <a:t>Facade</a:t>
            </a:r>
            <a:endParaRPr lang="es-ES" dirty="0">
              <a:solidFill>
                <a:srgbClr val="FF0000"/>
              </a:solidFill>
            </a:endParaRPr>
          </a:p>
        </p:txBody>
      </p:sp>
      <p:sp>
        <p:nvSpPr>
          <p:cNvPr id="5" name="4 Marcador de número de diapositiva"/>
          <p:cNvSpPr>
            <a:spLocks noGrp="1"/>
          </p:cNvSpPr>
          <p:nvPr>
            <p:ph type="sldNum" sz="quarter" idx="12"/>
          </p:nvPr>
        </p:nvSpPr>
        <p:spPr/>
        <p:txBody>
          <a:bodyPr/>
          <a:lstStyle/>
          <a:p>
            <a:fld id="{80FDA999-D242-43A4-9C79-A8175AC7A9A6}" type="slidenum">
              <a:rPr lang="es-ES" smtClean="0"/>
              <a:t>2</a:t>
            </a:fld>
            <a:endParaRPr lang="es-ES"/>
          </a:p>
        </p:txBody>
      </p:sp>
      <p:cxnSp>
        <p:nvCxnSpPr>
          <p:cNvPr id="6" name="5 Conector recto"/>
          <p:cNvCxnSpPr/>
          <p:nvPr/>
        </p:nvCxnSpPr>
        <p:spPr>
          <a:xfrm>
            <a:off x="1187624" y="1268760"/>
            <a:ext cx="633670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8015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908720"/>
            <a:ext cx="7772400" cy="1470025"/>
          </a:xfrm>
        </p:spPr>
        <p:txBody>
          <a:bodyPr/>
          <a:lstStyle/>
          <a:p>
            <a:r>
              <a:rPr lang="es-ES" dirty="0">
                <a:latin typeface="Arial" pitchFamily="34" charset="0"/>
                <a:cs typeface="Arial" pitchFamily="34" charset="0"/>
              </a:rPr>
              <a:t>Propósito</a:t>
            </a:r>
          </a:p>
        </p:txBody>
      </p:sp>
      <p:sp>
        <p:nvSpPr>
          <p:cNvPr id="3" name="2 Subtítulo"/>
          <p:cNvSpPr>
            <a:spLocks noGrp="1"/>
          </p:cNvSpPr>
          <p:nvPr>
            <p:ph type="subTitle" idx="1"/>
          </p:nvPr>
        </p:nvSpPr>
        <p:spPr>
          <a:xfrm>
            <a:off x="1403648" y="2492896"/>
            <a:ext cx="6400800" cy="2952328"/>
          </a:xfrm>
        </p:spPr>
        <p:txBody>
          <a:bodyPr>
            <a:normAutofit fontScale="77500" lnSpcReduction="20000"/>
          </a:bodyPr>
          <a:lstStyle/>
          <a:p>
            <a:pPr algn="just"/>
            <a:r>
              <a:rPr lang="es-ES" dirty="0">
                <a:solidFill>
                  <a:schemeClr val="tx1"/>
                </a:solidFill>
                <a:latin typeface="Arial" pitchFamily="34" charset="0"/>
                <a:cs typeface="Arial" pitchFamily="34" charset="0"/>
              </a:rPr>
              <a:t>Mediante la implementación de este patrón, se pueden crear fachadas que permitan ocultar la complejidad de interactuar con un conjunto de subsistemas, mediante la implementación de interfaces de alto nivel las cuales se encarguen de realizar la comunicación con todos los subsistemas. </a:t>
            </a:r>
          </a:p>
        </p:txBody>
      </p:sp>
      <p:sp>
        <p:nvSpPr>
          <p:cNvPr id="4" name="3 Marcador de número de diapositiva"/>
          <p:cNvSpPr>
            <a:spLocks noGrp="1"/>
          </p:cNvSpPr>
          <p:nvPr>
            <p:ph type="sldNum" sz="quarter" idx="12"/>
          </p:nvPr>
        </p:nvSpPr>
        <p:spPr/>
        <p:txBody>
          <a:bodyPr/>
          <a:lstStyle/>
          <a:p>
            <a:fld id="{80FDA999-D242-43A4-9C79-A8175AC7A9A6}" type="slidenum">
              <a:rPr lang="es-ES" smtClean="0"/>
              <a:t>3</a:t>
            </a:fld>
            <a:endParaRPr lang="es-ES"/>
          </a:p>
        </p:txBody>
      </p:sp>
      <p:cxnSp>
        <p:nvCxnSpPr>
          <p:cNvPr id="5" name="4 Conector recto"/>
          <p:cNvCxnSpPr/>
          <p:nvPr/>
        </p:nvCxnSpPr>
        <p:spPr>
          <a:xfrm>
            <a:off x="1331640" y="2060848"/>
            <a:ext cx="633670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419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latin typeface="Arial" pitchFamily="34" charset="0"/>
                <a:cs typeface="Arial" pitchFamily="34" charset="0"/>
              </a:rPr>
              <a:t>Estructura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340768"/>
            <a:ext cx="7310056"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número de diapositiva"/>
          <p:cNvSpPr>
            <a:spLocks noGrp="1"/>
          </p:cNvSpPr>
          <p:nvPr>
            <p:ph type="sldNum" sz="quarter" idx="12"/>
          </p:nvPr>
        </p:nvSpPr>
        <p:spPr/>
        <p:txBody>
          <a:bodyPr/>
          <a:lstStyle/>
          <a:p>
            <a:fld id="{80FDA999-D242-43A4-9C79-A8175AC7A9A6}" type="slidenum">
              <a:rPr lang="es-ES" smtClean="0"/>
              <a:t>4</a:t>
            </a:fld>
            <a:endParaRPr lang="es-ES"/>
          </a:p>
        </p:txBody>
      </p:sp>
      <p:cxnSp>
        <p:nvCxnSpPr>
          <p:cNvPr id="5" name="4 Conector recto"/>
          <p:cNvCxnSpPr/>
          <p:nvPr/>
        </p:nvCxnSpPr>
        <p:spPr>
          <a:xfrm>
            <a:off x="1187624" y="1268760"/>
            <a:ext cx="633670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747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latin typeface="Arial" pitchFamily="34" charset="0"/>
                <a:cs typeface="Arial" pitchFamily="34" charset="0"/>
              </a:rPr>
              <a:t>Ejemplo</a:t>
            </a:r>
          </a:p>
        </p:txBody>
      </p:sp>
      <p:sp>
        <p:nvSpPr>
          <p:cNvPr id="3" name="2 Marcador de número de diapositiva"/>
          <p:cNvSpPr>
            <a:spLocks noGrp="1"/>
          </p:cNvSpPr>
          <p:nvPr>
            <p:ph type="sldNum" sz="quarter" idx="12"/>
          </p:nvPr>
        </p:nvSpPr>
        <p:spPr/>
        <p:txBody>
          <a:bodyPr/>
          <a:lstStyle/>
          <a:p>
            <a:fld id="{80FDA999-D242-43A4-9C79-A8175AC7A9A6}" type="slidenum">
              <a:rPr lang="es-ES" smtClean="0"/>
              <a:t>5</a:t>
            </a:fld>
            <a:endParaRPr lang="es-ES"/>
          </a:p>
        </p:txBody>
      </p:sp>
      <p:cxnSp>
        <p:nvCxnSpPr>
          <p:cNvPr id="5" name="4 Conector recto"/>
          <p:cNvCxnSpPr/>
          <p:nvPr/>
        </p:nvCxnSpPr>
        <p:spPr>
          <a:xfrm>
            <a:off x="1187624" y="1268760"/>
            <a:ext cx="6336704"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9ADA39C8-8D39-4847-A886-DD0904D58734}"/>
              </a:ext>
            </a:extLst>
          </p:cNvPr>
          <p:cNvPicPr>
            <a:picLocks noChangeAspect="1"/>
          </p:cNvPicPr>
          <p:nvPr/>
        </p:nvPicPr>
        <p:blipFill>
          <a:blip r:embed="rId2"/>
          <a:stretch>
            <a:fillRect/>
          </a:stretch>
        </p:blipFill>
        <p:spPr>
          <a:xfrm>
            <a:off x="533400" y="1352482"/>
            <a:ext cx="8153400" cy="5107087"/>
          </a:xfrm>
          <a:prstGeom prst="rect">
            <a:avLst/>
          </a:prstGeom>
        </p:spPr>
      </p:pic>
    </p:spTree>
    <p:extLst>
      <p:ext uri="{BB962C8B-B14F-4D97-AF65-F5344CB8AC3E}">
        <p14:creationId xmlns:p14="http://schemas.microsoft.com/office/powerpoint/2010/main" val="730027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20688"/>
            <a:ext cx="8229600" cy="562074"/>
          </a:xfrm>
        </p:spPr>
        <p:txBody>
          <a:bodyPr>
            <a:noAutofit/>
          </a:bodyPr>
          <a:lstStyle/>
          <a:p>
            <a:r>
              <a:rPr lang="es-ES" dirty="0">
                <a:latin typeface="Arial" pitchFamily="34" charset="0"/>
                <a:ea typeface="+mn-ea"/>
                <a:cs typeface="Arial" pitchFamily="34" charset="0"/>
              </a:rPr>
              <a:t>Participantes</a:t>
            </a:r>
          </a:p>
        </p:txBody>
      </p:sp>
      <p:sp>
        <p:nvSpPr>
          <p:cNvPr id="3" name="2 Marcador de contenido"/>
          <p:cNvSpPr>
            <a:spLocks noGrp="1"/>
          </p:cNvSpPr>
          <p:nvPr>
            <p:ph idx="1"/>
          </p:nvPr>
        </p:nvSpPr>
        <p:spPr/>
        <p:txBody>
          <a:bodyPr>
            <a:normAutofit/>
          </a:bodyPr>
          <a:lstStyle/>
          <a:p>
            <a:pPr algn="just"/>
            <a:r>
              <a:rPr lang="es-ES" sz="2700" dirty="0">
                <a:latin typeface="Arial" pitchFamily="34" charset="0"/>
                <a:cs typeface="Arial" pitchFamily="34" charset="0"/>
              </a:rPr>
              <a:t>Fachada (</a:t>
            </a:r>
            <a:r>
              <a:rPr lang="es-ES" sz="2700" dirty="0" err="1">
                <a:latin typeface="Arial" pitchFamily="34" charset="0"/>
                <a:cs typeface="Arial" pitchFamily="34" charset="0"/>
              </a:rPr>
              <a:t>Facade</a:t>
            </a:r>
            <a:r>
              <a:rPr lang="es-ES" sz="2700" dirty="0">
                <a:latin typeface="Arial" pitchFamily="34" charset="0"/>
                <a:cs typeface="Arial" pitchFamily="34" charset="0"/>
              </a:rPr>
              <a:t>): conoce qué clases del subsistema son responsables de una determinada petición, y delega esas peticiones de los clientes a los objetos apropiados del subsistema.</a:t>
            </a:r>
          </a:p>
          <a:p>
            <a:pPr algn="just"/>
            <a:endParaRPr lang="es-ES" sz="2700" dirty="0">
              <a:latin typeface="Arial" pitchFamily="34" charset="0"/>
              <a:cs typeface="Arial" pitchFamily="34" charset="0"/>
            </a:endParaRPr>
          </a:p>
          <a:p>
            <a:pPr algn="just"/>
            <a:r>
              <a:rPr lang="es-ES" sz="2700" dirty="0">
                <a:latin typeface="Arial" pitchFamily="34" charset="0"/>
                <a:cs typeface="Arial" pitchFamily="34" charset="0"/>
              </a:rPr>
              <a:t>Subclases (</a:t>
            </a:r>
            <a:r>
              <a:rPr lang="es-ES" sz="2700" dirty="0" err="1">
                <a:latin typeface="Arial" pitchFamily="34" charset="0"/>
                <a:cs typeface="Arial" pitchFamily="34" charset="0"/>
              </a:rPr>
              <a:t>ModuleA</a:t>
            </a:r>
            <a:r>
              <a:rPr lang="es-ES" sz="2700" dirty="0">
                <a:latin typeface="Arial" pitchFamily="34" charset="0"/>
                <a:cs typeface="Arial" pitchFamily="34" charset="0"/>
              </a:rPr>
              <a:t>, </a:t>
            </a:r>
            <a:r>
              <a:rPr lang="es-ES" sz="2700" dirty="0" err="1">
                <a:latin typeface="Arial" pitchFamily="34" charset="0"/>
                <a:cs typeface="Arial" pitchFamily="34" charset="0"/>
              </a:rPr>
              <a:t>ModuleB</a:t>
            </a:r>
            <a:r>
              <a:rPr lang="es-ES" sz="2700" dirty="0">
                <a:latin typeface="Arial" pitchFamily="34" charset="0"/>
                <a:cs typeface="Arial" pitchFamily="34" charset="0"/>
              </a:rPr>
              <a:t>, </a:t>
            </a:r>
            <a:r>
              <a:rPr lang="es-ES" sz="2700" dirty="0" err="1">
                <a:latin typeface="Arial" pitchFamily="34" charset="0"/>
                <a:cs typeface="Arial" pitchFamily="34" charset="0"/>
              </a:rPr>
              <a:t>ModuleC</a:t>
            </a:r>
            <a:r>
              <a:rPr lang="es-ES" sz="2700" dirty="0">
                <a:latin typeface="Arial" pitchFamily="34" charset="0"/>
                <a:cs typeface="Arial" pitchFamily="34" charset="0"/>
              </a:rPr>
              <a:t>...): implementan la funcionalidad del subsistema. Realizan el trabajo solicitado por la fachada. No conocen la existencia de la fachada.</a:t>
            </a:r>
          </a:p>
          <a:p>
            <a:pPr algn="just"/>
            <a:endParaRPr lang="es-ES" sz="2700" dirty="0">
              <a:latin typeface="Arial" pitchFamily="34" charset="0"/>
              <a:cs typeface="Arial" pitchFamily="34" charset="0"/>
            </a:endParaRPr>
          </a:p>
        </p:txBody>
      </p:sp>
      <p:sp>
        <p:nvSpPr>
          <p:cNvPr id="4" name="3 Marcador de número de diapositiva"/>
          <p:cNvSpPr>
            <a:spLocks noGrp="1"/>
          </p:cNvSpPr>
          <p:nvPr>
            <p:ph type="sldNum" sz="quarter" idx="12"/>
          </p:nvPr>
        </p:nvSpPr>
        <p:spPr/>
        <p:txBody>
          <a:bodyPr/>
          <a:lstStyle/>
          <a:p>
            <a:fld id="{80FDA999-D242-43A4-9C79-A8175AC7A9A6}" type="slidenum">
              <a:rPr lang="es-ES" smtClean="0"/>
              <a:t>6</a:t>
            </a:fld>
            <a:endParaRPr lang="es-ES"/>
          </a:p>
        </p:txBody>
      </p:sp>
      <p:cxnSp>
        <p:nvCxnSpPr>
          <p:cNvPr id="5" name="4 Conector recto"/>
          <p:cNvCxnSpPr/>
          <p:nvPr/>
        </p:nvCxnSpPr>
        <p:spPr>
          <a:xfrm>
            <a:off x="1187624" y="1268760"/>
            <a:ext cx="633670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866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48680"/>
            <a:ext cx="8229600" cy="778098"/>
          </a:xfrm>
        </p:spPr>
        <p:txBody>
          <a:bodyPr>
            <a:normAutofit fontScale="90000"/>
          </a:bodyPr>
          <a:lstStyle/>
          <a:p>
            <a:br>
              <a:rPr lang="es-ES" dirty="0"/>
            </a:br>
            <a:r>
              <a:rPr lang="es-ES" sz="4900" dirty="0">
                <a:latin typeface="Arial" pitchFamily="34" charset="0"/>
                <a:ea typeface="+mn-ea"/>
                <a:cs typeface="Arial" pitchFamily="34" charset="0"/>
              </a:rPr>
              <a:t>Colaboraciones</a:t>
            </a:r>
            <a:br>
              <a:rPr lang="es-ES" sz="4900" dirty="0">
                <a:latin typeface="Arial" pitchFamily="34" charset="0"/>
                <a:cs typeface="Arial" pitchFamily="34" charset="0"/>
              </a:rPr>
            </a:br>
            <a:endParaRPr lang="es-ES" sz="4900" dirty="0">
              <a:latin typeface="Arial" pitchFamily="34" charset="0"/>
              <a:cs typeface="Arial" pitchFamily="34" charset="0"/>
            </a:endParaRPr>
          </a:p>
        </p:txBody>
      </p:sp>
      <p:sp>
        <p:nvSpPr>
          <p:cNvPr id="3" name="2 Marcador de contenido"/>
          <p:cNvSpPr>
            <a:spLocks noGrp="1"/>
          </p:cNvSpPr>
          <p:nvPr>
            <p:ph idx="1"/>
          </p:nvPr>
        </p:nvSpPr>
        <p:spPr>
          <a:xfrm>
            <a:off x="457200" y="1340768"/>
            <a:ext cx="8229600" cy="4785395"/>
          </a:xfrm>
        </p:spPr>
        <p:txBody>
          <a:bodyPr>
            <a:normAutofit lnSpcReduction="10000"/>
          </a:bodyPr>
          <a:lstStyle/>
          <a:p>
            <a:pPr algn="just"/>
            <a:r>
              <a:rPr lang="es-ES" sz="2700" dirty="0">
                <a:latin typeface="Arial" pitchFamily="34" charset="0"/>
                <a:cs typeface="Arial" pitchFamily="34" charset="0"/>
              </a:rPr>
              <a:t>Los clientes que se comunican con el subsistema enviando peticiones al objeto Fachada, el cual las reenvía a los objetos apropiados del subsistema.</a:t>
            </a:r>
          </a:p>
          <a:p>
            <a:pPr algn="just"/>
            <a:endParaRPr lang="es-ES" sz="2700" dirty="0">
              <a:latin typeface="Arial" pitchFamily="34" charset="0"/>
              <a:cs typeface="Arial" pitchFamily="34" charset="0"/>
            </a:endParaRPr>
          </a:p>
          <a:p>
            <a:pPr algn="just"/>
            <a:r>
              <a:rPr lang="es-ES" sz="2700" dirty="0">
                <a:latin typeface="Arial" pitchFamily="34" charset="0"/>
                <a:cs typeface="Arial" pitchFamily="34" charset="0"/>
              </a:rPr>
              <a:t>Los objetos del subsistema realizan el trabajo final, y la fachada hace algo de trabajo para pasar de su interfaz a las del subsistema.</a:t>
            </a:r>
          </a:p>
          <a:p>
            <a:pPr algn="just"/>
            <a:endParaRPr lang="es-ES" sz="2700" dirty="0">
              <a:latin typeface="Arial" pitchFamily="34" charset="0"/>
              <a:cs typeface="Arial" pitchFamily="34" charset="0"/>
            </a:endParaRPr>
          </a:p>
          <a:p>
            <a:pPr algn="just"/>
            <a:r>
              <a:rPr lang="es-ES" sz="2700" dirty="0">
                <a:latin typeface="Arial" pitchFamily="34" charset="0"/>
                <a:cs typeface="Arial" pitchFamily="34" charset="0"/>
              </a:rPr>
              <a:t>Los clientes que usan la fachada no tienen que acceder directamente a los objetos del subsistema.</a:t>
            </a:r>
          </a:p>
          <a:p>
            <a:endParaRPr lang="es-ES" dirty="0"/>
          </a:p>
        </p:txBody>
      </p:sp>
      <p:sp>
        <p:nvSpPr>
          <p:cNvPr id="4" name="3 Marcador de número de diapositiva"/>
          <p:cNvSpPr>
            <a:spLocks noGrp="1"/>
          </p:cNvSpPr>
          <p:nvPr>
            <p:ph type="sldNum" sz="quarter" idx="12"/>
          </p:nvPr>
        </p:nvSpPr>
        <p:spPr/>
        <p:txBody>
          <a:bodyPr/>
          <a:lstStyle/>
          <a:p>
            <a:fld id="{80FDA999-D242-43A4-9C79-A8175AC7A9A6}" type="slidenum">
              <a:rPr lang="es-ES" smtClean="0"/>
              <a:t>7</a:t>
            </a:fld>
            <a:endParaRPr lang="es-ES"/>
          </a:p>
        </p:txBody>
      </p:sp>
      <p:cxnSp>
        <p:nvCxnSpPr>
          <p:cNvPr id="5" name="4 Conector recto"/>
          <p:cNvCxnSpPr/>
          <p:nvPr/>
        </p:nvCxnSpPr>
        <p:spPr>
          <a:xfrm>
            <a:off x="1187624" y="1268760"/>
            <a:ext cx="633670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540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76672"/>
            <a:ext cx="8229600" cy="850106"/>
          </a:xfrm>
        </p:spPr>
        <p:txBody>
          <a:bodyPr>
            <a:noAutofit/>
          </a:bodyPr>
          <a:lstStyle/>
          <a:p>
            <a:br>
              <a:rPr lang="es-ES" dirty="0">
                <a:latin typeface="Arial" pitchFamily="34" charset="0"/>
                <a:cs typeface="Arial" pitchFamily="34" charset="0"/>
              </a:rPr>
            </a:br>
            <a:r>
              <a:rPr lang="es-ES" dirty="0">
                <a:latin typeface="Arial" pitchFamily="34" charset="0"/>
                <a:cs typeface="Arial" pitchFamily="34" charset="0"/>
              </a:rPr>
              <a:t>Ventajas e inconvenientes</a:t>
            </a:r>
            <a:br>
              <a:rPr lang="es-ES" dirty="0">
                <a:latin typeface="Arial" pitchFamily="34" charset="0"/>
                <a:cs typeface="Arial" pitchFamily="34" charset="0"/>
              </a:rPr>
            </a:br>
            <a:endParaRPr lang="es-ES" dirty="0">
              <a:latin typeface="Arial" pitchFamily="34" charset="0"/>
              <a:cs typeface="Arial" pitchFamily="34" charset="0"/>
            </a:endParaRPr>
          </a:p>
        </p:txBody>
      </p:sp>
      <p:sp>
        <p:nvSpPr>
          <p:cNvPr id="3" name="2 Marcador de contenido"/>
          <p:cNvSpPr>
            <a:spLocks noGrp="1"/>
          </p:cNvSpPr>
          <p:nvPr>
            <p:ph idx="1"/>
          </p:nvPr>
        </p:nvSpPr>
        <p:spPr/>
        <p:txBody>
          <a:bodyPr>
            <a:normAutofit fontScale="77500" lnSpcReduction="20000"/>
          </a:bodyPr>
          <a:lstStyle/>
          <a:p>
            <a:pPr algn="just"/>
            <a:r>
              <a:rPr lang="es-ES" dirty="0">
                <a:latin typeface="Arial" pitchFamily="34" charset="0"/>
                <a:cs typeface="Arial" pitchFamily="34" charset="0"/>
              </a:rPr>
              <a:t>La principal ventaja del patrón fachada consiste en que para modificar las clases de los subsistemas, sólo hay que realizar cambios en la interfaz/fachada, y los clientes pueden permanecer ajenos a ello. Además, y como se mencionó anteriormente, los clientes no necesitan conocer las clases que hay tras dicha interfaz.</a:t>
            </a:r>
          </a:p>
          <a:p>
            <a:pPr algn="just"/>
            <a:r>
              <a:rPr lang="es-ES" dirty="0">
                <a:latin typeface="Arial" pitchFamily="34" charset="0"/>
                <a:cs typeface="Arial" pitchFamily="34" charset="0"/>
              </a:rPr>
              <a:t>Como inconveniente, si se considera el caso de que varios clientes necesiten acceder a subconjuntos diferentes de la funcionalidad que provee el sistema, podrían acabar usando sólo una pequeña parte de la fachada, por lo que sería conveniente utilizar varias fachadas más específicas en lugar de una única global.</a:t>
            </a:r>
          </a:p>
          <a:p>
            <a:pPr algn="just"/>
            <a:endParaRPr lang="es-ES" dirty="0">
              <a:latin typeface="Arial" pitchFamily="34" charset="0"/>
              <a:cs typeface="Arial" pitchFamily="34" charset="0"/>
            </a:endParaRPr>
          </a:p>
        </p:txBody>
      </p:sp>
      <p:sp>
        <p:nvSpPr>
          <p:cNvPr id="4" name="3 Marcador de número de diapositiva"/>
          <p:cNvSpPr>
            <a:spLocks noGrp="1"/>
          </p:cNvSpPr>
          <p:nvPr>
            <p:ph type="sldNum" sz="quarter" idx="12"/>
          </p:nvPr>
        </p:nvSpPr>
        <p:spPr/>
        <p:txBody>
          <a:bodyPr/>
          <a:lstStyle/>
          <a:p>
            <a:fld id="{80FDA999-D242-43A4-9C79-A8175AC7A9A6}" type="slidenum">
              <a:rPr lang="es-ES" smtClean="0"/>
              <a:t>8</a:t>
            </a:fld>
            <a:endParaRPr lang="es-ES"/>
          </a:p>
        </p:txBody>
      </p:sp>
      <p:cxnSp>
        <p:nvCxnSpPr>
          <p:cNvPr id="5" name="4 Conector recto"/>
          <p:cNvCxnSpPr/>
          <p:nvPr/>
        </p:nvCxnSpPr>
        <p:spPr>
          <a:xfrm>
            <a:off x="1187624" y="1268760"/>
            <a:ext cx="691276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8867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3800" dirty="0">
                <a:latin typeface="Arial" pitchFamily="34" charset="0"/>
                <a:cs typeface="Arial" pitchFamily="34" charset="0"/>
              </a:rPr>
              <a:t>Diagrama de clases</a:t>
            </a:r>
          </a:p>
        </p:txBody>
      </p:sp>
      <p:sp>
        <p:nvSpPr>
          <p:cNvPr id="4" name="3 Marcador de número de diapositiva"/>
          <p:cNvSpPr>
            <a:spLocks noGrp="1"/>
          </p:cNvSpPr>
          <p:nvPr>
            <p:ph type="sldNum" sz="quarter" idx="12"/>
          </p:nvPr>
        </p:nvSpPr>
        <p:spPr/>
        <p:txBody>
          <a:bodyPr/>
          <a:lstStyle/>
          <a:p>
            <a:fld id="{80FDA999-D242-43A4-9C79-A8175AC7A9A6}" type="slidenum">
              <a:rPr lang="es-ES" smtClean="0"/>
              <a:t>9</a:t>
            </a:fld>
            <a:endParaRPr lang="es-ES"/>
          </a:p>
        </p:txBody>
      </p:sp>
      <p:cxnSp>
        <p:nvCxnSpPr>
          <p:cNvPr id="5" name="4 Conector recto"/>
          <p:cNvCxnSpPr/>
          <p:nvPr/>
        </p:nvCxnSpPr>
        <p:spPr>
          <a:xfrm>
            <a:off x="1187624" y="1268760"/>
            <a:ext cx="6336704"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Imagen 2">
            <a:extLst>
              <a:ext uri="{FF2B5EF4-FFF2-40B4-BE49-F238E27FC236}">
                <a16:creationId xmlns:a16="http://schemas.microsoft.com/office/drawing/2014/main" id="{BEA3DE9C-8CA3-4FFF-8791-F4D6E6361EF6}"/>
              </a:ext>
            </a:extLst>
          </p:cNvPr>
          <p:cNvPicPr>
            <a:picLocks noChangeAspect="1"/>
          </p:cNvPicPr>
          <p:nvPr/>
        </p:nvPicPr>
        <p:blipFill>
          <a:blip r:embed="rId2"/>
          <a:stretch>
            <a:fillRect/>
          </a:stretch>
        </p:blipFill>
        <p:spPr>
          <a:xfrm>
            <a:off x="35496" y="1365937"/>
            <a:ext cx="9144000" cy="4532548"/>
          </a:xfrm>
          <a:prstGeom prst="rect">
            <a:avLst/>
          </a:prstGeom>
        </p:spPr>
      </p:pic>
    </p:spTree>
    <p:extLst>
      <p:ext uri="{BB962C8B-B14F-4D97-AF65-F5344CB8AC3E}">
        <p14:creationId xmlns:p14="http://schemas.microsoft.com/office/powerpoint/2010/main" val="135920980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759</Words>
  <Application>Microsoft Office PowerPoint</Application>
  <PresentationFormat>Presentación en pantalla (4:3)</PresentationFormat>
  <Paragraphs>177</Paragraphs>
  <Slides>15</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Consolas</vt:lpstr>
      <vt:lpstr>Tema de Office</vt:lpstr>
      <vt:lpstr>Patrones de diseño</vt:lpstr>
      <vt:lpstr>Patrón de diseño Facade</vt:lpstr>
      <vt:lpstr>Propósito</vt:lpstr>
      <vt:lpstr>Estructura</vt:lpstr>
      <vt:lpstr>Ejemplo</vt:lpstr>
      <vt:lpstr>Participantes</vt:lpstr>
      <vt:lpstr> Colaboraciones </vt:lpstr>
      <vt:lpstr> Ventajas e inconvenientes </vt:lpstr>
      <vt:lpstr>Diagrama de clases</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Patrón Facade</dc:title>
  <dc:creator>HP</dc:creator>
  <cp:lastModifiedBy>salva</cp:lastModifiedBy>
  <cp:revision>16</cp:revision>
  <dcterms:created xsi:type="dcterms:W3CDTF">2018-05-17T09:24:46Z</dcterms:created>
  <dcterms:modified xsi:type="dcterms:W3CDTF">2018-05-27T20:34:42Z</dcterms:modified>
</cp:coreProperties>
</file>