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63" r:id="rId8"/>
    <p:sldId id="270" r:id="rId9"/>
    <p:sldId id="265" r:id="rId10"/>
    <p:sldId id="266" r:id="rId11"/>
    <p:sldId id="267" r:id="rId12"/>
    <p:sldId id="268" r:id="rId13"/>
    <p:sldId id="269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537D3102-AD23-4BFF-87AE-61567A0BE8E3}" type="datetime1">
              <a:rPr lang="en-US" smtClean="0"/>
              <a:t>6/8/2018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2B19053D-4B37-4D7B-8ABF-990319F02EE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C42-E576-4B96-A2BC-C9DCC9DAE463}" type="datetime1">
              <a:rPr lang="en-US" smtClean="0"/>
              <a:t>6/8/2018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64A-A574-4632-8FB6-30501D3E1ACB}" type="datetime1">
              <a:rPr lang="en-US" smtClean="0"/>
              <a:t>6/8/2018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725-E820-4B2A-A81C-15E6A453397F}" type="datetime1">
              <a:rPr lang="en-US" smtClean="0"/>
              <a:t>6/8/2018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68DB90A-5AB2-4BF4-8147-F4CADCC03FE3}" type="datetime1">
              <a:rPr lang="en-US" smtClean="0"/>
              <a:t>6/8/2018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CF7D-CB0D-4FDB-902B-9E5CD56B2F3F}" type="datetime1">
              <a:rPr lang="en-US" smtClean="0"/>
              <a:t>6/8/2018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5614-9033-4786-9235-17DD4EEE6651}" type="datetime1">
              <a:rPr lang="en-US" smtClean="0"/>
              <a:t>6/8/2018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D299-E27D-455F-9667-E019E6CEA2DD}" type="datetime1">
              <a:rPr lang="en-US" smtClean="0"/>
              <a:t>6/8/2018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9CB-1752-48C5-8105-E376DCE212C0}" type="datetime1">
              <a:rPr lang="en-US" smtClean="0"/>
              <a:t>6/8/2018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1C62-8F5A-4581-84EA-8C88B3391AE6}" type="datetime1">
              <a:rPr lang="en-US" smtClean="0"/>
              <a:t>6/8/2018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8DDE-8CD0-4E97-98D0-8F413940748F}" type="datetime1">
              <a:rPr lang="en-US" smtClean="0"/>
              <a:t>6/8/2018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B19053D-4B37-4D7B-8ABF-990319F02EE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BB6B48-E8B6-492E-B5F2-B7A73A7469AD}" type="datetime1">
              <a:rPr lang="en-US" smtClean="0"/>
              <a:t>6/8/2018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atr%C3%B3n_de_dise%C3%B1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anielggarcia.wordpress.com/2014/04/07/patrones-estructurales-vii-patron-proxy/" TargetMode="External"/><Relationship Id="rId5" Type="http://schemas.openxmlformats.org/officeDocument/2006/relationships/hyperlink" Target="https://programacion.net/articulo/patrones_de_diseno_xiii_patrones_estructurales_proxy_1016" TargetMode="External"/><Relationship Id="rId4" Type="http://schemas.openxmlformats.org/officeDocument/2006/relationships/hyperlink" Target="http://migranitodejava.blogspot.com/2011/06/proxy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2699792" y="5373216"/>
            <a:ext cx="3962400" cy="1205880"/>
          </a:xfrm>
        </p:spPr>
        <p:txBody>
          <a:bodyPr/>
          <a:lstStyle/>
          <a:p>
            <a:r>
              <a:rPr lang="es-ES" dirty="0" smtClean="0"/>
              <a:t>Francisco García </a:t>
            </a:r>
            <a:r>
              <a:rPr lang="es-ES" dirty="0" err="1" smtClean="0"/>
              <a:t>Miñano</a:t>
            </a:r>
            <a:endParaRPr lang="es-ES" dirty="0" smtClean="0"/>
          </a:p>
          <a:p>
            <a:r>
              <a:rPr lang="es-ES" dirty="0" smtClean="0"/>
              <a:t>23.014.354W</a:t>
            </a:r>
          </a:p>
          <a:p>
            <a:r>
              <a:rPr lang="es-ES" dirty="0" smtClean="0"/>
              <a:t>Grado de Ingeniería Informática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 smtClean="0"/>
              <a:t>Patrón Proxy</a:t>
            </a:r>
            <a:endParaRPr lang="es-ES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8640"/>
            <a:ext cx="1923840" cy="193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683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5915000" cy="800472"/>
          </a:xfrm>
        </p:spPr>
        <p:txBody>
          <a:bodyPr/>
          <a:lstStyle/>
          <a:p>
            <a:pPr algn="ctr"/>
            <a:r>
              <a:rPr lang="es-ES" sz="4000" dirty="0" smtClean="0"/>
              <a:t>Código Proxy (iii)</a:t>
            </a:r>
            <a:endParaRPr lang="es-ES" sz="40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>
          <a:xfrm>
            <a:off x="457200" y="1772816"/>
            <a:ext cx="6131024" cy="3265175"/>
          </a:xfrm>
        </p:spPr>
        <p:txBody>
          <a:bodyPr>
            <a:noAutofit/>
          </a:bodyPr>
          <a:lstStyle/>
          <a:p>
            <a:pPr algn="just"/>
            <a:r>
              <a:rPr lang="es-ES" sz="2000" dirty="0" smtClean="0"/>
              <a:t>Creamos la clase </a:t>
            </a:r>
            <a:r>
              <a:rPr lang="es-ES" sz="2000" dirty="0" err="1" smtClean="0"/>
              <a:t>LlaveReal</a:t>
            </a:r>
            <a:r>
              <a:rPr lang="es-ES" sz="2000" dirty="0" smtClean="0"/>
              <a:t>:</a:t>
            </a:r>
          </a:p>
          <a:p>
            <a:pPr algn="just"/>
            <a:r>
              <a:rPr lang="es-ES" sz="2000" dirty="0" smtClean="0"/>
              <a:t>Esta clase hereda de </a:t>
            </a:r>
          </a:p>
          <a:p>
            <a:pPr algn="just"/>
            <a:r>
              <a:rPr lang="es-ES" sz="2000" dirty="0" smtClean="0"/>
              <a:t>la clase Llave. Por tanto </a:t>
            </a:r>
          </a:p>
          <a:p>
            <a:pPr algn="just"/>
            <a:r>
              <a:rPr lang="es-ES" sz="2000" dirty="0" smtClean="0"/>
              <a:t>tenemos que sobre-</a:t>
            </a:r>
          </a:p>
          <a:p>
            <a:pPr algn="just"/>
            <a:r>
              <a:rPr lang="es-ES" sz="2000" dirty="0" smtClean="0"/>
              <a:t>escribir los dos métodos</a:t>
            </a:r>
          </a:p>
          <a:p>
            <a:pPr algn="just"/>
            <a:r>
              <a:rPr lang="es-ES" sz="2000" dirty="0" smtClean="0"/>
              <a:t>Además, de un constructor</a:t>
            </a:r>
          </a:p>
          <a:p>
            <a:pPr algn="just"/>
            <a:r>
              <a:rPr lang="es-ES" sz="2000" dirty="0" smtClean="0"/>
              <a:t>para el código de la Llave</a:t>
            </a:r>
            <a:endParaRPr lang="es-E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8640"/>
            <a:ext cx="1923840" cy="193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76872"/>
            <a:ext cx="53721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14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8640"/>
            <a:ext cx="1923840" cy="193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16"/>
          <a:stretch/>
        </p:blipFill>
        <p:spPr bwMode="auto">
          <a:xfrm>
            <a:off x="179512" y="2348880"/>
            <a:ext cx="6610350" cy="3327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5915000" cy="800472"/>
          </a:xfrm>
        </p:spPr>
        <p:txBody>
          <a:bodyPr/>
          <a:lstStyle/>
          <a:p>
            <a:pPr algn="ctr"/>
            <a:r>
              <a:rPr lang="es-ES" sz="4000" dirty="0" smtClean="0"/>
              <a:t>Código Proxy (iv.1)</a:t>
            </a:r>
            <a:endParaRPr lang="es-ES" sz="40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395536" y="1556792"/>
            <a:ext cx="6048672" cy="1459767"/>
          </a:xfrm>
        </p:spPr>
        <p:txBody>
          <a:bodyPr/>
          <a:lstStyle/>
          <a:p>
            <a:pPr algn="l"/>
            <a:r>
              <a:rPr lang="es-ES" dirty="0" smtClean="0"/>
              <a:t>Creamos la clase </a:t>
            </a:r>
            <a:r>
              <a:rPr lang="es-ES" dirty="0" err="1" smtClean="0"/>
              <a:t>LlaveProxy</a:t>
            </a:r>
            <a:r>
              <a:rPr lang="es-ES" dirty="0" smtClean="0"/>
              <a:t>, esta es con la que nos comunicaremos. Como se ve en la imagen inferior hereda de Llave, tiene un atributo Llave, un constructor y los métodos abstractos que tenemos sobrescribir.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535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8640"/>
            <a:ext cx="1923840" cy="193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5915000" cy="800472"/>
          </a:xfrm>
        </p:spPr>
        <p:txBody>
          <a:bodyPr/>
          <a:lstStyle/>
          <a:p>
            <a:pPr algn="ctr"/>
            <a:r>
              <a:rPr lang="es-ES" sz="4000" dirty="0" smtClean="0"/>
              <a:t>Código Proxy (iv.2)</a:t>
            </a:r>
            <a:endParaRPr lang="es-ES" sz="4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5"/>
          <a:stretch/>
        </p:blipFill>
        <p:spPr bwMode="auto">
          <a:xfrm>
            <a:off x="142730" y="1772816"/>
            <a:ext cx="6610350" cy="3792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39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8640"/>
            <a:ext cx="1923840" cy="193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5915000" cy="800472"/>
          </a:xfrm>
        </p:spPr>
        <p:txBody>
          <a:bodyPr/>
          <a:lstStyle/>
          <a:p>
            <a:pPr algn="ctr"/>
            <a:r>
              <a:rPr lang="es-ES" sz="4000" dirty="0" smtClean="0"/>
              <a:t>Código Proxy (v)</a:t>
            </a:r>
            <a:endParaRPr lang="es-ES" sz="4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64770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93096"/>
            <a:ext cx="64293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395536" y="1556792"/>
            <a:ext cx="6048672" cy="563353"/>
          </a:xfrm>
        </p:spPr>
        <p:txBody>
          <a:bodyPr/>
          <a:lstStyle/>
          <a:p>
            <a:pPr algn="l"/>
            <a:r>
              <a:rPr lang="es-ES" dirty="0" smtClean="0"/>
              <a:t>Pruebas realizadas.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8131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5915000" cy="800472"/>
          </a:xfrm>
        </p:spPr>
        <p:txBody>
          <a:bodyPr/>
          <a:lstStyle/>
          <a:p>
            <a:pPr algn="ctr"/>
            <a:r>
              <a:rPr lang="es-ES" sz="4000" dirty="0" smtClean="0"/>
              <a:t>Bibliografía</a:t>
            </a:r>
            <a:endParaRPr lang="es-ES" sz="4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8640"/>
            <a:ext cx="1923840" cy="193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827584" y="1556792"/>
            <a:ext cx="5328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>
                <a:hlinkClick r:id="rId3"/>
              </a:rPr>
              <a:t>https://</a:t>
            </a:r>
            <a:r>
              <a:rPr lang="es-ES" sz="2000" u="sng" dirty="0" smtClean="0">
                <a:hlinkClick r:id="rId3"/>
              </a:rPr>
              <a:t>es.wikipedia.org/wiki/Patr%C3%B3n_de_dise%C3%B1o</a:t>
            </a:r>
            <a:r>
              <a:rPr lang="es-ES" sz="2000" u="sng" dirty="0" smtClean="0"/>
              <a:t> </a:t>
            </a:r>
          </a:p>
          <a:p>
            <a:endParaRPr lang="es-ES" sz="2000" u="sng" dirty="0" smtClean="0"/>
          </a:p>
          <a:p>
            <a:r>
              <a:rPr lang="es-ES" sz="2000" u="sng" dirty="0">
                <a:hlinkClick r:id="rId4"/>
              </a:rPr>
              <a:t>http://</a:t>
            </a:r>
            <a:r>
              <a:rPr lang="es-ES" sz="2000" u="sng" dirty="0" smtClean="0">
                <a:hlinkClick r:id="rId4"/>
              </a:rPr>
              <a:t>migranitodejava.blogspot.com/2011/06/proxy.html</a:t>
            </a:r>
            <a:r>
              <a:rPr lang="es-ES" sz="2000" u="sng" dirty="0" smtClean="0"/>
              <a:t> </a:t>
            </a:r>
          </a:p>
          <a:p>
            <a:endParaRPr lang="es-ES" sz="2000" u="sng" dirty="0" smtClean="0"/>
          </a:p>
          <a:p>
            <a:r>
              <a:rPr lang="es-ES" sz="2000" u="sng" dirty="0">
                <a:hlinkClick r:id="rId4"/>
              </a:rPr>
              <a:t>http://</a:t>
            </a:r>
            <a:r>
              <a:rPr lang="es-ES" sz="2000" u="sng" dirty="0" smtClean="0">
                <a:hlinkClick r:id="rId4"/>
              </a:rPr>
              <a:t>migranitodejava.blogspot.com/2011/06/proxy.html</a:t>
            </a:r>
            <a:endParaRPr lang="es-ES" sz="2000" u="sng" dirty="0" smtClean="0"/>
          </a:p>
          <a:p>
            <a:endParaRPr lang="es-ES" sz="2000" u="sng" dirty="0" smtClean="0"/>
          </a:p>
          <a:p>
            <a:r>
              <a:rPr lang="es-ES" sz="2000" u="sng" dirty="0">
                <a:hlinkClick r:id="rId5"/>
              </a:rPr>
              <a:t>https://</a:t>
            </a:r>
            <a:r>
              <a:rPr lang="es-ES" sz="2000" u="sng" dirty="0" smtClean="0">
                <a:hlinkClick r:id="rId5"/>
              </a:rPr>
              <a:t>programacion.net/articulo/patrones_de_diseno_xiii_patrones_estructurales_proxy_1016</a:t>
            </a:r>
            <a:r>
              <a:rPr lang="es-ES" sz="2000" u="sng" dirty="0" smtClean="0"/>
              <a:t> </a:t>
            </a:r>
          </a:p>
          <a:p>
            <a:endParaRPr lang="es-ES" sz="2000" u="sng" dirty="0"/>
          </a:p>
          <a:p>
            <a:r>
              <a:rPr lang="es-ES" sz="2000" u="sng" dirty="0">
                <a:hlinkClick r:id="rId6"/>
              </a:rPr>
              <a:t>https://danielggarcia.wordpress.com/2014/04/07/patrones-estructurales-vii-patron-proxy</a:t>
            </a:r>
            <a:r>
              <a:rPr lang="es-ES" sz="2000" u="sng" dirty="0" smtClean="0">
                <a:hlinkClick r:id="rId6"/>
              </a:rPr>
              <a:t>/</a:t>
            </a:r>
            <a:r>
              <a:rPr lang="es-ES" sz="2000" u="sng" dirty="0" smtClean="0"/>
              <a:t> </a:t>
            </a:r>
          </a:p>
          <a:p>
            <a:endParaRPr lang="es-ES" sz="2000" u="sng" dirty="0"/>
          </a:p>
        </p:txBody>
      </p:sp>
    </p:spTree>
    <p:extLst>
      <p:ext uri="{BB962C8B-B14F-4D97-AF65-F5344CB8AC3E}">
        <p14:creationId xmlns:p14="http://schemas.microsoft.com/office/powerpoint/2010/main" val="54234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1043608" y="1556792"/>
            <a:ext cx="5328592" cy="3816424"/>
          </a:xfrm>
        </p:spPr>
        <p:txBody>
          <a:bodyPr>
            <a:noAutofit/>
          </a:bodyPr>
          <a:lstStyle/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ü"/>
            </a:pP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Propósito.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ü"/>
            </a:pP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Características y Motivación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ü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Tipos.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ü"/>
            </a:pP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Estructura.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ü"/>
            </a:pP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Código Ejemplo.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ü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Bibliografía.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971600" y="188640"/>
            <a:ext cx="4464496" cy="1261120"/>
          </a:xfrm>
        </p:spPr>
        <p:txBody>
          <a:bodyPr/>
          <a:lstStyle/>
          <a:p>
            <a:pPr algn="l"/>
            <a:r>
              <a:rPr lang="es-ES" sz="4000" dirty="0" smtClean="0"/>
              <a:t>Contenido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8640"/>
            <a:ext cx="1923840" cy="193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88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5915000" cy="800472"/>
          </a:xfrm>
        </p:spPr>
        <p:txBody>
          <a:bodyPr/>
          <a:lstStyle/>
          <a:p>
            <a:pPr algn="ctr"/>
            <a:r>
              <a:rPr lang="es-ES" sz="4000" dirty="0" smtClean="0"/>
              <a:t>Propósito</a:t>
            </a:r>
            <a:endParaRPr lang="es-ES" sz="40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>
          <a:xfrm>
            <a:off x="457200" y="1772816"/>
            <a:ext cx="6131024" cy="3265175"/>
          </a:xfrm>
        </p:spPr>
        <p:txBody>
          <a:bodyPr>
            <a:noAutofit/>
          </a:bodyPr>
          <a:lstStyle/>
          <a:p>
            <a:pPr algn="just"/>
            <a:r>
              <a:rPr lang="es-ES" sz="2000" dirty="0" smtClean="0"/>
              <a:t>Este Patrón (Proxy) es utilizado como un objeto intermedio para acceder a un Objeto destino, permitiendo controlar el acceso a este Objeto.  Para esto es obligatorio realizar las llamadas a este Objeto a través del objeto Proxy. </a:t>
            </a:r>
          </a:p>
          <a:p>
            <a:pPr algn="just"/>
            <a:r>
              <a:rPr lang="es-ES" sz="2000" dirty="0" smtClean="0"/>
              <a:t>Este objeto Proxy decidirá el acceso al Objeto.</a:t>
            </a:r>
          </a:p>
          <a:p>
            <a:pPr algn="just"/>
            <a:r>
              <a:rPr lang="es-ES" sz="2000" dirty="0" smtClean="0"/>
              <a:t>Un ejemplo de funcionamiento es: </a:t>
            </a:r>
          </a:p>
          <a:p>
            <a:pPr algn="just"/>
            <a:r>
              <a:rPr lang="es-ES" sz="2000" dirty="0" smtClean="0"/>
              <a:t>El proxy para conexiones Web. Ponemos este proxy entre nuestro navegador y la pagina web destino. Para navegar con una mayor seguridad entre las paginas.</a:t>
            </a:r>
            <a:endParaRPr lang="es-E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8640"/>
            <a:ext cx="1923840" cy="193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3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5915000" cy="800472"/>
          </a:xfrm>
        </p:spPr>
        <p:txBody>
          <a:bodyPr/>
          <a:lstStyle/>
          <a:p>
            <a:pPr algn="ctr"/>
            <a:r>
              <a:rPr lang="es-ES" sz="4000" dirty="0" smtClean="0"/>
              <a:t>Características</a:t>
            </a:r>
            <a:endParaRPr lang="es-ES" sz="40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>
          <a:xfrm>
            <a:off x="457200" y="1772817"/>
            <a:ext cx="6131024" cy="1944216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es-ES" sz="2000" dirty="0" smtClean="0"/>
              <a:t>Proporciona Soluciones concretas en la creación de objetos pesados.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ES" sz="2000" dirty="0" smtClean="0"/>
              <a:t>Proporciona soluciones técnicas para la utilización de las cargas de objetos de gran tamaño.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ES" sz="2000" dirty="0" smtClean="0"/>
              <a:t>Favorece la reutilización de código.</a:t>
            </a:r>
            <a:endParaRPr lang="es-E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8640"/>
            <a:ext cx="1923840" cy="193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691952" y="3717032"/>
            <a:ext cx="5915000" cy="8004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/>
              <a:t>Cuando usaremos este Patrón</a:t>
            </a:r>
            <a:r>
              <a:rPr lang="es-ES" sz="4000" dirty="0" smtClean="0"/>
              <a:t>.</a:t>
            </a:r>
            <a:endParaRPr lang="es-ES" sz="4000" dirty="0"/>
          </a:p>
        </p:txBody>
      </p:sp>
      <p:sp>
        <p:nvSpPr>
          <p:cNvPr id="7" name="2 Marcador de texto"/>
          <p:cNvSpPr txBox="1">
            <a:spLocks/>
          </p:cNvSpPr>
          <p:nvPr/>
        </p:nvSpPr>
        <p:spPr>
          <a:xfrm>
            <a:off x="631506" y="4517504"/>
            <a:ext cx="6131024" cy="1944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itchFamily="2" charset="2"/>
              <a:buChar char="ü"/>
            </a:pPr>
            <a:r>
              <a:rPr lang="es-ES" sz="2000" dirty="0" smtClean="0"/>
              <a:t>Cuando necesitamos una referencia flexible a un Objeto.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ES" sz="2000" dirty="0" smtClean="0"/>
              <a:t>Cuando sea necesario controlar el acceso al Objeto.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ES" sz="2000" dirty="0" smtClean="0"/>
              <a:t>Para habilitar ciertos módulos de un Objeto.</a:t>
            </a:r>
          </a:p>
        </p:txBody>
      </p:sp>
    </p:spTree>
    <p:extLst>
      <p:ext uri="{BB962C8B-B14F-4D97-AF65-F5344CB8AC3E}">
        <p14:creationId xmlns:p14="http://schemas.microsoft.com/office/powerpoint/2010/main" val="405397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5915000" cy="800472"/>
          </a:xfrm>
        </p:spPr>
        <p:txBody>
          <a:bodyPr/>
          <a:lstStyle/>
          <a:p>
            <a:pPr algn="ctr"/>
            <a:r>
              <a:rPr lang="es-ES" sz="4000" dirty="0" smtClean="0"/>
              <a:t>Tipos</a:t>
            </a:r>
            <a:endParaRPr lang="es-ES" sz="40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>
          <a:xfrm>
            <a:off x="467544" y="2090124"/>
            <a:ext cx="6131024" cy="3265175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es-ES" sz="2000" dirty="0" smtClean="0"/>
              <a:t> </a:t>
            </a:r>
            <a:r>
              <a:rPr lang="es-ES" sz="2400" dirty="0" smtClean="0"/>
              <a:t>Proxy Remoto: se encarga de ocultar la comunicación entre el cliente y el objeto remoto.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ES" sz="2400" dirty="0"/>
              <a:t> </a:t>
            </a:r>
            <a:r>
              <a:rPr lang="es-ES" sz="2400" dirty="0" smtClean="0"/>
              <a:t>Proxy Virtual: Instancia el Objeto. Realizando operaciones de mayor coste computacional.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ES" sz="2400" dirty="0" smtClean="0"/>
              <a:t>Proxy Protección: establece el control sobre el objeto.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8640"/>
            <a:ext cx="1923840" cy="193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76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371702"/>
            <a:ext cx="5915000" cy="800472"/>
          </a:xfrm>
        </p:spPr>
        <p:txBody>
          <a:bodyPr/>
          <a:lstStyle/>
          <a:p>
            <a:pPr algn="ctr"/>
            <a:r>
              <a:rPr lang="es-ES" sz="4000" dirty="0" smtClean="0"/>
              <a:t>Estructura (i)</a:t>
            </a:r>
            <a:endParaRPr lang="es-ES" sz="40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>
          <a:xfrm>
            <a:off x="457200" y="3933056"/>
            <a:ext cx="6131024" cy="2376263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s-ES" sz="1600" i="1" dirty="0" smtClean="0"/>
              <a:t>Ta</a:t>
            </a:r>
            <a:r>
              <a:rPr lang="es-ES" sz="1800" i="1" dirty="0" smtClean="0"/>
              <a:t>bla Elemento: interfaz o clase abstracta que como se ve proporciona acceso al Objeto.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s-ES" sz="1800" i="1" dirty="0" smtClean="0"/>
              <a:t>Tabla </a:t>
            </a:r>
            <a:r>
              <a:rPr lang="es-ES" sz="1800" i="1" dirty="0" err="1" smtClean="0"/>
              <a:t>ElementoProxy</a:t>
            </a:r>
            <a:r>
              <a:rPr lang="es-ES" sz="1800" i="1" dirty="0" smtClean="0"/>
              <a:t>: referencia con Elemento Real. Controla la creación y acceso al </a:t>
            </a:r>
            <a:r>
              <a:rPr lang="es-ES" sz="1800" i="1" dirty="0" err="1" smtClean="0"/>
              <a:t>ElementoReal</a:t>
            </a:r>
            <a:r>
              <a:rPr lang="es-ES" sz="1800" i="1" dirty="0" smtClean="0"/>
              <a:t>.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s-ES" sz="1800" i="1" dirty="0" err="1" smtClean="0"/>
              <a:t>ElementoReal</a:t>
            </a:r>
            <a:r>
              <a:rPr lang="es-ES" sz="1800" i="1" dirty="0" smtClean="0"/>
              <a:t>: en Objeto en si.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s-ES" sz="1800" i="1" dirty="0" smtClean="0"/>
              <a:t>Cliente: es el que solicita el acceso al Objeto.</a:t>
            </a:r>
            <a:endParaRPr lang="es-ES" sz="1800" i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8640"/>
            <a:ext cx="1923840" cy="193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Resultado de imagen de caracteristicas patron prox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53" y="1268760"/>
            <a:ext cx="494347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16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5915000" cy="800472"/>
          </a:xfrm>
        </p:spPr>
        <p:txBody>
          <a:bodyPr/>
          <a:lstStyle/>
          <a:p>
            <a:pPr algn="ctr"/>
            <a:r>
              <a:rPr lang="es-ES" sz="4000" dirty="0" smtClean="0"/>
              <a:t>Código </a:t>
            </a:r>
            <a:r>
              <a:rPr lang="es-ES" sz="4000" dirty="0" smtClean="0"/>
              <a:t>Proxy (Ejemplo)</a:t>
            </a:r>
            <a:endParaRPr lang="es-ES" sz="40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>
          <a:xfrm>
            <a:off x="467544" y="1628875"/>
            <a:ext cx="6131024" cy="3265175"/>
          </a:xfrm>
        </p:spPr>
        <p:txBody>
          <a:bodyPr>
            <a:noAutofit/>
          </a:bodyPr>
          <a:lstStyle/>
          <a:p>
            <a:pPr algn="just"/>
            <a:r>
              <a:rPr lang="es-ES" sz="2000"/>
              <a:t>C</a:t>
            </a:r>
            <a:r>
              <a:rPr lang="es-ES" sz="2000" smtClean="0"/>
              <a:t>ontrol </a:t>
            </a:r>
            <a:r>
              <a:rPr lang="es-ES" sz="2000" dirty="0" smtClean="0"/>
              <a:t>de código de llave para apertura de Coche. Dos modelos: modelo de control de la centralita y modelo de control de seguridad</a:t>
            </a:r>
            <a:r>
              <a:rPr lang="es-ES" sz="2000" dirty="0" smtClean="0"/>
              <a:t>.</a:t>
            </a:r>
          </a:p>
          <a:p>
            <a:pPr algn="just"/>
            <a:r>
              <a:rPr lang="es-ES" sz="2000" dirty="0" smtClean="0"/>
              <a:t>Diagrama de Clase:</a:t>
            </a:r>
          </a:p>
          <a:p>
            <a:pPr algn="just"/>
            <a:endParaRPr lang="es-ES" sz="20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8640"/>
            <a:ext cx="1923840" cy="193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73306"/>
            <a:ext cx="5930652" cy="340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82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5915000" cy="800472"/>
          </a:xfrm>
        </p:spPr>
        <p:txBody>
          <a:bodyPr/>
          <a:lstStyle/>
          <a:p>
            <a:pPr algn="ctr"/>
            <a:r>
              <a:rPr lang="es-ES" sz="4000" dirty="0" smtClean="0"/>
              <a:t>Código Proxy (i)</a:t>
            </a:r>
            <a:endParaRPr lang="es-ES" sz="40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>
          <a:xfrm>
            <a:off x="467544" y="1628875"/>
            <a:ext cx="6131024" cy="3265175"/>
          </a:xfrm>
        </p:spPr>
        <p:txBody>
          <a:bodyPr>
            <a:noAutofit/>
          </a:bodyPr>
          <a:lstStyle/>
          <a:p>
            <a:pPr algn="just"/>
            <a:r>
              <a:rPr lang="es-ES" sz="2000" dirty="0" smtClean="0"/>
              <a:t>Tenemos </a:t>
            </a:r>
            <a:r>
              <a:rPr lang="es-ES" sz="2000" dirty="0" smtClean="0"/>
              <a:t>la clase </a:t>
            </a:r>
            <a:r>
              <a:rPr lang="es-ES" sz="2000" dirty="0" err="1" smtClean="0"/>
              <a:t>CentralitaVehiculo</a:t>
            </a:r>
            <a:r>
              <a:rPr lang="es-ES" sz="2000" dirty="0" smtClean="0"/>
              <a:t>. Con dos atributos. </a:t>
            </a:r>
          </a:p>
          <a:p>
            <a:pPr algn="just"/>
            <a:r>
              <a:rPr lang="es-ES" sz="2000" dirty="0" smtClean="0"/>
              <a:t>Necesitamos un sistema </a:t>
            </a:r>
          </a:p>
          <a:p>
            <a:pPr algn="just"/>
            <a:r>
              <a:rPr lang="es-ES" sz="2000" dirty="0" smtClean="0"/>
              <a:t>compatible con los dos </a:t>
            </a:r>
          </a:p>
          <a:p>
            <a:pPr algn="just"/>
            <a:r>
              <a:rPr lang="es-ES" sz="2000" dirty="0" smtClean="0"/>
              <a:t>modelos, donde en ambos </a:t>
            </a:r>
          </a:p>
          <a:p>
            <a:pPr algn="just"/>
            <a:r>
              <a:rPr lang="es-ES" sz="2000" dirty="0" smtClean="0"/>
              <a:t>casos solo controle la </a:t>
            </a:r>
          </a:p>
          <a:p>
            <a:pPr algn="just"/>
            <a:r>
              <a:rPr lang="es-ES" sz="2000" dirty="0" smtClean="0"/>
              <a:t>centralita y en el otro modelo </a:t>
            </a:r>
          </a:p>
          <a:p>
            <a:pPr algn="just"/>
            <a:r>
              <a:rPr lang="es-ES" sz="2000" dirty="0" smtClean="0"/>
              <a:t>controle la seguridad</a:t>
            </a:r>
            <a:endParaRPr lang="es-E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8640"/>
            <a:ext cx="1923840" cy="193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227175"/>
            <a:ext cx="49911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5915000" cy="800472"/>
          </a:xfrm>
        </p:spPr>
        <p:txBody>
          <a:bodyPr/>
          <a:lstStyle/>
          <a:p>
            <a:pPr algn="ctr"/>
            <a:r>
              <a:rPr lang="es-ES" sz="4000" dirty="0" smtClean="0"/>
              <a:t>Código Proxy (ii)</a:t>
            </a:r>
            <a:endParaRPr lang="es-ES" sz="40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>
          <a:xfrm>
            <a:off x="457200" y="1772816"/>
            <a:ext cx="6131024" cy="4680520"/>
          </a:xfrm>
        </p:spPr>
        <p:txBody>
          <a:bodyPr>
            <a:noAutofit/>
          </a:bodyPr>
          <a:lstStyle/>
          <a:p>
            <a:pPr algn="just"/>
            <a:r>
              <a:rPr lang="es-ES" sz="2000" dirty="0" smtClean="0"/>
              <a:t>Configuramos la clase Abstracta Llave.</a:t>
            </a:r>
          </a:p>
          <a:p>
            <a:pPr algn="just"/>
            <a:endParaRPr lang="es-ES" sz="2000" dirty="0"/>
          </a:p>
          <a:p>
            <a:pPr algn="just"/>
            <a:endParaRPr lang="es-ES" sz="2000" dirty="0" smtClean="0"/>
          </a:p>
          <a:p>
            <a:pPr algn="just"/>
            <a:endParaRPr lang="es-ES" sz="2000" dirty="0"/>
          </a:p>
          <a:p>
            <a:pPr algn="just"/>
            <a:endParaRPr lang="es-ES" sz="2000" dirty="0" smtClean="0"/>
          </a:p>
          <a:p>
            <a:pPr algn="just"/>
            <a:endParaRPr lang="es-ES" sz="2000" dirty="0"/>
          </a:p>
          <a:p>
            <a:pPr algn="just"/>
            <a:endParaRPr lang="es-ES" sz="2000" dirty="0" smtClean="0"/>
          </a:p>
          <a:p>
            <a:pPr algn="just"/>
            <a:endParaRPr lang="es-ES" sz="2000" dirty="0"/>
          </a:p>
          <a:p>
            <a:pPr algn="just"/>
            <a:endParaRPr lang="es-ES" sz="2000" dirty="0" smtClean="0"/>
          </a:p>
          <a:p>
            <a:pPr algn="just"/>
            <a:endParaRPr lang="es-ES" sz="2000" dirty="0"/>
          </a:p>
          <a:p>
            <a:pPr algn="just"/>
            <a:endParaRPr lang="es-ES" sz="2000" dirty="0" smtClean="0"/>
          </a:p>
          <a:p>
            <a:pPr algn="just"/>
            <a:r>
              <a:rPr lang="es-ES" sz="2000" dirty="0" smtClean="0"/>
              <a:t>Tiene un atributo, su constructor y dos métodos abstractos para realizar Contacto y comprobar llave.</a:t>
            </a:r>
          </a:p>
          <a:p>
            <a:pPr algn="just"/>
            <a:endParaRPr lang="es-E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8640"/>
            <a:ext cx="1923840" cy="193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087311" cy="3341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854960"/>
      </p:ext>
    </p:extLst>
  </p:cSld>
  <p:clrMapOvr>
    <a:masterClrMapping/>
  </p:clrMapOvr>
</p:sld>
</file>

<file path=ppt/theme/theme1.xml><?xml version="1.0" encoding="utf-8"?>
<a:theme xmlns:a="http://schemas.openxmlformats.org/drawingml/2006/main" name="Compuesto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329</TotalTime>
  <Words>493</Words>
  <Application>Microsoft Office PowerPoint</Application>
  <PresentationFormat>Presentación en pantalla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Compuesto</vt:lpstr>
      <vt:lpstr>Patrón Proxy</vt:lpstr>
      <vt:lpstr>Contenido.</vt:lpstr>
      <vt:lpstr>Propósito</vt:lpstr>
      <vt:lpstr>Características</vt:lpstr>
      <vt:lpstr>Tipos</vt:lpstr>
      <vt:lpstr>Estructura (i)</vt:lpstr>
      <vt:lpstr>Código Proxy (Ejemplo)</vt:lpstr>
      <vt:lpstr>Código Proxy (i)</vt:lpstr>
      <vt:lpstr>Código Proxy (ii)</vt:lpstr>
      <vt:lpstr>Código Proxy (iii)</vt:lpstr>
      <vt:lpstr>Código Proxy (iv.1)</vt:lpstr>
      <vt:lpstr>Código Proxy (iv.2)</vt:lpstr>
      <vt:lpstr>Código Proxy (v)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Proxy</dc:title>
  <dc:creator>Usuario de Windows</dc:creator>
  <cp:lastModifiedBy>usuario</cp:lastModifiedBy>
  <cp:revision>28</cp:revision>
  <dcterms:created xsi:type="dcterms:W3CDTF">2018-06-04T08:54:00Z</dcterms:created>
  <dcterms:modified xsi:type="dcterms:W3CDTF">2018-06-08T10:46:06Z</dcterms:modified>
</cp:coreProperties>
</file>