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B9C0-4A65-4325-ACEC-3803B7A10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ABAAC-3848-4DDD-AE60-F100A5ED8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C9F53-CF67-4824-B8A6-A75F3522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DE3-5584-4F27-A1F6-6AD4117D716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37858-BEF6-4A59-ADBD-ECA2B17C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30CF-44CB-4A5C-A7E1-8C1DE62C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101B-3612-47E0-B8FE-0A3AF2F0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3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78F3-302A-4681-9AEF-EFE7E314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82A8B-573E-42E3-BAB4-076C7D691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3E3ED-A0CA-4E13-B684-016B7CB8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DE3-5584-4F27-A1F6-6AD4117D716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298DC-42BA-4602-BB70-C574DE0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9FEB-361D-4CF8-A5B9-A480CC2A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101B-3612-47E0-B8FE-0A3AF2F0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6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1C337-4445-4680-9B7A-84C4A61BD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C3AD6-A6C4-4C42-A039-0EB7684B7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DA1A-1497-4270-8204-6FACD95C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DE3-5584-4F27-A1F6-6AD4117D716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C7C5D-1A26-4DEA-AF18-6BCA2832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DE241-27CF-4DD2-8350-D2DD48B0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101B-3612-47E0-B8FE-0A3AF2F0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2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E1AC-E9DD-445A-A283-CBC483C9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5918-3DF7-4BF4-BF0D-9F05D5E44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1CA7-387B-4F5F-8E1F-83473C0E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DE3-5584-4F27-A1F6-6AD4117D716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1B248-2B60-4E64-B0EF-EAAC49D3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4BA5-9B26-44D9-BB3D-68BC4D74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101B-3612-47E0-B8FE-0A3AF2F0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9E3E-8A5D-41D9-A646-3D63B03B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4F8CB-47AB-42DA-885A-48EB76A19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7D16-F290-4716-827B-F747F628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DE3-5584-4F27-A1F6-6AD4117D716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85A1-BB92-43E3-89E4-9ADFB169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30FD-685A-4B12-8BBB-8D869AD6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101B-3612-47E0-B8FE-0A3AF2F0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7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7C4A-9033-40A7-8FA0-AC6016B5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7F12E-4899-4B15-B444-B4155FA86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69979-859B-4660-B875-62DE1ADF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9A4FC-75D6-404A-8337-02A21ED8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DE3-5584-4F27-A1F6-6AD4117D716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F55E1-544D-4D50-A02E-3695ECCA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07B84-703B-48BF-824F-65282104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101B-3612-47E0-B8FE-0A3AF2F0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8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DBC9-3986-4BE4-BAAA-783C2A04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19A08-6B67-4851-8A7E-C57BE4820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BFA5A-D61B-42DC-84E9-353FF126F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9DCB6-D2D2-4ABF-A266-B15DF1D17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5E68C-7B99-466A-9871-3EE2D6602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B74CC-3FFC-42B8-9CD2-58ABDDB2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DE3-5584-4F27-A1F6-6AD4117D716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32BB4-9E7B-4C63-B266-A4283C78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842D0-9404-4005-A1AE-FE4D885F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101B-3612-47E0-B8FE-0A3AF2F0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9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838B-A942-4AF9-B1A4-5D035AF5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F564D-CF61-47BB-AE84-30796B4B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DE3-5584-4F27-A1F6-6AD4117D716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A492F-ABF2-4ED4-B4A2-9959D349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CC7E9-62E3-4D18-A7BB-A43B07EE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101B-3612-47E0-B8FE-0A3AF2F0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4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2686D7-BB27-410D-B65D-97789B69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DE3-5584-4F27-A1F6-6AD4117D716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FE84F-AB9A-4619-A360-B12005AB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3D70E-6A8B-467C-A789-441070E2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101B-3612-47E0-B8FE-0A3AF2F0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0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B7D0-A00B-425C-BAED-6D912912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BFF3-C662-4275-9694-1D2BEAD2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2B376-9ABD-42B7-8368-129E8621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9EA62-ACEE-451E-8D0D-02437629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DE3-5584-4F27-A1F6-6AD4117D716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77426-1985-44BD-853E-B55A4C3C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BD8E0-01B2-4075-B288-24636AFB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101B-3612-47E0-B8FE-0A3AF2F0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5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9567-40D6-4398-953C-C5A362B4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8EC20-6C07-48F6-B950-5BB36A8B0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826D0-7C27-4C0C-B571-19458E595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DC64E-C9E6-454F-AD06-A10D20CB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DE3-5584-4F27-A1F6-6AD4117D716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C933D-F279-4FC0-B8FA-10DBC860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BD751-F22A-4682-BA1F-8FAE5254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101B-3612-47E0-B8FE-0A3AF2F0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1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4FFE2-A820-41C0-AD3A-FD17B982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DB3FE-3CF2-4E3F-B59A-B559C020C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9F059-1588-4590-829F-7ED275CD8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0DE3-5584-4F27-A1F6-6AD4117D716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0B43C-9048-4FF0-9CE4-BAE49D3F0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1F8F6-77B6-4D50-AA80-25FF5E565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1101B-3612-47E0-B8FE-0A3AF2F0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A4E5EA-09CC-4FA1-9A1F-104F3F92AF03}"/>
              </a:ext>
            </a:extLst>
          </p:cNvPr>
          <p:cNvSpPr/>
          <p:nvPr/>
        </p:nvSpPr>
        <p:spPr>
          <a:xfrm>
            <a:off x="556602" y="681540"/>
            <a:ext cx="812169" cy="3805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A031BE-24DA-4AAD-98D9-E7DF5D9566AC}"/>
              </a:ext>
            </a:extLst>
          </p:cNvPr>
          <p:cNvSpPr/>
          <p:nvPr/>
        </p:nvSpPr>
        <p:spPr>
          <a:xfrm>
            <a:off x="3133666" y="681540"/>
            <a:ext cx="812169" cy="3805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Echo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F1F0AAE-C18E-4AEC-BAB9-138F902C99E3}"/>
              </a:ext>
            </a:extLst>
          </p:cNvPr>
          <p:cNvSpPr/>
          <p:nvPr/>
        </p:nvSpPr>
        <p:spPr>
          <a:xfrm>
            <a:off x="5699373" y="681540"/>
            <a:ext cx="812169" cy="3805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Alexa Service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C720B5-CD65-49C2-A253-2BBACC6307FA}"/>
              </a:ext>
            </a:extLst>
          </p:cNvPr>
          <p:cNvSpPr/>
          <p:nvPr/>
        </p:nvSpPr>
        <p:spPr>
          <a:xfrm>
            <a:off x="8265080" y="681540"/>
            <a:ext cx="812169" cy="3805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iWhere</a:t>
            </a:r>
            <a:r>
              <a:rPr lang="en-US" sz="1200" dirty="0"/>
              <a:t> Skill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662F2E-BA90-47EF-A468-6E6077739E0D}"/>
              </a:ext>
            </a:extLst>
          </p:cNvPr>
          <p:cNvSpPr/>
          <p:nvPr/>
        </p:nvSpPr>
        <p:spPr>
          <a:xfrm>
            <a:off x="10808093" y="681540"/>
            <a:ext cx="812169" cy="3805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iWhere</a:t>
            </a:r>
            <a:r>
              <a:rPr lang="en-US" sz="1200" dirty="0"/>
              <a:t> Server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696766-FB85-4E91-9E7D-602231B97BED}"/>
              </a:ext>
            </a:extLst>
          </p:cNvPr>
          <p:cNvCxnSpPr>
            <a:stCxn id="4" idx="2"/>
          </p:cNvCxnSpPr>
          <p:nvPr/>
        </p:nvCxnSpPr>
        <p:spPr>
          <a:xfrm flipH="1">
            <a:off x="962686" y="1062068"/>
            <a:ext cx="1" cy="532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E5BDB-6C49-4AFB-898E-7EF34100AD20}"/>
              </a:ext>
            </a:extLst>
          </p:cNvPr>
          <p:cNvCxnSpPr/>
          <p:nvPr/>
        </p:nvCxnSpPr>
        <p:spPr>
          <a:xfrm flipH="1">
            <a:off x="3553947" y="1062068"/>
            <a:ext cx="1" cy="532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A80C83-0DC7-4AEA-AF20-6E3649FD7CB9}"/>
              </a:ext>
            </a:extLst>
          </p:cNvPr>
          <p:cNvCxnSpPr/>
          <p:nvPr/>
        </p:nvCxnSpPr>
        <p:spPr>
          <a:xfrm flipH="1">
            <a:off x="6104034" y="1062068"/>
            <a:ext cx="1" cy="532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DE731D-29DA-47DC-B36A-12D13F9D0149}"/>
              </a:ext>
            </a:extLst>
          </p:cNvPr>
          <p:cNvCxnSpPr/>
          <p:nvPr/>
        </p:nvCxnSpPr>
        <p:spPr>
          <a:xfrm flipH="1">
            <a:off x="8673996" y="1062068"/>
            <a:ext cx="1" cy="532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07F21E-575F-4E09-9E18-59055D41BCB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1214178" y="1062068"/>
            <a:ext cx="0" cy="543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464156-CEA1-4B0B-B301-1FABE1F449B9}"/>
              </a:ext>
            </a:extLst>
          </p:cNvPr>
          <p:cNvCxnSpPr>
            <a:cxnSpLocks/>
          </p:cNvCxnSpPr>
          <p:nvPr/>
        </p:nvCxnSpPr>
        <p:spPr>
          <a:xfrm>
            <a:off x="997617" y="1732248"/>
            <a:ext cx="2556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981EE5-B4A4-4ED0-8567-50BE0B9B2A50}"/>
              </a:ext>
            </a:extLst>
          </p:cNvPr>
          <p:cNvSpPr txBox="1"/>
          <p:nvPr/>
        </p:nvSpPr>
        <p:spPr>
          <a:xfrm>
            <a:off x="977821" y="1223120"/>
            <a:ext cx="221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ask echo: </a:t>
            </a:r>
          </a:p>
          <a:p>
            <a:r>
              <a:rPr lang="en-US" sz="1200" dirty="0"/>
              <a:t>“Ask </a:t>
            </a:r>
            <a:r>
              <a:rPr lang="en-US" sz="1200" dirty="0" err="1"/>
              <a:t>iWhere</a:t>
            </a:r>
            <a:r>
              <a:rPr lang="en-US" sz="1200" dirty="0"/>
              <a:t> where is </a:t>
            </a:r>
            <a:r>
              <a:rPr lang="en-US" sz="1200" dirty="0" err="1"/>
              <a:t>trevor</a:t>
            </a:r>
            <a:r>
              <a:rPr lang="en-US" sz="1200" dirty="0"/>
              <a:t>”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CCD70F-5EA2-45B4-B3A3-B7CFBD0BCB37}"/>
              </a:ext>
            </a:extLst>
          </p:cNvPr>
          <p:cNvCxnSpPr>
            <a:cxnSpLocks/>
          </p:cNvCxnSpPr>
          <p:nvPr/>
        </p:nvCxnSpPr>
        <p:spPr>
          <a:xfrm>
            <a:off x="3560820" y="2241376"/>
            <a:ext cx="2513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3468DA-C69E-4CDA-B13F-AECA2E2F98D8}"/>
              </a:ext>
            </a:extLst>
          </p:cNvPr>
          <p:cNvSpPr txBox="1"/>
          <p:nvPr/>
        </p:nvSpPr>
        <p:spPr>
          <a:xfrm>
            <a:off x="3849286" y="1732248"/>
            <a:ext cx="221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Echo contact Amazon </a:t>
            </a:r>
          </a:p>
          <a:p>
            <a:r>
              <a:rPr lang="en-US" sz="1200" dirty="0"/>
              <a:t>Call </a:t>
            </a:r>
            <a:r>
              <a:rPr lang="en-US" sz="1200" dirty="0" err="1"/>
              <a:t>iWhere</a:t>
            </a:r>
            <a:r>
              <a:rPr lang="en-US" sz="1200" dirty="0"/>
              <a:t> with subject </a:t>
            </a:r>
            <a:r>
              <a:rPr lang="en-US" sz="1200" dirty="0" err="1"/>
              <a:t>trevor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A64E71-15C4-4BBC-880C-A0442E54152B}"/>
              </a:ext>
            </a:extLst>
          </p:cNvPr>
          <p:cNvCxnSpPr>
            <a:cxnSpLocks/>
          </p:cNvCxnSpPr>
          <p:nvPr/>
        </p:nvCxnSpPr>
        <p:spPr>
          <a:xfrm>
            <a:off x="6110906" y="2519671"/>
            <a:ext cx="2513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CBFA0BB-08F2-47C9-9DC3-0F8B5EF23602}"/>
              </a:ext>
            </a:extLst>
          </p:cNvPr>
          <p:cNvSpPr txBox="1"/>
          <p:nvPr/>
        </p:nvSpPr>
        <p:spPr>
          <a:xfrm>
            <a:off x="6478892" y="2010543"/>
            <a:ext cx="221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Amazon contacts </a:t>
            </a:r>
            <a:r>
              <a:rPr lang="en-US" sz="1200" dirty="0" err="1"/>
              <a:t>iWhere</a:t>
            </a:r>
            <a:r>
              <a:rPr lang="en-US" sz="1200" dirty="0"/>
              <a:t> skill: </a:t>
            </a:r>
          </a:p>
          <a:p>
            <a:r>
              <a:rPr lang="en-US" sz="1200" dirty="0"/>
              <a:t>Find location for subject Trevor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F7C166-9E7B-4BD7-AC6A-CB1EE6FC7973}"/>
              </a:ext>
            </a:extLst>
          </p:cNvPr>
          <p:cNvCxnSpPr>
            <a:cxnSpLocks/>
          </p:cNvCxnSpPr>
          <p:nvPr/>
        </p:nvCxnSpPr>
        <p:spPr>
          <a:xfrm>
            <a:off x="8689723" y="2750504"/>
            <a:ext cx="2513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B29D86-A7F5-45C3-821D-DACD15CE48D1}"/>
              </a:ext>
            </a:extLst>
          </p:cNvPr>
          <p:cNvSpPr txBox="1"/>
          <p:nvPr/>
        </p:nvSpPr>
        <p:spPr>
          <a:xfrm>
            <a:off x="8671164" y="2163898"/>
            <a:ext cx="255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iWhere</a:t>
            </a:r>
            <a:r>
              <a:rPr lang="en-US" sz="1200" dirty="0"/>
              <a:t> skill contacts </a:t>
            </a:r>
            <a:r>
              <a:rPr lang="en-US" sz="1200" dirty="0" err="1"/>
              <a:t>iWhere</a:t>
            </a:r>
            <a:r>
              <a:rPr lang="en-US" sz="1200" dirty="0"/>
              <a:t> server:</a:t>
            </a:r>
          </a:p>
          <a:p>
            <a:r>
              <a:rPr lang="en-US" sz="1200" dirty="0"/>
              <a:t>Find location for subject Trevor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13EB52-087A-4CBF-BDCB-6643F6373F80}"/>
              </a:ext>
            </a:extLst>
          </p:cNvPr>
          <p:cNvCxnSpPr>
            <a:cxnSpLocks/>
          </p:cNvCxnSpPr>
          <p:nvPr/>
        </p:nvCxnSpPr>
        <p:spPr>
          <a:xfrm flipH="1">
            <a:off x="8658769" y="4021099"/>
            <a:ext cx="257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94C65B2-385E-480A-9093-9C6A402F238B}"/>
              </a:ext>
            </a:extLst>
          </p:cNvPr>
          <p:cNvSpPr txBox="1"/>
          <p:nvPr/>
        </p:nvSpPr>
        <p:spPr>
          <a:xfrm>
            <a:off x="8673996" y="3343204"/>
            <a:ext cx="255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 user readable location and timestamp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B7787A-52A8-4FC7-AC74-2BCC24275A96}"/>
              </a:ext>
            </a:extLst>
          </p:cNvPr>
          <p:cNvSpPr txBox="1"/>
          <p:nvPr/>
        </p:nvSpPr>
        <p:spPr>
          <a:xfrm>
            <a:off x="6113532" y="3789434"/>
            <a:ext cx="255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 Alexa readable response to Amazon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C32BEF-D9D9-42EB-BE83-5ED12CB0ACF0}"/>
              </a:ext>
            </a:extLst>
          </p:cNvPr>
          <p:cNvCxnSpPr>
            <a:cxnSpLocks/>
          </p:cNvCxnSpPr>
          <p:nvPr/>
        </p:nvCxnSpPr>
        <p:spPr>
          <a:xfrm flipH="1">
            <a:off x="6100416" y="4363621"/>
            <a:ext cx="257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1BE6C2E-EC49-4884-8A9E-850390726B5D}"/>
              </a:ext>
            </a:extLst>
          </p:cNvPr>
          <p:cNvSpPr txBox="1"/>
          <p:nvPr/>
        </p:nvSpPr>
        <p:spPr>
          <a:xfrm>
            <a:off x="3568365" y="4357400"/>
            <a:ext cx="2553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 voice translation to device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36725FC-D463-4BA2-AEC9-4F9D6308C9FC}"/>
              </a:ext>
            </a:extLst>
          </p:cNvPr>
          <p:cNvCxnSpPr>
            <a:cxnSpLocks/>
          </p:cNvCxnSpPr>
          <p:nvPr/>
        </p:nvCxnSpPr>
        <p:spPr>
          <a:xfrm flipH="1">
            <a:off x="3555249" y="4710071"/>
            <a:ext cx="257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0BAF6E-9966-478D-9582-FB4F0CE193E6}"/>
              </a:ext>
            </a:extLst>
          </p:cNvPr>
          <p:cNvCxnSpPr>
            <a:cxnSpLocks/>
          </p:cNvCxnSpPr>
          <p:nvPr/>
        </p:nvCxnSpPr>
        <p:spPr>
          <a:xfrm flipH="1">
            <a:off x="997617" y="5056520"/>
            <a:ext cx="257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F7A86B7-7522-4148-98FA-446940BE5F15}"/>
              </a:ext>
            </a:extLst>
          </p:cNvPr>
          <p:cNvSpPr txBox="1"/>
          <p:nvPr/>
        </p:nvSpPr>
        <p:spPr>
          <a:xfrm>
            <a:off x="1028184" y="4636810"/>
            <a:ext cx="2553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Speak location and timestamp</a:t>
            </a:r>
          </a:p>
        </p:txBody>
      </p:sp>
    </p:spTree>
    <p:extLst>
      <p:ext uri="{BB962C8B-B14F-4D97-AF65-F5344CB8AC3E}">
        <p14:creationId xmlns:p14="http://schemas.microsoft.com/office/powerpoint/2010/main" val="419747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Ramon Davila</dc:creator>
  <cp:lastModifiedBy>Ramon Davila</cp:lastModifiedBy>
  <cp:revision>3</cp:revision>
  <dcterms:created xsi:type="dcterms:W3CDTF">2018-03-21T18:55:41Z</dcterms:created>
  <dcterms:modified xsi:type="dcterms:W3CDTF">2018-03-21T19:06:04Z</dcterms:modified>
</cp:coreProperties>
</file>