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74" r:id="rId5"/>
    <p:sldId id="275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  <p:sldId id="280" r:id="rId15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2028" autoAdjust="0"/>
  </p:normalViewPr>
  <p:slideViewPr>
    <p:cSldViewPr>
      <p:cViewPr varScale="1">
        <p:scale>
          <a:sx n="59" d="100"/>
          <a:sy n="59" d="100"/>
        </p:scale>
        <p:origin x="10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28/09/2018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28/09/2018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um exemplo ao vivo, para melhor compreensão.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class</a:t>
            </a:r>
            <a:r>
              <a:rPr lang="pt-BR" dirty="0"/>
              <a:t> Empregado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total = 0;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Empregado ()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total ++;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(total);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Empregado empregado1 = new Empregado(); // irá imprimir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Empregado empregado2 = new Empregado(); // irá imprimir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Obs. Ao criar empregado, é utilizado a mesma instância da variável que foi alterado pelo objeto anterior.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9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6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7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01 - break: Encerra o loop e sai do escopo.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02 - continue: Quando encontrado, encerra a interação e segue para a próxima interação.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03 - </a:t>
            </a:r>
            <a:r>
              <a:rPr lang="pt-BR" dirty="0" err="1"/>
              <a:t>return</a:t>
            </a:r>
            <a:r>
              <a:rPr lang="pt-BR" dirty="0"/>
              <a:t>: Utilizada para sair de um método. (Está fora do contexto da estrutura de repetição)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POO PERMITE AO PROGRAMADOR ESCOLHER ESTRATÉGIA, REPRESENTANDO ASPECTOS DO PROBLEMA EM OBJETOS. É MODELAR OS OBJETOS DO MUNDO REAL NO CÓDIGO E ASSIM PODER QUEBRAR OS PROBLEMAS EM PEQUENAS FRAÇÕES.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EX. CARRO, PESSOA ETC ..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Nesse momento Criar um objeto representando um carro com os atributos “cor, modelo e segmento”.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Criar uma outra classe com o método </a:t>
            </a:r>
            <a:r>
              <a:rPr lang="pt-BR" dirty="0" err="1"/>
              <a:t>main</a:t>
            </a:r>
            <a:r>
              <a:rPr lang="pt-BR" dirty="0"/>
              <a:t> para instanciar o objeto carro.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declaração do construtor é sempre o nome da classe seguido pela lista de parâmetros. A palavra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 que o construtor é público, de modo que pode ser invocado por qualquer classe. Um ponto importante sobre construtores é que eles não criam nem retornam objetos; quem faz isso é a palavra reservada new. O construtor apenas executa algum procedimento sobre o objeto criado pelo comando new. Este construtor, no caso, recebe os nomes como parâmetros e os atribui aos atributos.</a:t>
            </a: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O método que será executado vai depender dos parâmetros passados.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Também existe a sobrecarga de construtores.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0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um exemplo ao vivo, para melhor compreensão.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class</a:t>
            </a:r>
            <a:r>
              <a:rPr lang="pt-BR" dirty="0"/>
              <a:t> Empregado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total = 0;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Empregado ()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total ++;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(total);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Empregado empregado1 = new Empregado(); // irá imprimir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Empregado empregado2 = new Empregado(); // irá imprimir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Obs. Ao criar empregado, é utilizado a mesma instância da variável que foi alterado pelo objeto anterior.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Orientação a objetos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Variáveis Estáticas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	Ao definirmos uma variável como estática em uma classe, ela será a mesma para todas as instâncias de um objeto.</a:t>
            </a:r>
          </a:p>
          <a:p>
            <a:r>
              <a:rPr lang="pt-BR" sz="2400" dirty="0"/>
              <a:t>	Ela será compartilhada e todos os objetos que acessarem essa variável estática, acessarão a mesma variável ao alterarmos o valor, ele será alterado para todas as instâncias(objetos). </a:t>
            </a:r>
          </a:p>
          <a:p>
            <a:endParaRPr lang="pt-BR" sz="2400" dirty="0"/>
          </a:p>
          <a:p>
            <a:r>
              <a:rPr lang="pt-BR" sz="2400" dirty="0"/>
              <a:t>Utilizamos a palavra reservada </a:t>
            </a:r>
            <a:r>
              <a:rPr lang="pt-BR" sz="2400" dirty="0" err="1"/>
              <a:t>static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252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Estáticos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Métodos estáticos geralmente são utilizados por classes utilitárias, assim podemos chamar o método a qualquer momento, sem precisar instanciar a classe antes. Exemplo de um método para validar CPF.</a:t>
            </a:r>
          </a:p>
        </p:txBody>
      </p:sp>
    </p:spTree>
    <p:extLst>
      <p:ext uri="{BB962C8B-B14F-4D97-AF65-F5344CB8AC3E}">
        <p14:creationId xmlns:p14="http://schemas.microsoft.com/office/powerpoint/2010/main" val="15913275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Estáticos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Métodos estáticos geralmente são utilizados por classes utilitárias, assim podemos chamar o método a qualquer momento, sem precisar instanciar a classe antes. Exemplo de um método para validar CPF.</a:t>
            </a:r>
          </a:p>
        </p:txBody>
      </p:sp>
    </p:spTree>
    <p:extLst>
      <p:ext uri="{BB962C8B-B14F-4D97-AF65-F5344CB8AC3E}">
        <p14:creationId xmlns:p14="http://schemas.microsoft.com/office/powerpoint/2010/main" val="6523465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301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- Estrutura de controle de decisão.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https://docs.oracle.com/javase/tutorial/java/nutsandbolts/examples/IfElseDemo.java</a:t>
            </a:r>
          </a:p>
          <a:p>
            <a:r>
              <a:rPr lang="pt-BR" sz="2400" dirty="0"/>
              <a:t>- Estrutura de controle de Fluxo. 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https://docs.oracle.com/javase/tutorial/java/nutsandbolts/switch.html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Controle de interrupção.</a:t>
            </a:r>
          </a:p>
          <a:p>
            <a:r>
              <a:rPr lang="pt-BR" sz="2400" dirty="0"/>
              <a:t>	Interrupção permitem que redirecionemos o fluxo de controle do programa.</a:t>
            </a:r>
          </a:p>
          <a:p>
            <a:r>
              <a:rPr lang="pt-BR" sz="2400" dirty="0"/>
              <a:t>	03 Tipos: break, continue,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aula.</a:t>
            </a:r>
          </a:p>
          <a:p>
            <a:r>
              <a:rPr lang="pt-BR" sz="2400" dirty="0"/>
              <a:t>O que é ?, Qual problema resolve ?</a:t>
            </a:r>
          </a:p>
          <a:p>
            <a:r>
              <a:rPr lang="pt-BR" sz="2400" dirty="0"/>
              <a:t>Vantagens.</a:t>
            </a:r>
          </a:p>
          <a:p>
            <a:r>
              <a:rPr lang="pt-BR" sz="2400" dirty="0"/>
              <a:t>Explicação na prática, 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orientação a objetos ?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paradigma de programação.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padrão de desenvolvimento de software.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Contextualizando: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Ler sobre padrões de desenvolvimento: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Estruturado, procedural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Qual problema resolve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3244334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Na POO é possível abstrair o “problema” de forma possibilite que um novo desenvolvedor ingresse no projeto a qualquer momento, independente do tamanho e nível de dificuldade do projeto. Diferente do padrão de desenvolvimento estrutural.</a:t>
            </a:r>
          </a:p>
        </p:txBody>
      </p:sp>
    </p:spTree>
    <p:extLst>
      <p:ext uri="{BB962C8B-B14F-4D97-AF65-F5344CB8AC3E}">
        <p14:creationId xmlns:p14="http://schemas.microsoft.com/office/powerpoint/2010/main" val="35033972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vantagens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Diminui a reescrita de código.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Concentra responsabilidades.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Encapsula a lógica do negócio.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Aumenta a organização do código.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Objetos e classes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Uma Classe representa 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(Classe = Objeto)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Cada variável da classe representa um atributo do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(Variável = Atributo)</a:t>
            </a:r>
          </a:p>
          <a:p>
            <a:pPr marL="800100" lvl="1" indent="-342900">
              <a:buFontTx/>
              <a:buChar char="-"/>
            </a:pPr>
            <a:endParaRPr lang="pt-BR" sz="2400" dirty="0"/>
          </a:p>
          <a:p>
            <a:r>
              <a:rPr lang="pt-BR" sz="2400" dirty="0"/>
              <a:t>Ao criar um novo objeto, para usá-lo devemos instanciá-lo, para isso utilizamos a palavra reservada new. </a:t>
            </a:r>
          </a:p>
          <a:p>
            <a:r>
              <a:rPr lang="pt-BR" sz="2400" dirty="0"/>
              <a:t>	Ex. Carro </a:t>
            </a:r>
            <a:r>
              <a:rPr lang="pt-BR" sz="2400" dirty="0" err="1"/>
              <a:t>carro</a:t>
            </a:r>
            <a:r>
              <a:rPr lang="pt-BR" sz="2400" dirty="0"/>
              <a:t>  = new Carro();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06411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Construtores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Construtores são usados para garantir que ao instanciar um objeto, os valores dos atributos sejam preenchidos.</a:t>
            </a:r>
          </a:p>
          <a:p>
            <a:endParaRPr lang="pt-BR" sz="2400" dirty="0"/>
          </a:p>
          <a:p>
            <a:r>
              <a:rPr lang="pt-BR" sz="2400" dirty="0"/>
              <a:t>Ex. </a:t>
            </a:r>
            <a:r>
              <a:rPr lang="pt-BR" sz="2400" dirty="0" err="1"/>
              <a:t>public</a:t>
            </a:r>
            <a:r>
              <a:rPr lang="pt-BR" sz="2400" dirty="0"/>
              <a:t> Carro(</a:t>
            </a:r>
            <a:r>
              <a:rPr lang="pt-BR" sz="2400" dirty="0" err="1"/>
              <a:t>String</a:t>
            </a:r>
            <a:r>
              <a:rPr lang="pt-BR" sz="2400" dirty="0"/>
              <a:t> cor, </a:t>
            </a:r>
            <a:r>
              <a:rPr lang="pt-BR" sz="2400" dirty="0" err="1"/>
              <a:t>String</a:t>
            </a:r>
            <a:r>
              <a:rPr lang="pt-BR" sz="2400" dirty="0"/>
              <a:t> modelo, </a:t>
            </a:r>
            <a:r>
              <a:rPr lang="pt-BR" sz="2400" dirty="0" err="1"/>
              <a:t>String</a:t>
            </a:r>
            <a:r>
              <a:rPr lang="pt-BR" sz="2400" dirty="0"/>
              <a:t> segmento) {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this.cor</a:t>
            </a:r>
            <a:r>
              <a:rPr lang="pt-BR" sz="2400" dirty="0"/>
              <a:t> = cor;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this.modelo</a:t>
            </a:r>
            <a:r>
              <a:rPr lang="pt-BR" sz="2400" dirty="0"/>
              <a:t> = modelo;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this.segmento</a:t>
            </a:r>
            <a:r>
              <a:rPr lang="pt-BR" sz="2400" dirty="0"/>
              <a:t> = segmento;</a:t>
            </a:r>
          </a:p>
          <a:p>
            <a:r>
              <a:rPr lang="pt-BR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956878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Sobrecarga (</a:t>
            </a:r>
            <a:r>
              <a:rPr lang="pt-BR" dirty="0" err="1">
                <a:effectLst/>
              </a:rPr>
              <a:t>Overload</a:t>
            </a:r>
            <a:r>
              <a:rPr lang="pt-BR" dirty="0">
                <a:effectLst/>
              </a:rPr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Definir o mesmo nome de um método já existente apenas com quantidade e tipo de argumentos diferentes caracteriza-se a sobrecarga de métodos.</a:t>
            </a:r>
          </a:p>
          <a:p>
            <a:r>
              <a:rPr lang="pt-BR" sz="2400" dirty="0"/>
              <a:t>Ex.: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a + b;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b, </a:t>
            </a:r>
            <a:r>
              <a:rPr lang="pt-BR" sz="2400" dirty="0" err="1"/>
              <a:t>int</a:t>
            </a:r>
            <a:r>
              <a:rPr lang="pt-BR" sz="2400" dirty="0"/>
              <a:t> c)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a+b+c</a:t>
            </a:r>
            <a:r>
              <a:rPr lang="pt-BR" sz="2400" dirty="0"/>
              <a:t>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9146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Variáveis Estáticas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	Ao definirmos uma variável como estática em uma classe, ela será a mesma para todas as instâncias de um objeto.</a:t>
            </a:r>
          </a:p>
          <a:p>
            <a:r>
              <a:rPr lang="pt-BR" sz="2400" dirty="0"/>
              <a:t>	Ela será compartilhada e todos os objetos que acessarem essa variável estática, acessarão a mesma variável ao alterarmos o valor, ele será alterado para todas as instâncias(objetos). </a:t>
            </a:r>
          </a:p>
          <a:p>
            <a:endParaRPr lang="pt-BR" sz="2400" dirty="0"/>
          </a:p>
          <a:p>
            <a:r>
              <a:rPr lang="pt-BR" sz="2400" dirty="0"/>
              <a:t>Utilizamos a palavra reservada </a:t>
            </a:r>
            <a:r>
              <a:rPr lang="pt-BR" sz="2400" dirty="0" err="1"/>
              <a:t>static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06420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607</Words>
  <Application>Microsoft Office PowerPoint</Application>
  <PresentationFormat>Apresentação na tela (4:3)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Questionário</vt:lpstr>
      <vt:lpstr>Orientação a objetos</vt:lpstr>
      <vt:lpstr>Tópicos:</vt:lpstr>
      <vt:lpstr>O que é orientação a objetos ?</vt:lpstr>
      <vt:lpstr>Qual problema resolve ?</vt:lpstr>
      <vt:lpstr>Quais são as vantagens ?</vt:lpstr>
      <vt:lpstr>Objetos e classes</vt:lpstr>
      <vt:lpstr>Construtores</vt:lpstr>
      <vt:lpstr>Sobrecarga (Overload)</vt:lpstr>
      <vt:lpstr>Variáveis Estáticas</vt:lpstr>
      <vt:lpstr>Variáveis Estáticas</vt:lpstr>
      <vt:lpstr>Métodos Estáticos</vt:lpstr>
      <vt:lpstr>Métodos Estáticos</vt:lpstr>
      <vt:lpstr>EXTRAS: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2018-09-28T20:04:35Z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