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2028" autoAdjust="0"/>
  </p:normalViewPr>
  <p:slideViewPr>
    <p:cSldViewPr>
      <p:cViewPr varScale="1">
        <p:scale>
          <a:sx n="59" d="100"/>
          <a:sy n="59" d="100"/>
        </p:scale>
        <p:origin x="10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24/09/2018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01 - break: Encerra o loop e sai do escopo.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02 - continue: Quando encontrado, encerra a interação e segue para a próxima interação.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03 - </a:t>
            </a:r>
            <a:r>
              <a:rPr lang="pt-BR" dirty="0" err="1"/>
              <a:t>return</a:t>
            </a:r>
            <a:r>
              <a:rPr lang="pt-BR" dirty="0"/>
              <a:t>: Utilizada para sair de um método. (Está fora do contexto da estrutura de repetição)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Quando pegamos nosso celular para realizar uma ligação, nós discamos um número e aguardamos que a pessoa que recebe a ligação atenda a chamada. Enquanto não conseguimos falar com a pessoa, realizamos a ligação novamente.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Quando viramos a chave do nosso carro, mas ele não pega, nós viramos novamente, até que ele pegue. </a:t>
            </a:r>
            <a:endParaRPr lang="pt-BR" dirty="0"/>
          </a:p>
          <a:p>
            <a:r>
              <a:rPr lang="pt-BR" dirty="0"/>
              <a:t>Nos dois exemplos acima nós passaríamos toda a nossa vida tentando, caso não houvesse uma interrupção, isso seria um loop infinito.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Qual a diferença entre a estrutura </a:t>
            </a:r>
            <a:r>
              <a:rPr lang="pt-BR" dirty="0" err="1"/>
              <a:t>While</a:t>
            </a:r>
            <a:r>
              <a:rPr lang="pt-BR" dirty="0"/>
              <a:t> e Do-</a:t>
            </a:r>
            <a:r>
              <a:rPr lang="pt-BR" dirty="0" err="1"/>
              <a:t>While</a:t>
            </a:r>
            <a:r>
              <a:rPr lang="pt-BR" dirty="0"/>
              <a:t> 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Na estrutura </a:t>
            </a:r>
            <a:r>
              <a:rPr lang="pt-BR" dirty="0" err="1"/>
              <a:t>While</a:t>
            </a:r>
            <a:r>
              <a:rPr lang="pt-BR" dirty="0"/>
              <a:t> nós realizamos o teste da condição no início, já no do-</a:t>
            </a:r>
            <a:r>
              <a:rPr lang="pt-BR" dirty="0" err="1"/>
              <a:t>while</a:t>
            </a:r>
            <a:r>
              <a:rPr lang="pt-BR" dirty="0"/>
              <a:t>, nós executamos o bloco e após isso realizamos o teste.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Sendo assim, se a condição for falsa, o bloco do </a:t>
            </a:r>
            <a:r>
              <a:rPr lang="pt-BR" dirty="0" err="1"/>
              <a:t>while</a:t>
            </a:r>
            <a:r>
              <a:rPr lang="pt-BR" dirty="0"/>
              <a:t> não seria executado, já no do-</a:t>
            </a:r>
            <a:r>
              <a:rPr lang="pt-BR" dirty="0" err="1"/>
              <a:t>while</a:t>
            </a:r>
            <a:r>
              <a:rPr lang="pt-BR" dirty="0"/>
              <a:t> ele seria executado e depois testado.</a:t>
            </a:r>
            <a:r>
              <a:rPr lang="pt-BR" baseline="0" dirty="0"/>
              <a:t> </a:t>
            </a:r>
            <a:r>
              <a:rPr lang="pt-BR" dirty="0"/>
              <a:t>(Sempre executa pelo menos 1 vez).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Qual a diferença entre a estrutura </a:t>
            </a:r>
            <a:r>
              <a:rPr lang="pt-BR" dirty="0" err="1"/>
              <a:t>While</a:t>
            </a:r>
            <a:r>
              <a:rPr lang="pt-BR" dirty="0"/>
              <a:t> e Do-</a:t>
            </a:r>
            <a:r>
              <a:rPr lang="pt-BR" dirty="0" err="1"/>
              <a:t>While</a:t>
            </a:r>
            <a:r>
              <a:rPr lang="pt-BR" dirty="0"/>
              <a:t> 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Na estrutura </a:t>
            </a:r>
            <a:r>
              <a:rPr lang="pt-BR" dirty="0" err="1"/>
              <a:t>While</a:t>
            </a:r>
            <a:r>
              <a:rPr lang="pt-BR" dirty="0"/>
              <a:t> nós realizamos o teste da condição no início, já no do-</a:t>
            </a:r>
            <a:r>
              <a:rPr lang="pt-BR" dirty="0" err="1"/>
              <a:t>while</a:t>
            </a:r>
            <a:r>
              <a:rPr lang="pt-BR" dirty="0"/>
              <a:t>, nós executamos o bloco e após isso realizamos o teste.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Sendo assim, se a condição for falsa, o bloco do </a:t>
            </a:r>
            <a:r>
              <a:rPr lang="pt-BR" dirty="0" err="1"/>
              <a:t>while</a:t>
            </a:r>
            <a:r>
              <a:rPr lang="pt-BR" dirty="0"/>
              <a:t> não seria executado, já no do-</a:t>
            </a:r>
            <a:r>
              <a:rPr lang="pt-BR" dirty="0" err="1"/>
              <a:t>while</a:t>
            </a:r>
            <a:r>
              <a:rPr lang="pt-BR" dirty="0"/>
              <a:t> ele seria executado e depois testado.</a:t>
            </a:r>
            <a:r>
              <a:rPr lang="pt-BR" baseline="0" dirty="0"/>
              <a:t> </a:t>
            </a:r>
            <a:r>
              <a:rPr lang="pt-BR" dirty="0"/>
              <a:t>(Sempre executa pelo menos 1 vez).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Obs. Em </a:t>
            </a:r>
            <a:r>
              <a:rPr lang="pt-BR" sz="1200" kern="0" dirty="0" err="1"/>
              <a:t>java</a:t>
            </a:r>
            <a:r>
              <a:rPr lang="pt-BR" sz="1200" kern="0" dirty="0"/>
              <a:t> o for é composto por 3 expressões: declaração e inicialização, expressão condicional e expressão de interação. </a:t>
            </a: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24/09/2018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24/09/2018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24/09/2018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24/09/2018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24/09/2018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24/09/2018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24/09/2018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24/09/2018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24/09/2018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Estrutura de Repetição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EXTRAS: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703016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- Estrutura de controle de decisão.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https://docs.oracle.com/javase/tutorial/java/nutsandbolts/examples/IfElseDemo.java</a:t>
            </a:r>
          </a:p>
          <a:p>
            <a:r>
              <a:rPr lang="pt-BR" sz="2400" dirty="0"/>
              <a:t>- Estrutura de controle de Fluxo. 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https://docs.oracle.com/javase/tutorial/java/nutsandbolts/switch.html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Controle de interrupção.</a:t>
            </a:r>
          </a:p>
          <a:p>
            <a:r>
              <a:rPr lang="pt-BR" sz="2400" dirty="0"/>
              <a:t>	Interrupção permitem que redirecionemos o fluxo de controle do programa.</a:t>
            </a:r>
          </a:p>
          <a:p>
            <a:r>
              <a:rPr lang="pt-BR" sz="2400" dirty="0"/>
              <a:t>	03 Tipos: break, continue, </a:t>
            </a:r>
            <a:r>
              <a:rPr lang="pt-BR" sz="2400" dirty="0" err="1"/>
              <a:t>return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013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3 loops que informe números sequencias de 0 até 100.</a:t>
            </a:r>
          </a:p>
          <a:p>
            <a:pPr marL="914400" lvl="1" indent="-457200">
              <a:buAutoNum type="alphaLcParenR"/>
            </a:pP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Do-</a:t>
            </a: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For </a:t>
            </a:r>
          </a:p>
          <a:p>
            <a:pPr marL="457200" indent="-457200">
              <a:buAutoNum type="arabicParenR"/>
            </a:pPr>
            <a:endParaRPr lang="pt-BR" sz="2400" b="1" dirty="0"/>
          </a:p>
          <a:p>
            <a:pPr marL="457200" indent="-457200">
              <a:buFontTx/>
              <a:buAutoNum type="arabicParenR"/>
            </a:pPr>
            <a:r>
              <a:rPr lang="pt-BR" sz="2400" b="1" dirty="0"/>
              <a:t>Crie um gerador de número aleatório de 0 a 10, após isso faça um loop e peça para usuário tentar acertar o número gerado em 5 tentativas. </a:t>
            </a:r>
          </a:p>
          <a:p>
            <a:pPr marL="457200" indent="-457200">
              <a:buAutoNum type="arabicParenR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?, Quando usar ?, Qual problema resolve ?</a:t>
            </a:r>
          </a:p>
          <a:p>
            <a:r>
              <a:rPr lang="pt-BR" sz="2400" dirty="0"/>
              <a:t>Tipos, diferenciações, conceitos.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estrutura de repetição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Também conhecido como loop, é basicamente um bloco de instrução que será executado enquanto determinada condição não é alcançada.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Executa, repetidamente, um bloco “enquanto” uma expressão booleana for verdadeira.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Quando usar uma estrutura de repetição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3645024"/>
            <a:ext cx="7086600" cy="23042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3105835"/>
            <a:ext cx="719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400" kern="0" dirty="0"/>
              <a:t>Quando o objetivo for realizar loop, enquanto uma condição não é alcançada.</a:t>
            </a:r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Qual problema resolve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3244334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Realizar uma Ligação 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Virar a chave de um carro</a:t>
            </a:r>
          </a:p>
        </p:txBody>
      </p:sp>
    </p:spTree>
    <p:extLst>
      <p:ext uri="{BB962C8B-B14F-4D97-AF65-F5344CB8AC3E}">
        <p14:creationId xmlns:p14="http://schemas.microsoft.com/office/powerpoint/2010/main" val="3503397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Quantas estruturas de repetições existem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r>
              <a:rPr lang="pt-BR" sz="2400" dirty="0"/>
              <a:t>3 Estruturas, são elas: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	</a:t>
            </a:r>
            <a:r>
              <a:rPr lang="pt-BR" sz="2400" dirty="0" err="1"/>
              <a:t>While</a:t>
            </a:r>
            <a:r>
              <a:rPr lang="pt-BR" sz="2400" dirty="0"/>
              <a:t>(Enquanto)</a:t>
            </a:r>
          </a:p>
          <a:p>
            <a:r>
              <a:rPr lang="pt-BR" sz="2400" dirty="0"/>
              <a:t>	Do-</a:t>
            </a:r>
            <a:r>
              <a:rPr lang="pt-BR" sz="2400" dirty="0" err="1"/>
              <a:t>While</a:t>
            </a:r>
            <a:r>
              <a:rPr lang="pt-BR" sz="2400" dirty="0"/>
              <a:t>(Fazer enquanto) </a:t>
            </a:r>
          </a:p>
          <a:p>
            <a:r>
              <a:rPr lang="pt-BR" sz="2400" dirty="0"/>
              <a:t>	For(para).</a:t>
            </a:r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Como são "desenhadas" as estruturas ?</a:t>
            </a:r>
          </a:p>
        </p:txBody>
      </p:sp>
      <p:sp>
        <p:nvSpPr>
          <p:cNvPr id="2" name="Retângulo 1"/>
          <p:cNvSpPr/>
          <p:nvPr/>
        </p:nvSpPr>
        <p:spPr>
          <a:xfrm>
            <a:off x="228600" y="3244334"/>
            <a:ext cx="4343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WHILE:</a:t>
            </a:r>
          </a:p>
          <a:p>
            <a:r>
              <a:rPr lang="pt-BR" sz="2400" dirty="0"/>
              <a:t>enquanto (&lt;CONDIÇÃO&gt;) faca</a:t>
            </a:r>
          </a:p>
          <a:p>
            <a:r>
              <a:rPr lang="pt-BR" sz="2400" dirty="0"/>
              <a:t>	(INSTRUÇÃO 01)</a:t>
            </a:r>
          </a:p>
          <a:p>
            <a:r>
              <a:rPr lang="pt-BR" sz="2400" dirty="0"/>
              <a:t>	(INSTRUÇÃO 02)		(INSTRUÇÃO N)</a:t>
            </a:r>
          </a:p>
          <a:p>
            <a:r>
              <a:rPr lang="pt-BR" sz="2400" dirty="0" err="1"/>
              <a:t>fimenquanto</a:t>
            </a:r>
            <a:r>
              <a:rPr lang="pt-BR" sz="2400" dirty="0"/>
              <a:t>	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6FC10B-2038-4FA0-8F57-EDD4EC2FACE1}"/>
              </a:ext>
            </a:extLst>
          </p:cNvPr>
          <p:cNvSpPr/>
          <p:nvPr/>
        </p:nvSpPr>
        <p:spPr>
          <a:xfrm>
            <a:off x="4572000" y="3284984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WHILE:</a:t>
            </a:r>
          </a:p>
          <a:p>
            <a:r>
              <a:rPr lang="pt-BR" sz="2400" dirty="0" err="1"/>
              <a:t>while</a:t>
            </a:r>
            <a:r>
              <a:rPr lang="pt-BR" sz="2400" dirty="0"/>
              <a:t> (&lt;CONDIÇÃO&gt;) {</a:t>
            </a:r>
          </a:p>
          <a:p>
            <a:r>
              <a:rPr lang="pt-BR" sz="2400" dirty="0"/>
              <a:t>	(INSTRUÇÃO 01)</a:t>
            </a:r>
          </a:p>
          <a:p>
            <a:r>
              <a:rPr lang="pt-BR" sz="2400" dirty="0"/>
              <a:t>	(INSTRUÇÃO 02)		(INSTRUÇÃO N)</a:t>
            </a:r>
          </a:p>
          <a:p>
            <a:r>
              <a:rPr lang="pt-BR" sz="2400" dirty="0"/>
              <a:t>}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46865C9-3444-43CC-83B0-9D5077F9D198}"/>
              </a:ext>
            </a:extLst>
          </p:cNvPr>
          <p:cNvCxnSpPr>
            <a:cxnSpLocks/>
          </p:cNvCxnSpPr>
          <p:nvPr/>
        </p:nvCxnSpPr>
        <p:spPr>
          <a:xfrm>
            <a:off x="4572000" y="2996952"/>
            <a:ext cx="0" cy="3861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89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Como são "desenhadas" as estruturas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228600" y="3244334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DO-WHILE:</a:t>
            </a:r>
          </a:p>
          <a:p>
            <a:r>
              <a:rPr lang="pt-BR" sz="2400" dirty="0"/>
              <a:t>repita</a:t>
            </a:r>
          </a:p>
          <a:p>
            <a:r>
              <a:rPr lang="pt-BR" sz="2400" dirty="0"/>
              <a:t>	(INSTRUÇÃO 01)</a:t>
            </a:r>
          </a:p>
          <a:p>
            <a:r>
              <a:rPr lang="pt-BR" sz="2400" dirty="0"/>
              <a:t>	(INSTRUÇÃO 02)		(INSTRUÇÃO N)</a:t>
            </a:r>
          </a:p>
          <a:p>
            <a:r>
              <a:rPr lang="pt-BR" sz="2400" dirty="0"/>
              <a:t>ate (&lt;CONDIÇÃO&gt;)	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6BE6C9-B59B-4B22-B6E5-3D18A7E10E0C}"/>
              </a:ext>
            </a:extLst>
          </p:cNvPr>
          <p:cNvSpPr/>
          <p:nvPr/>
        </p:nvSpPr>
        <p:spPr>
          <a:xfrm>
            <a:off x="4572000" y="3244334"/>
            <a:ext cx="434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DO-WHILE:</a:t>
            </a:r>
          </a:p>
          <a:p>
            <a:r>
              <a:rPr lang="pt-BR" sz="2400" dirty="0"/>
              <a:t>do {</a:t>
            </a:r>
          </a:p>
          <a:p>
            <a:r>
              <a:rPr lang="pt-BR" sz="2400" dirty="0"/>
              <a:t>	(INSTRUÇÃO 01)</a:t>
            </a:r>
          </a:p>
          <a:p>
            <a:r>
              <a:rPr lang="pt-BR" sz="2400" dirty="0"/>
              <a:t>	(INSTRUÇÃO 02)		(INSTRUÇÃO N)</a:t>
            </a:r>
          </a:p>
          <a:p>
            <a:r>
              <a:rPr lang="pt-BR" sz="2400" dirty="0"/>
              <a:t>} </a:t>
            </a:r>
            <a:r>
              <a:rPr lang="pt-BR" sz="2400" dirty="0" err="1"/>
              <a:t>while</a:t>
            </a:r>
            <a:r>
              <a:rPr lang="pt-BR" sz="2400" dirty="0"/>
              <a:t> (&lt;CONDIÇÃO&gt;)		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DF7F7B0-EC27-4917-87B7-AFEAA7F095AD}"/>
              </a:ext>
            </a:extLst>
          </p:cNvPr>
          <p:cNvCxnSpPr>
            <a:cxnSpLocks/>
          </p:cNvCxnSpPr>
          <p:nvPr/>
        </p:nvCxnSpPr>
        <p:spPr>
          <a:xfrm>
            <a:off x="4283968" y="2996952"/>
            <a:ext cx="0" cy="3861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7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Como são "desenhadas" as estruturas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228600" y="3244334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FOR:</a:t>
            </a:r>
          </a:p>
          <a:p>
            <a:r>
              <a:rPr lang="pt-BR" sz="2400" dirty="0"/>
              <a:t>para i de 1 ate 10 faca</a:t>
            </a:r>
          </a:p>
          <a:p>
            <a:r>
              <a:rPr lang="pt-BR" sz="2400" dirty="0"/>
              <a:t>	(INSTRUÇÃO 01)</a:t>
            </a:r>
          </a:p>
          <a:p>
            <a:r>
              <a:rPr lang="pt-BR" sz="2400" dirty="0"/>
              <a:t>	(INSTRUÇÃO 02)		(INSTRUÇÃO N)</a:t>
            </a:r>
          </a:p>
          <a:p>
            <a:r>
              <a:rPr lang="pt-BR" sz="2400" dirty="0" err="1"/>
              <a:t>fimpara</a:t>
            </a:r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05E7E8-84A1-48EC-90CF-ABC82E223A1A}"/>
              </a:ext>
            </a:extLst>
          </p:cNvPr>
          <p:cNvSpPr/>
          <p:nvPr/>
        </p:nvSpPr>
        <p:spPr>
          <a:xfrm>
            <a:off x="4572000" y="3255611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FOR:</a:t>
            </a:r>
          </a:p>
          <a:p>
            <a:r>
              <a:rPr lang="pt-BR" sz="2400" dirty="0"/>
              <a:t>For ( x=1 ; x&lt;=10 ; x ++ ) {</a:t>
            </a:r>
          </a:p>
          <a:p>
            <a:r>
              <a:rPr lang="pt-BR" sz="2400" dirty="0"/>
              <a:t>	(INSTRUÇÃO 01)</a:t>
            </a:r>
          </a:p>
          <a:p>
            <a:r>
              <a:rPr lang="pt-BR" sz="2400" dirty="0"/>
              <a:t>	(INSTRUÇÃO 02)</a:t>
            </a:r>
          </a:p>
          <a:p>
            <a:r>
              <a:rPr lang="pt-BR" sz="2400" dirty="0"/>
              <a:t>	(INSTRUÇÃO N)</a:t>
            </a:r>
          </a:p>
          <a:p>
            <a:r>
              <a:rPr lang="pt-BR" sz="2400" dirty="0"/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F123560-F0B0-47D5-A538-747BD0D7C127}"/>
              </a:ext>
            </a:extLst>
          </p:cNvPr>
          <p:cNvCxnSpPr>
            <a:cxnSpLocks/>
          </p:cNvCxnSpPr>
          <p:nvPr/>
        </p:nvCxnSpPr>
        <p:spPr>
          <a:xfrm>
            <a:off x="4283968" y="2996952"/>
            <a:ext cx="0" cy="3861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3063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558</Words>
  <Application>Microsoft Office PowerPoint</Application>
  <PresentationFormat>Apresentação na tela (4:3)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Questionário</vt:lpstr>
      <vt:lpstr>Estrutura de Repetição</vt:lpstr>
      <vt:lpstr>Tópicos:</vt:lpstr>
      <vt:lpstr>O que é estrutura de repetição ?</vt:lpstr>
      <vt:lpstr>Quando usar uma estrutura de repetição ?</vt:lpstr>
      <vt:lpstr>Qual problema resolve ?</vt:lpstr>
      <vt:lpstr>Quantas estruturas de repetições existem ?</vt:lpstr>
      <vt:lpstr>Como são "desenhadas" as estruturas ?</vt:lpstr>
      <vt:lpstr>Como são "desenhadas" as estruturas ?</vt:lpstr>
      <vt:lpstr>Como são "desenhadas" as estruturas ?</vt:lpstr>
      <vt:lpstr>EXTRAS: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2018-09-24T12:51:20Z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