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83" r:id="rId5"/>
    <p:sldId id="281" r:id="rId6"/>
    <p:sldId id="285" r:id="rId7"/>
    <p:sldId id="273" r:id="rId8"/>
    <p:sldId id="275" r:id="rId9"/>
    <p:sldId id="286" r:id="rId10"/>
    <p:sldId id="284" r:id="rId11"/>
    <p:sldId id="279" r:id="rId12"/>
    <p:sldId id="280" r:id="rId13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1851" autoAdjust="0"/>
  </p:normalViewPr>
  <p:slideViewPr>
    <p:cSldViewPr>
      <p:cViewPr varScale="1">
        <p:scale>
          <a:sx n="63" d="100"/>
          <a:sy n="63" d="100"/>
        </p:scale>
        <p:origin x="-136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08/10/2018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01 - break: Encerra o loop e sai do escopo.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02 - continue: Quando encontrado, encerra a interação e segue para a próxima interação.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03 - </a:t>
            </a:r>
            <a:r>
              <a:rPr lang="pt-BR" dirty="0" err="1"/>
              <a:t>return</a:t>
            </a:r>
            <a:r>
              <a:rPr lang="pt-BR" dirty="0"/>
              <a:t>: Utilizada para sair de um método. (Está fora do contexto da estrutura de repetição)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Explicar</a:t>
            </a:r>
            <a:r>
              <a:rPr lang="pt-BR" sz="12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1200" kern="0" baseline="0" dirty="0" err="1"/>
              <a:t>http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</a:t>
            </a:r>
            <a:r>
              <a:rPr lang="pt-BR" sz="1200" kern="0" baseline="0" dirty="0"/>
              <a:t> que é um Framework </a:t>
            </a:r>
            <a:r>
              <a:rPr lang="pt-BR" sz="120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que</a:t>
            </a:r>
            <a:r>
              <a:rPr lang="pt-BR" sz="1200" kern="0" baseline="0" dirty="0"/>
              <a:t> é uma API </a:t>
            </a:r>
            <a:r>
              <a:rPr lang="pt-BR" sz="1200" dirty="0"/>
              <a:t>?</a:t>
            </a:r>
            <a:endParaRPr lang="pt-BR" sz="120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Chamar 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JAAS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Aprendemos: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Servidor de aplicação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 smtClean="0"/>
              <a:t>Apis</a:t>
            </a:r>
            <a:r>
              <a:rPr lang="pt-BR" sz="2400" kern="0" dirty="0" smtClean="0"/>
              <a:t> do 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Arquitetura de projetos </a:t>
            </a:r>
            <a:r>
              <a:rPr lang="pt-BR" sz="2400" kern="0" dirty="0" err="1" smtClean="0"/>
              <a:t>java</a:t>
            </a:r>
            <a:r>
              <a:rPr lang="pt-BR" sz="2400" kern="0" dirty="0" smtClean="0"/>
              <a:t>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Acesso 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301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- Estrutura de controle de decisão.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https://docs.oracle.com/javase/tutorial/java/nutsandbolts/examples/IfElseDemo.java</a:t>
            </a:r>
          </a:p>
          <a:p>
            <a:r>
              <a:rPr lang="pt-BR" sz="2400" dirty="0"/>
              <a:t>- Estrutura de controle de Fluxo. 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https://docs.oracle.com/javase/tutorial/java/nutsandbolts/switch.html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Controle de interrupção.</a:t>
            </a:r>
          </a:p>
          <a:p>
            <a:r>
              <a:rPr lang="pt-BR" sz="2400" dirty="0"/>
              <a:t>	Interrupção permitem que redirecionemos o fluxo de controle do programa.</a:t>
            </a:r>
          </a:p>
          <a:p>
            <a:r>
              <a:rPr lang="pt-BR" sz="2400" dirty="0"/>
              <a:t>	03 Tipos: break, continue,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 smtClean="0"/>
              <a:t>Container e componente.</a:t>
            </a:r>
          </a:p>
          <a:p>
            <a:r>
              <a:rPr lang="pt-BR" sz="2400" dirty="0" err="1" smtClean="0"/>
              <a:t>Apis</a:t>
            </a:r>
            <a:r>
              <a:rPr lang="pt-BR" sz="2400" dirty="0" smtClean="0"/>
              <a:t> Java EE</a:t>
            </a:r>
            <a:endParaRPr lang="pt-BR" sz="2400" dirty="0"/>
          </a:p>
          <a:p>
            <a:r>
              <a:rPr lang="pt-BR" sz="2400" dirty="0"/>
              <a:t>Entendendo a arquitetura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Vamos </a:t>
            </a:r>
            <a:r>
              <a:rPr lang="pt-BR" sz="2400" dirty="0"/>
              <a:t>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</a:t>
            </a:r>
            <a:r>
              <a:rPr lang="pt-BR" sz="3800" dirty="0" smtClean="0"/>
              <a:t>Componente ?</a:t>
            </a:r>
            <a:endParaRPr lang="pt-BR" sz="3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 smtClean="0"/>
              <a:t>Componente são os aplicativos desenvolvidos (WAR), que são instalados nos servidores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7582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https://docs.oracle.com/javaee/7/api/toc.htm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 smtClean="0"/>
              <a:t>Acesso ao banco de dados.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728538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544</Words>
  <Application>Microsoft Office PowerPoint</Application>
  <PresentationFormat>Apresentação na tela (4:3)</PresentationFormat>
  <Paragraphs>97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O que é um servidor Componente ?</vt:lpstr>
      <vt:lpstr>Quais são as APIS do JAVA EE ?</vt:lpstr>
      <vt:lpstr>Arquitetura de aplicações Java EE.</vt:lpstr>
      <vt:lpstr>Acesso ao banco de dados.</vt:lpstr>
      <vt:lpstr>Resumo.</vt:lpstr>
      <vt:lpstr>EXTRAS: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2018-10-09T01:25:03Z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