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83" r:id="rId5"/>
    <p:sldId id="281" r:id="rId6"/>
    <p:sldId id="273" r:id="rId7"/>
    <p:sldId id="275" r:id="rId8"/>
    <p:sldId id="282" r:id="rId9"/>
    <p:sldId id="284" r:id="rId10"/>
    <p:sldId id="279" r:id="rId11"/>
    <p:sldId id="280" r:id="rId12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1851" autoAdjust="0"/>
  </p:normalViewPr>
  <p:slideViewPr>
    <p:cSldViewPr>
      <p:cViewPr varScale="1">
        <p:scale>
          <a:sx n="53" d="100"/>
          <a:sy n="53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08/10/2018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08/10/2018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01 - break: Encerra o loop e sai do escopo.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02 - continue: Quando encontrado, encerra a interação e segue para a próxima interação.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03 - </a:t>
            </a:r>
            <a:r>
              <a:rPr lang="pt-BR" dirty="0" err="1"/>
              <a:t>return</a:t>
            </a:r>
            <a:r>
              <a:rPr lang="pt-BR" dirty="0"/>
              <a:t>: Utilizada para sair de um método. (Está fora do contexto da estrutura de repetição)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Singularidade do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a dependência de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container para executar as aplicações desenvolvidas.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Falamos de JAVA EE, falamos de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uma extensão do Java se, porém com todos os recursos para aplicações de grande porte voltadas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é a linguagem que mais emprega no mercado de trabalho.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plataforma é enorme e a comunidade é bastante participativa.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(Standard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(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Entherprise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Explicar</a:t>
            </a:r>
            <a:r>
              <a:rPr lang="pt-BR" sz="1200" kern="0" baseline="0" dirty="0"/>
              <a:t> que nós desenvolvemos a aplicação na IDE (eclipse), geramos um WAR (empacotamento dos códigos compilados) esse arquivo é “Instalado” em um servidor, que disponibiliza acesso via Browser </a:t>
            </a:r>
            <a:r>
              <a:rPr lang="pt-BR" sz="1200" kern="0" baseline="0" dirty="0" err="1"/>
              <a:t>http</a:t>
            </a:r>
            <a:r>
              <a:rPr lang="pt-BR" sz="1200" kern="0" baseline="0" dirty="0"/>
              <a:t>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</a:t>
            </a:r>
            <a:r>
              <a:rPr lang="pt-BR" sz="1200" kern="0" baseline="0" dirty="0"/>
              <a:t> que é um Framework </a:t>
            </a:r>
            <a:r>
              <a:rPr lang="pt-BR" sz="120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 que</a:t>
            </a:r>
            <a:r>
              <a:rPr lang="pt-BR" sz="1200" kern="0" baseline="0" dirty="0"/>
              <a:t> é uma API </a:t>
            </a:r>
            <a:r>
              <a:rPr lang="pt-BR" sz="1200" dirty="0"/>
              <a:t>?</a:t>
            </a:r>
            <a:endParaRPr lang="pt-BR" sz="1200" kern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Chamar atenção</a:t>
            </a:r>
            <a:r>
              <a:rPr lang="pt-BR" sz="1200" kern="0" baseline="0" dirty="0"/>
              <a:t> para a importância desse ponto para o mercado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web ou front: JSF, JSP, JSTL, JAVA SERVLETS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negócios: EJB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Camada de persistência: JPA, JTA, JDBC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serviço: JAX-RS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validação: JAVA BENS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Segurança: JAAS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IMPORTANDE ENTENDER AS CAMADAS !</a:t>
            </a:r>
            <a:endParaRPr lang="pt-B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Cliente: Estão na camada cliente softwares que rodam dentro do browser web, por exemplo, como páginas HTML, </a:t>
            </a:r>
            <a:r>
              <a:rPr lang="pt-BR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etc. 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dirty="0"/>
              <a:t>Web: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estão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rodam num servidor web como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exemplo. Normalmente, empacotado em um arquivo WAR (Web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Negócios: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Ficam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de negócio,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que acessam sistemas externos, etc.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Dados: Nessa camada ficam as tabelas de bancos de dados, índices e tudo mais que o servidor de banco suporta.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08/10/2018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08/10/2018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08/10/2018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08/10/2018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08/10/2018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JAVA EE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EXTRAS: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703016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- Estrutura de controle de decisão.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https://docs.oracle.com/javase/tutorial/java/nutsandbolts/examples/IfElseDemo.java</a:t>
            </a:r>
          </a:p>
          <a:p>
            <a:r>
              <a:rPr lang="pt-BR" sz="2400" dirty="0"/>
              <a:t>- Estrutura de controle de Fluxo. 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https://docs.oracle.com/javase/tutorial/java/nutsandbolts/switch.html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Controle de interrupção.</a:t>
            </a:r>
          </a:p>
          <a:p>
            <a:r>
              <a:rPr lang="pt-BR" sz="2400" dirty="0"/>
              <a:t>	Interrupção permitem que redirecionemos o fluxo de controle do programa.</a:t>
            </a:r>
          </a:p>
          <a:p>
            <a:r>
              <a:rPr lang="pt-BR" sz="2400" dirty="0"/>
              <a:t>	03 Tipos: break, continue, </a:t>
            </a:r>
            <a:r>
              <a:rPr lang="pt-BR" sz="2400" dirty="0" err="1"/>
              <a:t>return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013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Crie 3 loops que informe números sequencias de 0 até 100.</a:t>
            </a:r>
          </a:p>
          <a:p>
            <a:pPr marL="914400" lvl="1" indent="-457200">
              <a:buAutoNum type="alphaLcParenR"/>
            </a:pP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Do-</a:t>
            </a: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For </a:t>
            </a:r>
          </a:p>
          <a:p>
            <a:pPr marL="457200" indent="-457200">
              <a:buAutoNum type="arabicParenR"/>
            </a:pPr>
            <a:endParaRPr lang="pt-BR" sz="2400" b="1" dirty="0"/>
          </a:p>
          <a:p>
            <a:pPr marL="457200" indent="-457200">
              <a:buFontTx/>
              <a:buAutoNum type="arabicParenR"/>
            </a:pPr>
            <a:r>
              <a:rPr lang="pt-BR" sz="2400" b="1" dirty="0"/>
              <a:t>Crie um gerador de número aleatório de 0 a 10, após isso faça um loop e peça para usuário tentar acertar o número gerado em 5 tentativas. </a:t>
            </a:r>
          </a:p>
          <a:p>
            <a:pPr marL="457200" indent="-457200">
              <a:buAutoNum type="arabicParenR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/>
              <a:t>Entendendo a arquitetura.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EE, Java Enterprise </a:t>
            </a:r>
            <a:r>
              <a:rPr lang="pt-BR" sz="2400" kern="0" dirty="0" err="1"/>
              <a:t>Edition</a:t>
            </a:r>
            <a:r>
              <a:rPr lang="pt-BR" sz="2400" kern="0" dirty="0"/>
              <a:t>, dispõe de um conjunto de </a:t>
            </a:r>
            <a:r>
              <a:rPr lang="pt-BR" sz="2400" kern="0" dirty="0" err="1"/>
              <a:t>APIs</a:t>
            </a:r>
            <a:r>
              <a:rPr lang="pt-BR" sz="2400" kern="0" dirty="0"/>
              <a:t> que permitem ao programador desenvolver aplicações voltadas para web.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Como funciona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Clientes que são os browser acessam servidores que estão hospedados em determinados lugares, as linguagens como </a:t>
            </a:r>
            <a:r>
              <a:rPr lang="pt-BR" sz="2400" kern="0" dirty="0" err="1"/>
              <a:t>java</a:t>
            </a:r>
            <a:r>
              <a:rPr lang="pt-BR" sz="2400" kern="0" dirty="0"/>
              <a:t> são apenas uma forma de gerir tais informações através de sistemas.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de aplicação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Os </a:t>
            </a:r>
            <a:r>
              <a:rPr lang="pt-BR" sz="2400" b="1" dirty="0"/>
              <a:t>servidores de aplicações</a:t>
            </a:r>
            <a:r>
              <a:rPr lang="pt-BR" sz="2400" dirty="0"/>
              <a:t> são programas de servidores numa rede distribuída que fornece o ambiente de execução para um programa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5749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APIS do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r>
              <a:rPr lang="pt-BR" sz="2400" kern="0" dirty="0">
                <a:solidFill>
                  <a:srgbClr val="00B0F0"/>
                </a:solidFill>
              </a:rPr>
              <a:t>https://docs.oracle.com/javaee/7/api/toc.htm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24167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Arquitetura de aplicações Java EE.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Roda no browser;</a:t>
            </a:r>
          </a:p>
          <a:p>
            <a:r>
              <a:rPr lang="pt-BR" sz="2300" b="1" dirty="0"/>
              <a:t>Camada Web 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dirty="0"/>
              <a:t>Camada de negócios </a:t>
            </a:r>
            <a:r>
              <a:rPr lang="pt-BR" sz="2300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dados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Serviços e especificações Java EE.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432992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Resumo.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488</Words>
  <Application>Microsoft Office PowerPoint</Application>
  <PresentationFormat>Apresentação na tela (4:3)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Questionário</vt:lpstr>
      <vt:lpstr>JAVA EE</vt:lpstr>
      <vt:lpstr>Tópicos:</vt:lpstr>
      <vt:lpstr>O que é JAVA EE ?</vt:lpstr>
      <vt:lpstr>Como funciona ?</vt:lpstr>
      <vt:lpstr>O que é um servidor de aplicação ?</vt:lpstr>
      <vt:lpstr>Quais são as APIS do JAVA EE ?</vt:lpstr>
      <vt:lpstr>Arquitetura de aplicações Java EE.</vt:lpstr>
      <vt:lpstr>Serviços e especificações Java EE.</vt:lpstr>
      <vt:lpstr>Resumo.</vt:lpstr>
      <vt:lpstr>EXTRAS: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2018-10-08T20:34:05Z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