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83" r:id="rId5"/>
    <p:sldId id="281" r:id="rId6"/>
    <p:sldId id="285" r:id="rId7"/>
    <p:sldId id="273" r:id="rId8"/>
    <p:sldId id="275" r:id="rId9"/>
    <p:sldId id="286" r:id="rId10"/>
    <p:sldId id="284" r:id="rId11"/>
    <p:sldId id="280" r:id="rId12"/>
    <p:sldId id="287" r:id="rId13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1851" autoAdjust="0"/>
  </p:normalViewPr>
  <p:slideViewPr>
    <p:cSldViewPr>
      <p:cViewPr varScale="1">
        <p:scale>
          <a:sx n="53" d="100"/>
          <a:sy n="53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09/10/2018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Falamos de JAVA EE, falamos de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(Standard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Entherprise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Explicar</a:t>
            </a:r>
            <a:r>
              <a:rPr lang="pt-BR" sz="1200" kern="0" baseline="0" dirty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1200" kern="0" baseline="0" dirty="0" err="1"/>
              <a:t>http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</a:t>
            </a:r>
            <a:r>
              <a:rPr lang="pt-BR" sz="1200" kern="0" baseline="0" dirty="0"/>
              <a:t> que é um Framework </a:t>
            </a:r>
            <a:r>
              <a:rPr lang="pt-BR" sz="120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que</a:t>
            </a:r>
            <a:r>
              <a:rPr lang="pt-BR" sz="1200" kern="0" baseline="0" dirty="0"/>
              <a:t> é uma API </a:t>
            </a:r>
            <a:r>
              <a:rPr lang="pt-BR" sz="1200" dirty="0"/>
              <a:t>?</a:t>
            </a:r>
            <a:endParaRPr lang="pt-BR" sz="120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Chamar atenção</a:t>
            </a:r>
            <a:r>
              <a:rPr lang="pt-BR" sz="1200" kern="0" baseline="0" dirty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Segurança: JAAS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/>
              <a:t>Web: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JAVA EE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Aprendemos: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Servidor de aplicação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Apis</a:t>
            </a:r>
            <a:r>
              <a:rPr lang="pt-BR" sz="2400" kern="0" dirty="0"/>
              <a:t> do 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Arquitetura de projetos </a:t>
            </a:r>
            <a:r>
              <a:rPr lang="pt-BR" sz="2400" kern="0" dirty="0" err="1"/>
              <a:t>java</a:t>
            </a:r>
            <a:r>
              <a:rPr lang="pt-BR" sz="2400" kern="0" dirty="0"/>
              <a:t>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Acesso 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Com um projeto </a:t>
            </a:r>
            <a:r>
              <a:rPr lang="pt-BR" sz="2400" b="1" dirty="0" err="1"/>
              <a:t>maven</a:t>
            </a:r>
            <a:r>
              <a:rPr lang="pt-BR" sz="2400" b="1" dirty="0"/>
              <a:t>, crie uma </a:t>
            </a:r>
            <a:r>
              <a:rPr lang="pt-BR" sz="2400" b="1" dirty="0" err="1"/>
              <a:t>servlet</a:t>
            </a:r>
            <a:r>
              <a:rPr lang="pt-BR" sz="2400" b="1" dirty="0"/>
              <a:t> com anotação @</a:t>
            </a:r>
            <a:r>
              <a:rPr lang="pt-BR" sz="2400" b="1" dirty="0" err="1"/>
              <a:t>WebServlet</a:t>
            </a:r>
            <a:r>
              <a:rPr lang="pt-BR" sz="2400" b="1" dirty="0"/>
              <a:t> no seu </a:t>
            </a:r>
            <a:r>
              <a:rPr lang="pt-BR" sz="2400" b="1" dirty="0" err="1"/>
              <a:t>controller</a:t>
            </a:r>
            <a:r>
              <a:rPr lang="pt-BR" sz="2400" b="1" dirty="0"/>
              <a:t> e faça uma chamada via HTTP para retornar dados na resposta.</a:t>
            </a:r>
          </a:p>
          <a:p>
            <a:r>
              <a:rPr lang="pt-BR" sz="2400" b="1" dirty="0"/>
              <a:t>Informações úteis:</a:t>
            </a:r>
          </a:p>
          <a:p>
            <a:r>
              <a:rPr lang="pt-BR" sz="2400" b="1" dirty="0"/>
              <a:t>	Versão do </a:t>
            </a:r>
            <a:r>
              <a:rPr lang="pt-BR" sz="2400" b="1" dirty="0" err="1"/>
              <a:t>java</a:t>
            </a:r>
            <a:r>
              <a:rPr lang="pt-BR" sz="2400" b="1" dirty="0"/>
              <a:t>: 1.8 </a:t>
            </a:r>
          </a:p>
          <a:p>
            <a:r>
              <a:rPr lang="pt-BR" sz="2400" b="1" dirty="0"/>
              <a:t>	Eclipse: </a:t>
            </a:r>
            <a:r>
              <a:rPr lang="pt-BR" sz="2400" b="1" dirty="0" err="1"/>
              <a:t>SimRel</a:t>
            </a:r>
            <a:r>
              <a:rPr lang="pt-BR" sz="2400" b="1" dirty="0"/>
              <a:t> 2018‑09 </a:t>
            </a:r>
          </a:p>
          <a:p>
            <a:r>
              <a:rPr lang="pt-BR" sz="2400" b="1" dirty="0"/>
              <a:t>	Servidor de aplicação: </a:t>
            </a:r>
            <a:r>
              <a:rPr lang="pt-BR" sz="2400" b="1" dirty="0" err="1"/>
              <a:t>Wildfly</a:t>
            </a:r>
            <a:r>
              <a:rPr lang="pt-BR" sz="2400" b="1" dirty="0"/>
              <a:t> 12.0.0.Final </a:t>
            </a:r>
          </a:p>
          <a:p>
            <a:r>
              <a:rPr lang="pt-BR" sz="2400" b="1" dirty="0"/>
              <a:t>	Gerenciador de dependência: </a:t>
            </a:r>
            <a:r>
              <a:rPr lang="pt-BR" sz="2400" b="1" dirty="0" err="1"/>
              <a:t>Maven</a:t>
            </a:r>
            <a:endParaRPr lang="pt-BR" sz="2400" b="1" dirty="0"/>
          </a:p>
          <a:p>
            <a:r>
              <a:rPr lang="pt-BR" sz="2400" b="1" dirty="0"/>
              <a:t>	APIS Utilizadas: </a:t>
            </a:r>
            <a:r>
              <a:rPr lang="pt-BR" sz="2400" b="1" dirty="0" err="1"/>
              <a:t>javaee-api</a:t>
            </a:r>
            <a:r>
              <a:rPr lang="pt-BR" sz="2400" b="1" dirty="0"/>
              <a:t> versão 8.0</a:t>
            </a:r>
          </a:p>
          <a:p>
            <a:r>
              <a:rPr lang="pt-BR" sz="2400" b="1" dirty="0"/>
              <a:t>	Padrão de projeto: MVC</a:t>
            </a:r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b="1" dirty="0"/>
              <a:t>Com seu projeto criado, simule um retorno do banco através da camada DAO do seu projeto e use CDI para injetar as dependências e retornar os dados.</a:t>
            </a:r>
          </a:p>
        </p:txBody>
      </p:sp>
    </p:spTree>
    <p:extLst>
      <p:ext uri="{BB962C8B-B14F-4D97-AF65-F5344CB8AC3E}">
        <p14:creationId xmlns:p14="http://schemas.microsoft.com/office/powerpoint/2010/main" val="3169650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/>
              <a:t>Container e componente.</a:t>
            </a:r>
          </a:p>
          <a:p>
            <a:r>
              <a:rPr lang="pt-BR" sz="2400" dirty="0" err="1"/>
              <a:t>Apis</a:t>
            </a:r>
            <a:r>
              <a:rPr lang="pt-BR" sz="2400" dirty="0"/>
              <a:t> Java EE</a:t>
            </a:r>
          </a:p>
          <a:p>
            <a:r>
              <a:rPr lang="pt-BR" sz="2400" dirty="0"/>
              <a:t>Entendendo a arquitetura.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voltadas para web.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Como funciona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Clientes que são os browser acessam servidores que estão hospedados em determinados lugares, as linguagens como </a:t>
            </a:r>
            <a:r>
              <a:rPr lang="pt-BR" sz="2400" kern="0" dirty="0" err="1"/>
              <a:t>java</a:t>
            </a:r>
            <a:r>
              <a:rPr lang="pt-BR" sz="2400" kern="0" dirty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de aplicação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 programa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Componente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Componente são os aplicativos desenvolvidos (WAR), que são instalados nos servidores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75829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APIS do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</a:rPr>
              <a:t>https://docs.oracle.com/javaee/7/api/toc.htm</a:t>
            </a:r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Acesso ao banco de dados.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728538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516</Words>
  <Application>Microsoft Office PowerPoint</Application>
  <PresentationFormat>Apresentação na tela (4:3)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O que é um servidor Componente ?</vt:lpstr>
      <vt:lpstr>Quais são as APIS do JAVA EE ?</vt:lpstr>
      <vt:lpstr>Arquitetura de aplicações Java EE.</vt:lpstr>
      <vt:lpstr>Acesso ao banco de dados.</vt:lpstr>
      <vt:lpstr>Resumo.</vt:lpstr>
      <vt:lpstr>EXERCÍCIOS: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2018-10-09T20:48:53Z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