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88" r:id="rId5"/>
    <p:sldId id="306" r:id="rId6"/>
    <p:sldId id="307" r:id="rId7"/>
    <p:sldId id="308" r:id="rId8"/>
    <p:sldId id="292" r:id="rId9"/>
    <p:sldId id="293" r:id="rId10"/>
    <p:sldId id="309" r:id="rId11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72598" autoAdjust="0"/>
  </p:normalViewPr>
  <p:slideViewPr>
    <p:cSldViewPr>
      <p:cViewPr>
        <p:scale>
          <a:sx n="50" d="100"/>
          <a:sy n="50" d="100"/>
        </p:scale>
        <p:origin x="-1722" y="-14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15/10/2018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tendência é o CDI se tornar a principal tecnologia para gerenciar objetos na plataforma Java EE, onde praticamente TUDO será gerenciado por seu container e com o tempo substituirá outras especificações que também possuem um container, como EJB e JSF.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um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declara nenhum escopo, ele pertence ao escopo do objeto onde foi injetado. Isto corresponde ao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pseudo-escopo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endParaRPr lang="pt-B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Percebemos aqui que temos um problema, pois o escopo de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curto demais para manter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quantidade de tempo que desejamos e o escopo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longo demais e acaba mantendo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além do que desejamos.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ViewScoped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veio para tentar resolver esse problema, criando um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meio-termo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o 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o 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ViewScoped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mantém o estado do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enquanto houver requisições da mesma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/página, e quando ele muda de página o estado do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descartado.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• @</a:t>
            </a:r>
            <a:r>
              <a:rPr lang="pt-BR" sz="1200" dirty="0" err="1" smtClean="0"/>
              <a:t>ConversationScoped</a:t>
            </a:r>
            <a:r>
              <a:rPr lang="pt-BR" sz="1200" dirty="0" smtClean="0"/>
              <a:t>	(</a:t>
            </a:r>
            <a:r>
              <a:rPr lang="pt-BR" sz="1200" dirty="0" err="1" smtClean="0"/>
              <a:t>Dev</a:t>
            </a:r>
            <a:r>
              <a:rPr lang="pt-BR" sz="1200" dirty="0" smtClean="0"/>
              <a:t> delimita fronteiras)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CDI </a:t>
            </a:r>
            <a:r>
              <a:rPr lang="pt-BR" b="1" dirty="0" smtClean="0">
                <a:sym typeface="Wingdings" panose="05000000000000000000" pitchFamily="2" charset="2"/>
              </a:rPr>
              <a:t> </a:t>
            </a:r>
            <a:r>
              <a:rPr lang="pt-BR" b="0" dirty="0" smtClean="0">
                <a:sym typeface="Wingdings" panose="05000000000000000000" pitchFamily="2" charset="2"/>
              </a:rPr>
              <a:t>CDI é a especificação do Java EE 6 que cuida da parte de injeção de dependências. E, além de ser oficial e estar incluída em todos os servidores de aplicação, é tão boa e produtiva que já tem gente questionando o papel do Spring nos dias de hoje</a:t>
            </a:r>
          </a:p>
          <a:p>
            <a:endParaRPr lang="pt-BR" b="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b="1" dirty="0" smtClean="0"/>
              <a:t>CDI </a:t>
            </a:r>
            <a:r>
              <a:rPr lang="pt-BR" b="1" dirty="0" smtClean="0">
                <a:sym typeface="Wingdings" panose="05000000000000000000" pitchFamily="2" charset="2"/>
              </a:rPr>
              <a:t> </a:t>
            </a:r>
            <a:r>
              <a:rPr lang="pt-BR" b="0" dirty="0" smtClean="0">
                <a:sym typeface="Wingdings" panose="05000000000000000000" pitchFamily="2" charset="2"/>
              </a:rPr>
              <a:t>CDI é a especificação do Java EE 6 que cuida da parte de injeção de dependências. E, além de ser oficial e estar incluída em todos os servidores de aplicação, é tão boa e produtiva que já tem gente questionando o papel do Spring nos dias de hoje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CDI se encaixa muito bem em todo tipo de projeto Java. Se você usa JSF2, usar CDI é natural. Mas mesmo para aplicações Web simples, com apenas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CDI é um grande ganho.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Dependências são associadas a contextos e tem seu ciclo de vida gerenciado automaticamente pelo container. Ao redor deste mecanismo</a:t>
            </a:r>
            <a:endParaRPr lang="pt-BR" sz="1200" kern="0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História do DI 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 Lançado na especificação Java EE 6 vem sendo aperfeiçoada e hoje muitas pessoas já repensam a utilização de frameworks como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spring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mvc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 para alguns projetos.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 smtClean="0"/>
              <a:t>DI tornou-se popular inicialmente através de um framework de Java Enterprise que hoje é</a:t>
            </a:r>
            <a:r>
              <a:rPr lang="pt-BR" sz="1200" kern="0" baseline="0" dirty="0" smtClean="0"/>
              <a:t> </a:t>
            </a:r>
            <a:r>
              <a:rPr lang="pt-BR" sz="1200" kern="0" dirty="0" smtClean="0"/>
              <a:t>uma alternativa concorrente ao Java EE: o Spring.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12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12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Acoplamento mede o nível de interdependência entre os componentes em um contexto (sistema, programa, aplicação ou qualquer que seja a estrutura da solução). Quanto maior o nível de acoplamento, maior é a probabilidade de que a alteração em um elemento da aplicação afete outros.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Devemos projetar componentes com alto grau de coesão e baixo acoplamento</a:t>
            </a:r>
            <a:endParaRPr lang="pt-BR" sz="1200" kern="0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dirty="0" smtClean="0"/>
              <a:t>A injeção de dependências (DI) é um padrão de design que contribui para diminuir o acoplamento entre um componente e suas dependências, já que transfere a responsabilidade por criar e instanciar a dependência para a camada que é responsável por criar o componente. Portanto, em vez de um DAO instanciar um </a:t>
            </a:r>
            <a:r>
              <a:rPr lang="pt-BR" sz="1200" i="1" dirty="0" err="1" smtClean="0"/>
              <a:t>DataSource</a:t>
            </a:r>
            <a:r>
              <a:rPr lang="pt-BR" sz="1200" dirty="0" smtClean="0"/>
              <a:t>, ele pode ser injetado automaticamente pela classe que o criou, ou pelo container. Em vez do componente persistente localizar um DAO via JNDI, ele disponibiliza uma referência ou método </a:t>
            </a:r>
            <a:r>
              <a:rPr lang="pt-BR" sz="1200" i="1" dirty="0" err="1" smtClean="0"/>
              <a:t>setter</a:t>
            </a:r>
            <a:r>
              <a:rPr lang="pt-BR" sz="1200" dirty="0" smtClean="0"/>
              <a:t>, e deixa que outra classe ou o</a:t>
            </a:r>
            <a:r>
              <a:rPr lang="pt-BR" sz="1200" baseline="0" dirty="0" smtClean="0"/>
              <a:t> </a:t>
            </a:r>
            <a:r>
              <a:rPr lang="pt-BR" sz="1200" dirty="0" smtClean="0"/>
              <a:t>container forneça um.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um padrão de design clássico para aplicações orientadas a objeto (também chamado de inversão de controle,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indireção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pt-BR" sz="1200" kern="0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 smtClean="0"/>
              <a:t>Em nossa aula</a:t>
            </a:r>
            <a:r>
              <a:rPr lang="pt-BR" sz="1200" kern="0" baseline="0" dirty="0" smtClean="0"/>
              <a:t> será utilizado em um servidor de aplicação, porém será passado um pequeno tutorial para implementar como </a:t>
            </a:r>
            <a:r>
              <a:rPr lang="pt-BR" sz="1200" kern="0" baseline="0" dirty="0" err="1" smtClean="0"/>
              <a:t>standalone</a:t>
            </a:r>
            <a:r>
              <a:rPr lang="pt-BR" sz="1200" kern="0" baseline="0" dirty="0" smtClean="0"/>
              <a:t>.</a:t>
            </a:r>
            <a:endParaRPr lang="pt-BR" sz="1200" kern="0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1. ATIVAR CDI.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arquivo beans.xml (vazio) e armazená-lo na pasta META-INF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dentro do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classpath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da aplicação. Em Java EE 7 o beans.xml não precisa conter nada, mas se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contiver XML, deve conter pelo menos o elemento raiz com o seguinte código: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xmlns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="http://xmlns.jcp.org/xml/ns/javaee"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xmlns:xsi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="http://www.w3.org/2001/XMLSchema-instance"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xsi:schemaLocation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="http://xmlns.jcp.org/xml/ns/javaee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http://xmlns.jcp.org/xml/ns/javaee/beans_1_1.xsd"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bean-discovery-mode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annotated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"&gt;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beans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@Any: Think of it as an omnipresent qualifier. It’s there even if its not.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@Default: As the name suggests, this qualifier treated as a default when none other qualifiers have been specific.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exception to this rule is when the @Named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javax.inject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qualifier is used as well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@New: Used to obtain a new instance of a bean on-demand. The new instance is scope independent. This has been deprecated since CDI 1.1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Todos tem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Default de forma implícita, porém quando cria um Qualificador,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 substitui o default por esse motivo a exigência de inserir a anotação ao injetar 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Managed Bean [class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br.com.java.advanced.qualifier.ServicoLoginWs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with qualifiers [@Any @Default]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br.com.java.advanced.qualifier.ServicoLoginDb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qualifiers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[@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QualificadorLogin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Qualifier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Retention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(RUNTIME)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@Target({METHOD, FIELD, PARAMETER, TYPE})</a:t>
            </a:r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@interface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QualificadorLoginDb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Qualifier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quando aplicada, caracteriza a estrutura em questão como um qualificador.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Retention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indica em que fases do código a anotação deve ser mantida.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@Target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indica a que tipo de recurso a anotação em questão (neste caso, novamente um qualificador) poderá se associar.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CDI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Escopos de CDI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467544" y="2971800"/>
            <a:ext cx="7776864" cy="3886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Todo </a:t>
            </a:r>
            <a:r>
              <a:rPr kumimoji="0" lang="pt-BR" sz="24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em CDI existe em um escopo. Podemos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perceber que tem o mesmo nome dos escopos do JSF, porém não podemos fazer confusão nem com os nomes e nem com a utilização !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r>
              <a:rPr lang="pt-BR" sz="2400" dirty="0"/>
              <a:t>• @</a:t>
            </a:r>
            <a:r>
              <a:rPr lang="pt-BR" sz="2400" dirty="0" err="1" smtClean="0"/>
              <a:t>ApplicationScoped</a:t>
            </a:r>
            <a:r>
              <a:rPr lang="pt-BR" sz="2400" dirty="0" smtClean="0"/>
              <a:t> 	(Aplicação)</a:t>
            </a:r>
            <a:endParaRPr lang="pt-BR" sz="2400" dirty="0"/>
          </a:p>
          <a:p>
            <a:r>
              <a:rPr lang="pt-BR" sz="2400" dirty="0"/>
              <a:t>• @</a:t>
            </a:r>
            <a:r>
              <a:rPr lang="pt-BR" sz="2400" dirty="0" err="1" smtClean="0"/>
              <a:t>SessionScoped</a:t>
            </a:r>
            <a:r>
              <a:rPr lang="pt-BR" sz="2400" dirty="0" smtClean="0"/>
              <a:t> 		(Sessão)</a:t>
            </a:r>
            <a:endParaRPr lang="pt-BR" sz="2400" dirty="0"/>
          </a:p>
          <a:p>
            <a:r>
              <a:rPr lang="pt-BR" sz="2400" dirty="0" smtClean="0"/>
              <a:t>• </a:t>
            </a:r>
            <a:r>
              <a:rPr lang="pt-BR" sz="2400" dirty="0"/>
              <a:t>@</a:t>
            </a:r>
            <a:r>
              <a:rPr lang="pt-BR" sz="2400" dirty="0" err="1" smtClean="0"/>
              <a:t>RequestScoped</a:t>
            </a:r>
            <a:r>
              <a:rPr lang="pt-BR" sz="2400" dirty="0" smtClean="0"/>
              <a:t>		(Requisição)</a:t>
            </a:r>
          </a:p>
          <a:p>
            <a:r>
              <a:rPr lang="pt-BR" sz="2400" dirty="0"/>
              <a:t>• </a:t>
            </a:r>
            <a:r>
              <a:rPr lang="pt-BR" sz="2400" dirty="0" smtClean="0"/>
              <a:t>@</a:t>
            </a:r>
            <a:r>
              <a:rPr lang="pt-BR" sz="2400" dirty="0" err="1" smtClean="0"/>
              <a:t>ViewScoped</a:t>
            </a:r>
            <a:r>
              <a:rPr lang="pt-BR" sz="2400" dirty="0" smtClean="0"/>
              <a:t>		(Por página)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50310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55576" y="1700808"/>
            <a:ext cx="7626424" cy="4824536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</a:t>
            </a:r>
            <a:r>
              <a:rPr lang="pt-BR" sz="2400" dirty="0" smtClean="0"/>
              <a:t>?</a:t>
            </a:r>
            <a:endParaRPr lang="pt-BR" sz="2400" dirty="0"/>
          </a:p>
          <a:p>
            <a:r>
              <a:rPr lang="pt-BR" sz="2400" dirty="0"/>
              <a:t>Características do </a:t>
            </a:r>
            <a:r>
              <a:rPr lang="pt-BR" sz="2400" dirty="0" smtClean="0"/>
              <a:t>CDI</a:t>
            </a:r>
          </a:p>
          <a:p>
            <a:r>
              <a:rPr lang="pt-BR" sz="2400" dirty="0"/>
              <a:t>Design para injeção de </a:t>
            </a:r>
            <a:r>
              <a:rPr lang="pt-BR" sz="2400" dirty="0" smtClean="0"/>
              <a:t>dependências</a:t>
            </a:r>
          </a:p>
          <a:p>
            <a:r>
              <a:rPr lang="pt-BR" sz="2400" dirty="0"/>
              <a:t>Injeção de dependências com CDI</a:t>
            </a:r>
            <a:endParaRPr lang="pt-BR" sz="2400" dirty="0"/>
          </a:p>
          <a:p>
            <a:r>
              <a:rPr lang="pt-BR" sz="2400" dirty="0"/>
              <a:t>Como usar </a:t>
            </a:r>
            <a:r>
              <a:rPr lang="pt-BR" sz="2400" dirty="0" smtClean="0"/>
              <a:t>CDI</a:t>
            </a:r>
          </a:p>
          <a:p>
            <a:r>
              <a:rPr lang="pt-BR" sz="2400" dirty="0" err="1"/>
              <a:t>JavaBeans</a:t>
            </a:r>
            <a:r>
              <a:rPr lang="pt-BR" sz="2400" dirty="0"/>
              <a:t>, Enterprise </a:t>
            </a:r>
            <a:r>
              <a:rPr lang="pt-BR" sz="2400" dirty="0" err="1"/>
              <a:t>JavaBeans</a:t>
            </a:r>
            <a:r>
              <a:rPr lang="pt-BR" sz="2400" dirty="0"/>
              <a:t> e </a:t>
            </a:r>
            <a:r>
              <a:rPr lang="pt-BR" sz="2400" dirty="0" err="1"/>
              <a:t>Managed</a:t>
            </a:r>
            <a:r>
              <a:rPr lang="pt-BR" sz="2400" dirty="0"/>
              <a:t> </a:t>
            </a:r>
            <a:r>
              <a:rPr lang="pt-BR" sz="2400" dirty="0" err="1" smtClean="0"/>
              <a:t>Beans</a:t>
            </a:r>
            <a:endParaRPr lang="pt-BR" sz="2400" dirty="0" smtClean="0"/>
          </a:p>
          <a:p>
            <a:r>
              <a:rPr lang="pt-BR" sz="2400" dirty="0"/>
              <a:t>Escopos do </a:t>
            </a:r>
            <a:r>
              <a:rPr lang="pt-BR" sz="2400" dirty="0" smtClean="0"/>
              <a:t>CDI</a:t>
            </a:r>
          </a:p>
          <a:p>
            <a:r>
              <a:rPr lang="pt-BR" sz="2400" dirty="0" smtClean="0"/>
              <a:t>Qualificadores</a:t>
            </a:r>
          </a:p>
          <a:p>
            <a:r>
              <a:rPr lang="pt-BR" sz="2400" dirty="0" smtClean="0"/>
              <a:t>Métodos Produtores</a:t>
            </a:r>
          </a:p>
          <a:p>
            <a:r>
              <a:rPr lang="pt-BR" sz="2400" dirty="0" smtClean="0"/>
              <a:t>Interceptadores</a:t>
            </a:r>
          </a:p>
          <a:p>
            <a:r>
              <a:rPr lang="pt-BR" sz="2400" dirty="0" err="1" smtClean="0"/>
              <a:t>Beans</a:t>
            </a:r>
            <a:r>
              <a:rPr lang="pt-BR" sz="2400" dirty="0" smtClean="0"/>
              <a:t> </a:t>
            </a:r>
            <a:r>
              <a:rPr lang="pt-BR" sz="2400" dirty="0" err="1" smtClean="0"/>
              <a:t>validation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</a:t>
            </a:r>
            <a:r>
              <a:rPr lang="pt-BR" sz="2400" kern="0" dirty="0" smtClean="0"/>
              <a:t>Injeção de dependência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Ativar CDI em um projeto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Entender os escopos de CDI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JavaBeans</a:t>
            </a:r>
            <a:r>
              <a:rPr lang="pt-BR" sz="2400" kern="0" dirty="0"/>
              <a:t>, Enterprise </a:t>
            </a:r>
            <a:r>
              <a:rPr lang="pt-BR" sz="2400" kern="0" dirty="0" err="1"/>
              <a:t>JavaBeans</a:t>
            </a:r>
            <a:r>
              <a:rPr lang="pt-BR" sz="2400" kern="0" dirty="0"/>
              <a:t> e </a:t>
            </a:r>
            <a:r>
              <a:rPr lang="pt-BR" sz="2400" kern="0" dirty="0" err="1"/>
              <a:t>Managed</a:t>
            </a:r>
            <a:r>
              <a:rPr lang="pt-BR" sz="2400" kern="0" dirty="0"/>
              <a:t> </a:t>
            </a:r>
            <a:r>
              <a:rPr lang="pt-BR" sz="2400" kern="0" dirty="0" err="1"/>
              <a:t>Beans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Conclusão: Entender a real necessidade de usar </a:t>
            </a:r>
            <a:r>
              <a:rPr lang="pt-BR" sz="2400" kern="0" dirty="0" err="1" smtClean="0"/>
              <a:t>cdi</a:t>
            </a:r>
            <a:r>
              <a:rPr lang="pt-BR" sz="2400" kern="0" dirty="0" smtClean="0"/>
              <a:t> e onde se encaixa dentro do nosso “ecossistema”.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CDI </a:t>
            </a:r>
            <a:r>
              <a:rPr lang="pt-BR" sz="3600" dirty="0" smtClean="0"/>
              <a:t>(</a:t>
            </a:r>
            <a:r>
              <a:rPr lang="pt-BR" sz="3600" dirty="0" err="1" smtClean="0"/>
              <a:t>Context</a:t>
            </a:r>
            <a:r>
              <a:rPr lang="pt-BR" sz="3600" dirty="0" smtClean="0"/>
              <a:t> </a:t>
            </a:r>
            <a:r>
              <a:rPr lang="pt-BR" sz="3600" dirty="0" err="1" smtClean="0"/>
              <a:t>dependency</a:t>
            </a:r>
            <a:r>
              <a:rPr lang="pt-BR" sz="3600" dirty="0" smtClean="0"/>
              <a:t> </a:t>
            </a:r>
            <a:r>
              <a:rPr lang="pt-BR" sz="3600" dirty="0" err="1" smtClean="0"/>
              <a:t>injection</a:t>
            </a:r>
            <a:r>
              <a:rPr lang="pt-BR" sz="3600" dirty="0" smtClean="0"/>
              <a:t>)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É uma </a:t>
            </a:r>
            <a:r>
              <a:rPr lang="pt-BR" sz="2400" kern="0" dirty="0" err="1" smtClean="0"/>
              <a:t>api</a:t>
            </a:r>
            <a:r>
              <a:rPr lang="pt-BR" sz="2400" kern="0" dirty="0" smtClean="0"/>
              <a:t> nativa do Java EE que cuida da parte de injeção de </a:t>
            </a:r>
            <a:r>
              <a:rPr lang="pt-BR" sz="2400" kern="0" dirty="0" err="1" smtClean="0"/>
              <a:t>depenência</a:t>
            </a:r>
            <a:r>
              <a:rPr lang="pt-BR" sz="2400" kern="0" dirty="0" smtClean="0"/>
              <a:t>, ela está incluída em todos servidores de aplicação. Com CDI é possível injetar recursos diminuindo o acoplamento do seu código.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Injeção de dependência (DI)</a:t>
            </a:r>
            <a:endParaRPr lang="pt-BR" sz="4200" dirty="0"/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Injeção de Dependências (DI) é um padrão </a:t>
            </a:r>
            <a:r>
              <a:rPr lang="pt-BR" sz="2400" kern="0" dirty="0" smtClean="0"/>
              <a:t>de desenvolvimento de </a:t>
            </a:r>
            <a:r>
              <a:rPr lang="pt-BR" sz="2400" kern="0" dirty="0"/>
              <a:t>aplicações orientadas a objeto </a:t>
            </a:r>
            <a:r>
              <a:rPr lang="pt-BR" sz="2400" kern="0" dirty="0" smtClean="0"/>
              <a:t>que consiste </a:t>
            </a:r>
            <a:r>
              <a:rPr lang="pt-BR" sz="2400" kern="0" dirty="0"/>
              <a:t>em inverter o controle usual que é do próprio objeto localizar ou construir </a:t>
            </a:r>
            <a:r>
              <a:rPr lang="pt-BR" sz="2400" kern="0" dirty="0" smtClean="0"/>
              <a:t>suas dependências </a:t>
            </a:r>
            <a:r>
              <a:rPr lang="pt-BR" sz="2400" kern="0" dirty="0"/>
              <a:t>para tê-las inseridas no contexto por um agente externo. DI remove </a:t>
            </a:r>
            <a:r>
              <a:rPr lang="pt-BR" sz="2400" kern="0" dirty="0" smtClean="0"/>
              <a:t>do componente </a:t>
            </a:r>
            <a:r>
              <a:rPr lang="pt-BR" sz="2400" kern="0" dirty="0"/>
              <a:t>a responsabilidade de localizar e configurar suas </a:t>
            </a:r>
            <a:r>
              <a:rPr lang="pt-BR" sz="2400" kern="0" dirty="0" smtClean="0"/>
              <a:t>dependências</a:t>
            </a:r>
            <a:r>
              <a:rPr lang="pt-BR" sz="2400" kern="0" dirty="0"/>
              <a:t> </a:t>
            </a:r>
            <a:r>
              <a:rPr lang="pt-BR" sz="2400" kern="0" dirty="0" smtClean="0"/>
              <a:t>trazendo assim um baixo acoplamento da aplicação.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281654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3600" b="0" dirty="0"/>
              <a:t>Design para injeção de dependências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55576" y="2852936"/>
            <a:ext cx="727280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smtClean="0"/>
              <a:t>DI é um padrão de design que contribui para diminuir o acoplamento, transferindo a responsabilidade.</a:t>
            </a:r>
          </a:p>
          <a:p>
            <a:r>
              <a:rPr lang="pt-BR" sz="2300" kern="0" dirty="0" smtClean="0"/>
              <a:t>Ex.: Para persistência, em JPA é necessário instanciar uma </a:t>
            </a:r>
            <a:r>
              <a:rPr lang="pt-BR" sz="2300" kern="0" dirty="0" err="1" smtClean="0"/>
              <a:t>EntityManagerFactory</a:t>
            </a:r>
            <a:r>
              <a:rPr lang="pt-BR" sz="2300" kern="0" dirty="0" smtClean="0"/>
              <a:t> ao menos 1 vez, pois o contexto é por aplicação, e depois instanciar o </a:t>
            </a:r>
            <a:r>
              <a:rPr lang="pt-BR" sz="2300" kern="0" dirty="0" err="1" smtClean="0"/>
              <a:t>EntityManager</a:t>
            </a:r>
            <a:r>
              <a:rPr lang="pt-BR" sz="2300" kern="0" dirty="0" smtClean="0"/>
              <a:t> que seria 1 por transação, após o uso teria que fechar a conexão, isso é conhecido como acoplamento. Utilizando CDI o desenvolvedor delega essa responsabilidade para a </a:t>
            </a:r>
            <a:r>
              <a:rPr lang="pt-BR" sz="2300" kern="0" dirty="0" err="1" smtClean="0"/>
              <a:t>api</a:t>
            </a:r>
            <a:r>
              <a:rPr lang="pt-BR" sz="2300" kern="0" dirty="0" smtClean="0"/>
              <a:t>, diminuindo o acoplamento.</a:t>
            </a:r>
          </a:p>
        </p:txBody>
      </p:sp>
    </p:spTree>
    <p:extLst>
      <p:ext uri="{BB962C8B-B14F-4D97-AF65-F5344CB8AC3E}">
        <p14:creationId xmlns:p14="http://schemas.microsoft.com/office/powerpoint/2010/main" val="29212076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3600" b="0" dirty="0" smtClean="0"/>
              <a:t>Como usar CDI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55576" y="2852936"/>
            <a:ext cx="727280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kern="0" dirty="0" smtClean="0"/>
              <a:t>CDI é nativo em qualquer servidor de aplicação a partir de Java EE 7, caso seja utilizado de forma </a:t>
            </a:r>
            <a:r>
              <a:rPr lang="pt-BR" sz="2300" kern="0" dirty="0" err="1" smtClean="0"/>
              <a:t>standalone</a:t>
            </a:r>
            <a:r>
              <a:rPr lang="pt-BR" sz="2300" kern="0" dirty="0" smtClean="0"/>
              <a:t>, fora de um servidor, é necessário utilizar uma implementação, geralmente o </a:t>
            </a:r>
            <a:r>
              <a:rPr lang="pt-BR" sz="2300" kern="0" dirty="0" err="1" smtClean="0"/>
              <a:t>jboss</a:t>
            </a:r>
            <a:r>
              <a:rPr lang="pt-BR" sz="2300" kern="0" dirty="0" smtClean="0"/>
              <a:t> </a:t>
            </a:r>
            <a:r>
              <a:rPr lang="pt-BR" sz="2300" kern="0" dirty="0" err="1" smtClean="0"/>
              <a:t>weld</a:t>
            </a:r>
            <a:r>
              <a:rPr lang="pt-BR" sz="2300" kern="0" dirty="0" smtClean="0"/>
              <a:t>.</a:t>
            </a:r>
          </a:p>
          <a:p>
            <a:endParaRPr lang="pt-BR" sz="2300" kern="0" dirty="0" smtClean="0"/>
          </a:p>
        </p:txBody>
      </p:sp>
    </p:spTree>
    <p:extLst>
      <p:ext uri="{BB962C8B-B14F-4D97-AF65-F5344CB8AC3E}">
        <p14:creationId xmlns:p14="http://schemas.microsoft.com/office/powerpoint/2010/main" val="8248685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Vamos ao código !</a:t>
            </a:r>
            <a:endParaRPr lang="pt-BR" sz="4200" dirty="0"/>
          </a:p>
        </p:txBody>
      </p:sp>
      <p:sp>
        <p:nvSpPr>
          <p:cNvPr id="2" name="Retângulo 1"/>
          <p:cNvSpPr/>
          <p:nvPr/>
        </p:nvSpPr>
        <p:spPr>
          <a:xfrm>
            <a:off x="762000" y="2708920"/>
            <a:ext cx="7086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/>
              <a:t>Iremos utilizar: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IDE </a:t>
            </a:r>
            <a:r>
              <a:rPr lang="pt-BR" sz="2400" kern="0" dirty="0" smtClean="0">
                <a:sym typeface="Wingdings" panose="05000000000000000000" pitchFamily="2" charset="2"/>
              </a:rPr>
              <a:t> ECLIPSE</a:t>
            </a:r>
            <a:r>
              <a:rPr lang="pt-BR" sz="2400" dirty="0"/>
              <a:t> </a:t>
            </a:r>
            <a:r>
              <a:rPr lang="pt-BR" sz="2400" dirty="0" err="1"/>
              <a:t>SimRel</a:t>
            </a:r>
            <a:r>
              <a:rPr lang="pt-BR" sz="2400" dirty="0"/>
              <a:t> </a:t>
            </a:r>
            <a:r>
              <a:rPr lang="pt-BR" sz="2400" dirty="0" smtClean="0"/>
              <a:t>2018‑09</a:t>
            </a:r>
            <a:endParaRPr lang="pt-BR" sz="2400" kern="0" dirty="0" smtClean="0"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>
                <a:sym typeface="Wingdings" panose="05000000000000000000" pitchFamily="2" charset="2"/>
              </a:rPr>
              <a:t>Servidor de aplicação  </a:t>
            </a:r>
            <a:r>
              <a:rPr lang="pt-BR" sz="2400" kern="0" dirty="0" err="1" smtClean="0">
                <a:sym typeface="Wingdings" panose="05000000000000000000" pitchFamily="2" charset="2"/>
              </a:rPr>
              <a:t>Wildfly</a:t>
            </a:r>
            <a:r>
              <a:rPr lang="pt-BR" sz="2400" kern="0" dirty="0" smtClean="0">
                <a:sym typeface="Wingdings" panose="05000000000000000000" pitchFamily="2" charset="2"/>
              </a:rPr>
              <a:t> 12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Java 1.8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Ativar CDI.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Usar anotação @</a:t>
            </a:r>
            <a:r>
              <a:rPr lang="pt-BR" sz="2400" kern="0" dirty="0" err="1" smtClean="0"/>
              <a:t>Inject</a:t>
            </a: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Entender a injeção </a:t>
            </a:r>
            <a:r>
              <a:rPr lang="pt-BR" sz="2400" kern="0" dirty="0"/>
              <a:t>do </a:t>
            </a:r>
            <a:r>
              <a:rPr lang="pt-BR" sz="2400" kern="0" dirty="0" err="1" smtClean="0"/>
              <a:t>EntityManager</a:t>
            </a: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um @</a:t>
            </a:r>
            <a:r>
              <a:rPr lang="pt-BR" sz="2400" kern="0" dirty="0" err="1" smtClean="0"/>
              <a:t>Qualifier</a:t>
            </a: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endParaRPr lang="pt-BR" sz="2400" kern="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471393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Qualificadores (@</a:t>
            </a:r>
            <a:r>
              <a:rPr lang="pt-BR" sz="4200" dirty="0" err="1"/>
              <a:t>Qualifier</a:t>
            </a:r>
            <a:r>
              <a:rPr lang="pt-BR" sz="4200" dirty="0"/>
              <a:t>)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Conceito fundamental de CDI,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qualificador é uma anotação que podemos aplicar a um tipo de </a:t>
            </a:r>
            <a:r>
              <a:rPr kumimoji="0" lang="pt-BR" sz="2400" b="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 associá-lo, assim, a uma regra particular dentro de uma aplicação. Por padrão o qualificador atribuído a todo </a:t>
            </a:r>
            <a:r>
              <a:rPr kumimoji="0" lang="pt-BR" sz="2400" b="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será @</a:t>
            </a:r>
            <a:r>
              <a:rPr kumimoji="0" lang="pt-BR" sz="2400" b="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Defalt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podemos também criar qualificadores de acordo com a necessidade da aplicação.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167627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1324</Words>
  <Application>Microsoft Office PowerPoint</Application>
  <PresentationFormat>Apresentação na tela (4:3)</PresentationFormat>
  <Paragraphs>111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Questionário</vt:lpstr>
      <vt:lpstr>CDI</vt:lpstr>
      <vt:lpstr>Tópicos:</vt:lpstr>
      <vt:lpstr>Objetivos da aula:</vt:lpstr>
      <vt:lpstr>CDI (Context dependency injection)</vt:lpstr>
      <vt:lpstr>Injeção de dependência (DI)</vt:lpstr>
      <vt:lpstr>Design para injeção de dependências</vt:lpstr>
      <vt:lpstr>Como usar CDI</vt:lpstr>
      <vt:lpstr>Vamos ao código !</vt:lpstr>
      <vt:lpstr>Qualificadores (@Qualifier)</vt:lpstr>
      <vt:lpstr>Escopos de CDI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2018-10-17T04:21:02Z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