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639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88" r:id="rId5"/>
    <p:sldId id="306" r:id="rId6"/>
    <p:sldId id="307" r:id="rId7"/>
    <p:sldId id="308" r:id="rId8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72598" autoAdjust="0"/>
  </p:normalViewPr>
  <p:slideViewPr>
    <p:cSldViewPr>
      <p:cViewPr varScale="1">
        <p:scale>
          <a:sx n="56" d="100"/>
          <a:sy n="56" d="100"/>
        </p:scale>
        <p:origin x="-1542" y="-1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17/10/2018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CDI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0" dirty="0">
                <a:sym typeface="Wingdings" panose="05000000000000000000" pitchFamily="2" charset="2"/>
              </a:rPr>
              <a:t>CDI é a especificação do Java EE 6 que cuida da parte de injeção de dependências. E, além de ser oficial e estar incluída em todos os servidores de aplicação, é tão boa e produtiva que já tem gente questionando o papel do Spring nos dias de hoje</a:t>
            </a:r>
          </a:p>
          <a:p>
            <a:endParaRPr lang="pt-BR" b="0" dirty="0">
              <a:sym typeface="Wingdings" panose="05000000000000000000" pitchFamily="2" charset="2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sz="1200" kern="0" dirty="0" smtClean="0"/>
              <a:t>É</a:t>
            </a:r>
            <a:r>
              <a:rPr lang="pt-BR" sz="1200" kern="0" baseline="0" dirty="0" smtClean="0"/>
              <a:t> uma API nativa do JAVA EE, é usado para o desenvolvimento e implantação de aplicações distribuídas(rede) baseadas em componentes que são escaláveis(Funciona bem com 1 usuário ou com N usuários), transacionais(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conjunto de procedimentos, executados, usuário percebe como uma única ação</a:t>
            </a:r>
            <a:r>
              <a:rPr lang="pt-BR" sz="1200" kern="0" baseline="0" dirty="0" smtClean="0"/>
              <a:t>), e seguros.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endParaRPr lang="pt-BR" sz="1200" kern="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endParaRPr lang="pt-BR" sz="1200" kern="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sz="1200" kern="0" dirty="0" smtClean="0"/>
              <a:t>http://download.oracle.com/otn-pub/jcp/ejb-3_2-fr-spec/ejb-3_2-core-fr-spec.pdf?AuthParam=1539826382_c2adea94970bf5e9c019869f9fec323c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(acessível dentro da mesma aplicação) </a:t>
            </a:r>
          </a:p>
          <a:p>
            <a:pPr marL="171450" indent="-171450">
              <a:buFont typeface="Wingdings"/>
              <a:buChar char="à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Remota (acessível de outras aplicações ou mesmo de outras máquinas)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Em nossa aula</a:t>
            </a:r>
            <a:r>
              <a:rPr lang="pt-BR" sz="1200" kern="0" baseline="0" dirty="0"/>
              <a:t> será utilizado em um servidor de aplicação, porém será passado um pequeno tutorial para implementar como </a:t>
            </a:r>
            <a:r>
              <a:rPr lang="pt-BR" sz="1200" kern="0" baseline="0" dirty="0" err="1"/>
              <a:t>standalone</a:t>
            </a:r>
            <a:r>
              <a:rPr lang="pt-BR" sz="1200" kern="0" baseline="0" dirty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17/10/2018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17/10/2018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EJB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55576" y="1700808"/>
            <a:ext cx="7626424" cy="4824536"/>
          </a:xfrm>
        </p:spPr>
        <p:txBody>
          <a:bodyPr>
            <a:normAutofit/>
          </a:bodyPr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 err="1"/>
              <a:t>Session</a:t>
            </a:r>
            <a:r>
              <a:rPr lang="pt-BR" sz="2400" dirty="0"/>
              <a:t> </a:t>
            </a:r>
            <a:r>
              <a:rPr lang="pt-BR" sz="2400" dirty="0" err="1" smtClean="0"/>
              <a:t>Beans</a:t>
            </a:r>
            <a:endParaRPr lang="pt-BR" sz="2400" dirty="0" smtClean="0"/>
          </a:p>
          <a:p>
            <a:r>
              <a:rPr lang="pt-BR" sz="2400" dirty="0" err="1"/>
              <a:t>Message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Beans</a:t>
            </a:r>
            <a:r>
              <a:rPr lang="pt-BR" sz="2400" dirty="0"/>
              <a:t> (MDB</a:t>
            </a:r>
            <a:r>
              <a:rPr lang="pt-BR" sz="2400" dirty="0" smtClean="0"/>
              <a:t>)</a:t>
            </a:r>
          </a:p>
          <a:p>
            <a:r>
              <a:rPr lang="pt-BR" sz="2400" dirty="0"/>
              <a:t>Ciclo de </a:t>
            </a:r>
            <a:r>
              <a:rPr lang="pt-BR" sz="2400" dirty="0" smtClean="0"/>
              <a:t>vida</a:t>
            </a:r>
          </a:p>
          <a:p>
            <a:r>
              <a:rPr lang="pt-BR" sz="2400" dirty="0"/>
              <a:t>Acesso via </a:t>
            </a:r>
            <a:r>
              <a:rPr lang="pt-BR" sz="2400" dirty="0" smtClean="0"/>
              <a:t>JNDI</a:t>
            </a:r>
          </a:p>
          <a:p>
            <a:r>
              <a:rPr lang="pt-BR" sz="2400" dirty="0"/>
              <a:t>Concorrência, chamadas assíncronas e </a:t>
            </a:r>
            <a:r>
              <a:rPr lang="pt-BR" sz="2400" dirty="0" smtClean="0"/>
              <a:t>agendamento</a:t>
            </a:r>
          </a:p>
          <a:p>
            <a:r>
              <a:rPr lang="pt-BR" sz="2400" dirty="0" smtClean="0"/>
              <a:t>Transações</a:t>
            </a:r>
            <a:endParaRPr lang="pt-BR" sz="2400" dirty="0"/>
          </a:p>
          <a:p>
            <a:r>
              <a:rPr lang="pt-BR" sz="2400" dirty="0"/>
              <a:t>Clientes EJB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</a:t>
            </a:r>
            <a:r>
              <a:rPr lang="pt-BR" sz="2400" kern="0" dirty="0" smtClean="0"/>
              <a:t>de EJB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Diferenciar </a:t>
            </a:r>
            <a:r>
              <a:rPr lang="pt-BR" sz="2400" kern="0" dirty="0" err="1" smtClean="0"/>
              <a:t>Stateful</a:t>
            </a:r>
            <a:r>
              <a:rPr lang="pt-BR" sz="2400" kern="0" dirty="0" smtClean="0"/>
              <a:t>, </a:t>
            </a:r>
            <a:r>
              <a:rPr lang="pt-BR" sz="2400" kern="0" dirty="0" err="1" smtClean="0"/>
              <a:t>Stateless</a:t>
            </a:r>
            <a:r>
              <a:rPr lang="pt-BR" sz="2400" kern="0" dirty="0" smtClean="0"/>
              <a:t> e </a:t>
            </a:r>
            <a:r>
              <a:rPr lang="pt-BR" sz="2400" kern="0" dirty="0" err="1" smtClean="0"/>
              <a:t>Singleton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agendamentos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Aprender mais </a:t>
            </a:r>
            <a:r>
              <a:rPr lang="pt-BR" sz="2400" kern="0" dirty="0"/>
              <a:t>sobre </a:t>
            </a:r>
            <a:r>
              <a:rPr lang="pt-BR" sz="2400" kern="0" dirty="0" smtClean="0"/>
              <a:t>Transações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000" b="0" dirty="0" smtClean="0"/>
              <a:t>EJB (Enterprise </a:t>
            </a:r>
            <a:r>
              <a:rPr lang="pt-BR" sz="4000" b="0" dirty="0" err="1" smtClean="0"/>
              <a:t>JavaBeans</a:t>
            </a:r>
            <a:r>
              <a:rPr lang="pt-BR" sz="4000" b="0" dirty="0" smtClean="0"/>
              <a:t>)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Enterprise </a:t>
            </a:r>
            <a:r>
              <a:rPr lang="pt-BR" sz="2400" kern="0" dirty="0" err="1" smtClean="0"/>
              <a:t>JavaBens</a:t>
            </a:r>
            <a:r>
              <a:rPr lang="pt-BR" sz="2400" kern="0" dirty="0" smtClean="0"/>
              <a:t> são componentes utilizados para encapsular a lógica de negócios. Podem exportar uma interface tanto local como remota, atuando também como um serviço.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É nativo do Java EE, usado para desenvolvimento de aplicações distribuídas, baseadas em componentes escaláveis, transacionais e seguros.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400" b="0" dirty="0" err="1"/>
              <a:t>Session</a:t>
            </a:r>
            <a:r>
              <a:rPr lang="pt-BR" sz="4400" b="0" dirty="0"/>
              <a:t> </a:t>
            </a:r>
            <a:r>
              <a:rPr lang="pt-BR" sz="4400" b="0" dirty="0" err="1"/>
              <a:t>beans</a:t>
            </a:r>
            <a:endParaRPr lang="pt-BR" sz="4200" dirty="0"/>
          </a:p>
        </p:txBody>
      </p:sp>
      <p:sp>
        <p:nvSpPr>
          <p:cNvPr id="2" name="Retângulo 1"/>
          <p:cNvSpPr/>
          <p:nvPr/>
        </p:nvSpPr>
        <p:spPr>
          <a:xfrm>
            <a:off x="736826" y="2852936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 smtClean="0"/>
              <a:t>Session</a:t>
            </a:r>
            <a:r>
              <a:rPr lang="pt-BR" sz="2400" kern="0" dirty="0" smtClean="0"/>
              <a:t> </a:t>
            </a:r>
            <a:r>
              <a:rPr lang="pt-BR" sz="2400" kern="0" dirty="0" err="1" smtClean="0"/>
              <a:t>beans</a:t>
            </a:r>
            <a:r>
              <a:rPr lang="pt-BR" sz="2400" kern="0" dirty="0" smtClean="0"/>
              <a:t> são componentes de negócios que exportam uma interface de serviços. Essa interface pode ser local ou remota. Também é possível exportar interface para clientes SOAP.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Declarando interfaces: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@Local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@Remote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@WebService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281654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/>
              <a:t>Tipos de </a:t>
            </a:r>
            <a:r>
              <a:rPr lang="pt-BR" sz="3600" b="0" dirty="0" err="1"/>
              <a:t>session</a:t>
            </a:r>
            <a:r>
              <a:rPr lang="pt-BR" sz="3600" b="0" dirty="0"/>
              <a:t> </a:t>
            </a:r>
            <a:r>
              <a:rPr lang="pt-BR" sz="3600" b="0" dirty="0" err="1"/>
              <a:t>beans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Existem três tipos de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 smtClean="0"/>
              <a:t>beans</a:t>
            </a:r>
            <a:r>
              <a:rPr lang="pt-BR" sz="2300" dirty="0" smtClean="0"/>
              <a:t>: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err="1" smtClean="0"/>
              <a:t>Stateful</a:t>
            </a:r>
            <a:r>
              <a:rPr lang="pt-BR" sz="2300" dirty="0" smtClean="0"/>
              <a:t>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/>
              <a:t>Beans</a:t>
            </a:r>
            <a:r>
              <a:rPr lang="pt-BR" sz="2300" dirty="0"/>
              <a:t> – usado para comunicação que precisa preservar o estado </a:t>
            </a:r>
            <a:r>
              <a:rPr lang="pt-BR" sz="2300" dirty="0" smtClean="0"/>
              <a:t>do cliente </a:t>
            </a:r>
            <a:r>
              <a:rPr lang="pt-BR" sz="2300" dirty="0"/>
              <a:t>entre chamadas de métodos do </a:t>
            </a:r>
            <a:r>
              <a:rPr lang="pt-BR" sz="2300" dirty="0" err="1"/>
              <a:t>bean</a:t>
            </a:r>
            <a:r>
              <a:rPr lang="pt-BR" sz="23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err="1" smtClean="0"/>
              <a:t>Stateless</a:t>
            </a:r>
            <a:r>
              <a:rPr lang="pt-BR" sz="2300" dirty="0" smtClean="0"/>
              <a:t>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/>
              <a:t>Beans</a:t>
            </a:r>
            <a:r>
              <a:rPr lang="pt-BR" sz="2300" dirty="0"/>
              <a:t> – usado para comunicação que não precisa manter o estado </a:t>
            </a:r>
            <a:r>
              <a:rPr lang="pt-BR" sz="2300" dirty="0" smtClean="0"/>
              <a:t>do cliente</a:t>
            </a:r>
            <a:r>
              <a:rPr lang="pt-BR" sz="23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err="1" smtClean="0"/>
              <a:t>Singleton</a:t>
            </a:r>
            <a:r>
              <a:rPr lang="pt-BR" sz="2300" dirty="0" smtClean="0"/>
              <a:t> </a:t>
            </a:r>
            <a:r>
              <a:rPr lang="pt-BR" sz="2300" dirty="0" err="1"/>
              <a:t>Session</a:t>
            </a:r>
            <a:r>
              <a:rPr lang="pt-BR" sz="2300" dirty="0"/>
              <a:t> </a:t>
            </a:r>
            <a:r>
              <a:rPr lang="pt-BR" sz="2300" dirty="0" err="1"/>
              <a:t>Beans</a:t>
            </a:r>
            <a:r>
              <a:rPr lang="pt-BR" sz="2300" dirty="0"/>
              <a:t> – usado para comunicação que precisa compartilhar o </a:t>
            </a:r>
            <a:r>
              <a:rPr lang="pt-BR" sz="2300" dirty="0" smtClean="0"/>
              <a:t>estado entre </a:t>
            </a:r>
            <a:r>
              <a:rPr lang="pt-BR" sz="2300" dirty="0"/>
              <a:t>diversos clientes.</a:t>
            </a:r>
            <a:endParaRPr lang="pt-BR" sz="2300" kern="0" dirty="0"/>
          </a:p>
        </p:txBody>
      </p:sp>
    </p:spTree>
    <p:extLst>
      <p:ext uri="{BB962C8B-B14F-4D97-AF65-F5344CB8AC3E}">
        <p14:creationId xmlns:p14="http://schemas.microsoft.com/office/powerpoint/2010/main" val="29212076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3600" b="0" dirty="0" err="1"/>
              <a:t>Stateful</a:t>
            </a:r>
            <a:r>
              <a:rPr lang="pt-BR" sz="3600" b="0" dirty="0"/>
              <a:t> </a:t>
            </a:r>
            <a:r>
              <a:rPr lang="pt-BR" sz="3600" b="0" dirty="0" err="1"/>
              <a:t>Session</a:t>
            </a:r>
            <a:r>
              <a:rPr lang="pt-BR" sz="3600" b="0" dirty="0"/>
              <a:t> </a:t>
            </a:r>
            <a:r>
              <a:rPr lang="pt-BR" sz="3600" b="0"/>
              <a:t>Beans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755576" y="2852936"/>
            <a:ext cx="727280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kern="0" dirty="0"/>
              <a:t>CDI é nativo em qualquer servidor de aplicação a partir de Java EE 7, caso seja utilizado de forma </a:t>
            </a:r>
            <a:r>
              <a:rPr lang="pt-BR" sz="2300" kern="0" dirty="0" err="1"/>
              <a:t>standalone</a:t>
            </a:r>
            <a:r>
              <a:rPr lang="pt-BR" sz="2300" kern="0" dirty="0"/>
              <a:t>, fora de um servidor, é necessário utilizar uma implementação, geralmente o </a:t>
            </a:r>
            <a:r>
              <a:rPr lang="pt-BR" sz="2300" kern="0" dirty="0" err="1"/>
              <a:t>jboss</a:t>
            </a:r>
            <a:r>
              <a:rPr lang="pt-BR" sz="2300" kern="0" dirty="0"/>
              <a:t> </a:t>
            </a:r>
            <a:r>
              <a:rPr lang="pt-BR" sz="2300" kern="0" dirty="0" err="1"/>
              <a:t>weld</a:t>
            </a:r>
            <a:r>
              <a:rPr lang="pt-BR" sz="2300" kern="0" dirty="0"/>
              <a:t>.</a:t>
            </a:r>
          </a:p>
          <a:p>
            <a:endParaRPr lang="pt-BR" sz="2300" kern="0" dirty="0"/>
          </a:p>
        </p:txBody>
      </p:sp>
    </p:spTree>
    <p:extLst>
      <p:ext uri="{BB962C8B-B14F-4D97-AF65-F5344CB8AC3E}">
        <p14:creationId xmlns:p14="http://schemas.microsoft.com/office/powerpoint/2010/main" val="82486857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412</Words>
  <Application>Microsoft Office PowerPoint</Application>
  <PresentationFormat>Apresentação na tela (4:3)</PresentationFormat>
  <Paragraphs>52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Questionário</vt:lpstr>
      <vt:lpstr>EJB</vt:lpstr>
      <vt:lpstr>Tópicos:</vt:lpstr>
      <vt:lpstr>Objetivos da aula:</vt:lpstr>
      <vt:lpstr>EJB (Enterprise JavaBeans)</vt:lpstr>
      <vt:lpstr>Session beans</vt:lpstr>
      <vt:lpstr>Tipos de session beans</vt:lpstr>
      <vt:lpstr>Stateful Session Beans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2018-10-18T02:37:07Z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