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287000" cx="18288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FN8oV0J+iNyc4hZdKtuMTn8K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303970f5e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303970f5e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303970f5e_0_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303970f5e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303970f5e_0_1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303970f5e_0_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303970f5e_0_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303970f5e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5459401" y="-2305061"/>
            <a:ext cx="7369199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10699750" y="2935288"/>
            <a:ext cx="871855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2736850" y="-931862"/>
            <a:ext cx="8718550" cy="116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>
  <p:cSld name="Título y texto vertical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257300" y="3818239"/>
            <a:ext cx="10345695" cy="2650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, nombre de la empresa&#10;&#10;Descripción generada automáticamente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517" y="7698339"/>
            <a:ext cx="2523131" cy="258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51088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257300" y="1937982"/>
            <a:ext cx="764104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9220200" y="1937982"/>
            <a:ext cx="7810500" cy="73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260475" y="547689"/>
            <a:ext cx="15773400" cy="1171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260475" y="1865146"/>
            <a:ext cx="7735888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1260475" y="3245749"/>
            <a:ext cx="7735888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9258300" y="1865146"/>
            <a:ext cx="7775575" cy="123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9258300" y="3245749"/>
            <a:ext cx="7775575" cy="60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775575" y="685800"/>
            <a:ext cx="9258300" cy="810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1B1E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-1" y="0"/>
            <a:ext cx="968992" cy="10287000"/>
          </a:xfrm>
          <a:prstGeom prst="rect">
            <a:avLst/>
          </a:prstGeom>
          <a:solidFill>
            <a:srgbClr val="253356"/>
          </a:solidFill>
          <a:ln cap="flat" cmpd="sng" w="12700">
            <a:solidFill>
              <a:srgbClr val="374C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17319008" y="0"/>
            <a:ext cx="968992" cy="10287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Basics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Basic concepts about drivers in the Windows operating system.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7300" y="547688"/>
            <a:ext cx="15773400" cy="1240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000"/>
              <a:buFont typeface="Calibri"/>
              <a:buNone/>
            </a:pPr>
            <a:r>
              <a:rPr lang="es-CR"/>
              <a:t>Windows Driver Basics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257300" y="1897039"/>
            <a:ext cx="15773400" cy="73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00">
                <a:solidFill>
                  <a:srgbClr val="4A66AC"/>
                </a:solidFill>
              </a:rPr>
              <a:t>PART I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The Driver Object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Device Objects</a:t>
            </a:r>
            <a:endParaRPr sz="3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Tracing (WinObj, WinDBG)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00">
                <a:solidFill>
                  <a:srgbClr val="4A66AC"/>
                </a:solidFill>
              </a:rPr>
              <a:t>PART II</a:t>
            </a:r>
            <a:endParaRPr sz="3400">
              <a:solidFill>
                <a:srgbClr val="4A66A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CR" sz="3400">
                <a:solidFill>
                  <a:srgbClr val="000000"/>
                </a:solidFill>
              </a:rPr>
              <a:t>Driver Example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03970f5e_0_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The Driver Object</a:t>
            </a:r>
            <a:endParaRPr/>
          </a:p>
        </p:txBody>
      </p:sp>
      <p:sp>
        <p:nvSpPr>
          <p:cNvPr id="109" name="Google Shape;109;g20303970f5e_0_1"/>
          <p:cNvSpPr txBox="1"/>
          <p:nvPr>
            <p:ph idx="1" type="body"/>
          </p:nvPr>
        </p:nvSpPr>
        <p:spPr>
          <a:xfrm>
            <a:off x="1257300" y="1897050"/>
            <a:ext cx="7709400" cy="23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Represents the image of a loaded kernel-mode driver.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Multiple devices can be handle by One Driver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0303970f5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50" y="4088550"/>
            <a:ext cx="8981199" cy="51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0303970f5e_0_1"/>
          <p:cNvSpPr txBox="1"/>
          <p:nvPr>
            <p:ph idx="1" type="body"/>
          </p:nvPr>
        </p:nvSpPr>
        <p:spPr>
          <a:xfrm>
            <a:off x="10399050" y="3469500"/>
            <a:ext cx="6265500" cy="33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accent3"/>
                </a:solidFill>
              </a:rPr>
              <a:t>Major function 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IRP_MJ_CREATE (0)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 IRP_MJ_CLOSE (2)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 IRP_MJ_READ (3)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CR"/>
              <a:t> IRP_MJ_WRITE (4)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03970f5e_0_6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Device Object</a:t>
            </a:r>
            <a:endParaRPr/>
          </a:p>
        </p:txBody>
      </p:sp>
      <p:sp>
        <p:nvSpPr>
          <p:cNvPr id="117" name="Google Shape;117;g20303970f5e_0_6"/>
          <p:cNvSpPr txBox="1"/>
          <p:nvPr>
            <p:ph idx="1" type="body"/>
          </p:nvPr>
        </p:nvSpPr>
        <p:spPr>
          <a:xfrm>
            <a:off x="1257300" y="1897050"/>
            <a:ext cx="8622000" cy="37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Communication endpoints for clients.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Device Objects are instances of the </a:t>
            </a:r>
            <a:r>
              <a:rPr b="1" lang="es-CR">
                <a:solidFill>
                  <a:schemeClr val="dk2"/>
                </a:solidFill>
              </a:rPr>
              <a:t>DEVICE_OBJECT</a:t>
            </a:r>
            <a:r>
              <a:rPr lang="es-CR"/>
              <a:t> </a:t>
            </a:r>
            <a:r>
              <a:rPr lang="es-CR"/>
              <a:t>structure</a:t>
            </a:r>
            <a:r>
              <a:rPr lang="es-CR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R"/>
              <a:t>Can be layered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20303970f5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363" y="990600"/>
            <a:ext cx="6924675" cy="8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303970f5e_0_11"/>
          <p:cNvSpPr txBox="1"/>
          <p:nvPr>
            <p:ph type="title"/>
          </p:nvPr>
        </p:nvSpPr>
        <p:spPr>
          <a:xfrm>
            <a:off x="1257300" y="54768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Tracing</a:t>
            </a:r>
            <a:endParaRPr/>
          </a:p>
        </p:txBody>
      </p:sp>
      <p:sp>
        <p:nvSpPr>
          <p:cNvPr id="124" name="Google Shape;124;g20303970f5e_0_11"/>
          <p:cNvSpPr txBox="1"/>
          <p:nvPr>
            <p:ph idx="1" type="body"/>
          </p:nvPr>
        </p:nvSpPr>
        <p:spPr>
          <a:xfrm>
            <a:off x="3078213" y="1787891"/>
            <a:ext cx="2355600" cy="14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4200">
                <a:solidFill>
                  <a:srgbClr val="1155CC"/>
                </a:solidFill>
              </a:rPr>
              <a:t>WinDBG</a:t>
            </a:r>
            <a:endParaRPr b="1" sz="4200">
              <a:solidFill>
                <a:srgbClr val="1155CC"/>
              </a:solidFill>
            </a:endParaRPr>
          </a:p>
        </p:txBody>
      </p:sp>
      <p:pic>
        <p:nvPicPr>
          <p:cNvPr id="125" name="Google Shape;125;g20303970f5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979" y="2895725"/>
            <a:ext cx="3306100" cy="33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0303970f5e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813" y="7502525"/>
            <a:ext cx="1362575" cy="13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303970f5e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7925" y="2748460"/>
            <a:ext cx="3600625" cy="36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0303970f5e_0_11"/>
          <p:cNvSpPr txBox="1"/>
          <p:nvPr>
            <p:ph idx="1" type="body"/>
          </p:nvPr>
        </p:nvSpPr>
        <p:spPr>
          <a:xfrm>
            <a:off x="11921725" y="2147600"/>
            <a:ext cx="3841800" cy="14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4200">
                <a:solidFill>
                  <a:srgbClr val="1155CC"/>
                </a:solidFill>
              </a:rPr>
              <a:t>Sysinternals</a:t>
            </a:r>
            <a:endParaRPr b="1" sz="42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R" sz="4200">
                <a:solidFill>
                  <a:srgbClr val="1155CC"/>
                </a:solidFill>
              </a:rPr>
              <a:t>WinObj</a:t>
            </a:r>
            <a:endParaRPr b="1" sz="4200">
              <a:solidFill>
                <a:srgbClr val="1155CC"/>
              </a:solidFill>
            </a:endParaRPr>
          </a:p>
        </p:txBody>
      </p:sp>
      <p:sp>
        <p:nvSpPr>
          <p:cNvPr id="129" name="Google Shape;129;g20303970f5e_0_11"/>
          <p:cNvSpPr/>
          <p:nvPr/>
        </p:nvSpPr>
        <p:spPr>
          <a:xfrm rot="2700000">
            <a:off x="11074751" y="5182232"/>
            <a:ext cx="1362736" cy="25133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0303970f5e_0_11"/>
          <p:cNvSpPr/>
          <p:nvPr/>
        </p:nvSpPr>
        <p:spPr>
          <a:xfrm rot="-2867041">
            <a:off x="5778155" y="5182238"/>
            <a:ext cx="1362647" cy="251332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03970f5e_0_20"/>
          <p:cNvSpPr txBox="1"/>
          <p:nvPr>
            <p:ph type="title"/>
          </p:nvPr>
        </p:nvSpPr>
        <p:spPr>
          <a:xfrm>
            <a:off x="1257300" y="3638138"/>
            <a:ext cx="15773400" cy="12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7100"/>
              <a:t>Driver Example</a:t>
            </a:r>
            <a:endParaRPr sz="7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288975" y="2082139"/>
            <a:ext cx="103458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/>
              <a:t>Windows Driver Basics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>
            <p:ph idx="4294967295"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6000"/>
              <a:buFont typeface="Calibri"/>
              <a:buNone/>
            </a:pPr>
            <a:r>
              <a:rPr lang="es-CR" sz="6000"/>
              <a:t>Windows Driver Basics</a:t>
            </a:r>
            <a:endParaRPr sz="6000"/>
          </a:p>
        </p:txBody>
      </p:sp>
      <p:sp>
        <p:nvSpPr>
          <p:cNvPr id="142" name="Google Shape;142;p3"/>
          <p:cNvSpPr txBox="1"/>
          <p:nvPr>
            <p:ph idx="4294967295" type="subTitle"/>
          </p:nvPr>
        </p:nvSpPr>
        <p:spPr>
          <a:xfrm>
            <a:off x="2286000" y="5403850"/>
            <a:ext cx="13716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R" sz="2800"/>
              <a:t>Basic concepts about drivers in the Windows operating system.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2024-04-27T21:50:52Z</dcterms:created>
  <dc:creator>David Esteban Gonzalez Aguero</dc:creator>
</cp:coreProperties>
</file>