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0287000" cx="18288000"/>
  <p:notesSz cx="9144000" cy="6858000"/>
  <p:embeddedFontLst>
    <p:embeddedFont>
      <p:font typeface="Bree Serif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/ZF66nW+bHZ1uCVvPdSj6QWB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e551af09_0_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e551af09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de40f71dd_0_2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de40f71dd_0_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e40f71dd_0_3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0de40f71dd_0_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a7aeb0e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a7aeb0e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21a7aeb0e_0_4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21a7aeb0e_0_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21a7aeb0e_0_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21a7aeb0e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21a7aeb0e_0_1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21a7aeb0e_0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21a7aeb0e_0_5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21a7aeb0e_0_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21a7aeb0e_0_6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21a7aeb0e_0_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21a7aeb0e_0_8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21a7aeb0e_0_8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de40f71dd_0_4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0de40f71dd_0_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e0b635795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e0b635795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e0b635795_0_4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e0b635795_0_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e0b635795_0_8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e0b635795_0_8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e0b635795_0_8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e0b635795_0_8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e0b635795_0_9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e0b635795_0_9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e0b635795_0_10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e0b635795_0_10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e0b635795_0_10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e0b635795_0_10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303970f5e_0_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0303970f5e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dcd916608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0dcd916608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de40f71dd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de40f71d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de40f71dd_0_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de40f71dd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de40f71dd_0_1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de40f71dd_0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de551af09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de551af09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de40f71dd_0_1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de40f71dd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5459401" y="-2305061"/>
            <a:ext cx="7369199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10699750" y="2935288"/>
            <a:ext cx="871855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2736850" y="-931862"/>
            <a:ext cx="8718550" cy="116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>
  <p:cSld name="Título y texto vertical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257300" y="3818239"/>
            <a:ext cx="10345695" cy="2650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, nombre de la empresa&#10;&#10;Descripción generada automáticamente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257300" y="1937982"/>
            <a:ext cx="764104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9220200" y="1937982"/>
            <a:ext cx="781050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260475" y="547689"/>
            <a:ext cx="15773400" cy="1171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260475" y="1865146"/>
            <a:ext cx="7735888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1260475" y="3245749"/>
            <a:ext cx="7735888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9258300" y="1865146"/>
            <a:ext cx="7775575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9258300" y="3245749"/>
            <a:ext cx="7775575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1B1E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Examples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Basic examples about drivers in the Windows operating system.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de551af09_0_6"/>
          <p:cNvSpPr txBox="1"/>
          <p:nvPr>
            <p:ph type="title"/>
          </p:nvPr>
        </p:nvSpPr>
        <p:spPr>
          <a:xfrm>
            <a:off x="2568900" y="2288800"/>
            <a:ext cx="13150200" cy="541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8500"/>
              <a:t>Semana 4</a:t>
            </a:r>
            <a:endParaRPr sz="8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de40f71dd_0_28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ntoskrnl.exe</a:t>
            </a:r>
            <a:endParaRPr/>
          </a:p>
        </p:txBody>
      </p:sp>
      <p:pic>
        <p:nvPicPr>
          <p:cNvPr id="160" name="Google Shape;160;g20de40f71d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600" y="3032425"/>
            <a:ext cx="5322125" cy="5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de40f71dd_0_38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7100"/>
              <a:t>Example 2</a:t>
            </a:r>
            <a:endParaRPr sz="7100"/>
          </a:p>
        </p:txBody>
      </p:sp>
      <p:sp>
        <p:nvSpPr>
          <p:cNvPr id="166" name="Google Shape;166;g20de40f71dd_0_38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/>
              <a:t>Part II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21a7aeb0e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Dispatch Routines</a:t>
            </a:r>
            <a:endParaRPr/>
          </a:p>
        </p:txBody>
      </p:sp>
      <p:sp>
        <p:nvSpPr>
          <p:cNvPr id="172" name="Google Shape;172;g2e21a7aeb0e_0_0"/>
          <p:cNvSpPr txBox="1"/>
          <p:nvPr>
            <p:ph idx="1" type="body"/>
          </p:nvPr>
        </p:nvSpPr>
        <p:spPr>
          <a:xfrm>
            <a:off x="2490575" y="1882525"/>
            <a:ext cx="2805300" cy="8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4A86E8"/>
                </a:solidFill>
              </a:rPr>
              <a:t>IRP_MJ_CREATE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73" name="Google Shape;173;g2e21a7aeb0e_0_0"/>
          <p:cNvSpPr txBox="1"/>
          <p:nvPr>
            <p:ph idx="1" type="body"/>
          </p:nvPr>
        </p:nvSpPr>
        <p:spPr>
          <a:xfrm>
            <a:off x="13017050" y="1787900"/>
            <a:ext cx="2805300" cy="8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chemeClr val="accent3"/>
                </a:solidFill>
              </a:rPr>
              <a:t>IRP_MJ_CLOSE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74" name="Google Shape;174;g2e21a7aeb0e_0_0"/>
          <p:cNvSpPr txBox="1"/>
          <p:nvPr>
            <p:ph idx="1" type="body"/>
          </p:nvPr>
        </p:nvSpPr>
        <p:spPr>
          <a:xfrm>
            <a:off x="7032900" y="2927325"/>
            <a:ext cx="4222200" cy="8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chemeClr val="accent3"/>
                </a:solidFill>
              </a:rPr>
              <a:t>IRP_MJ_DEVICE_CONTROL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75" name="Google Shape;175;g2e21a7aeb0e_0_0"/>
          <p:cNvSpPr/>
          <p:nvPr/>
        </p:nvSpPr>
        <p:spPr>
          <a:xfrm rot="1501190">
            <a:off x="2651504" y="2350565"/>
            <a:ext cx="353248" cy="21765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e21a7aeb0e_0_0"/>
          <p:cNvSpPr/>
          <p:nvPr/>
        </p:nvSpPr>
        <p:spPr>
          <a:xfrm rot="1501190">
            <a:off x="8012679" y="3417040"/>
            <a:ext cx="353248" cy="21765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e21a7aeb0e_0_0"/>
          <p:cNvSpPr/>
          <p:nvPr/>
        </p:nvSpPr>
        <p:spPr>
          <a:xfrm rot="1501190">
            <a:off x="13199754" y="2261615"/>
            <a:ext cx="353248" cy="21765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e21a7aeb0e_0_0"/>
          <p:cNvSpPr/>
          <p:nvPr/>
        </p:nvSpPr>
        <p:spPr>
          <a:xfrm rot="-1503835">
            <a:off x="4269348" y="2350578"/>
            <a:ext cx="353375" cy="21765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e21a7aeb0e_0_0"/>
          <p:cNvSpPr/>
          <p:nvPr/>
        </p:nvSpPr>
        <p:spPr>
          <a:xfrm rot="-1503835">
            <a:off x="9790148" y="3417053"/>
            <a:ext cx="353375" cy="21765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e21a7aeb0e_0_0"/>
          <p:cNvSpPr/>
          <p:nvPr/>
        </p:nvSpPr>
        <p:spPr>
          <a:xfrm rot="-1503835">
            <a:off x="14832123" y="2261628"/>
            <a:ext cx="353375" cy="21765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e21a7aeb0e_0_0"/>
          <p:cNvSpPr txBox="1"/>
          <p:nvPr/>
        </p:nvSpPr>
        <p:spPr>
          <a:xfrm>
            <a:off x="1378375" y="4499625"/>
            <a:ext cx="1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e21a7aeb0e_0_0"/>
          <p:cNvSpPr txBox="1"/>
          <p:nvPr/>
        </p:nvSpPr>
        <p:spPr>
          <a:xfrm>
            <a:off x="6884650" y="5566100"/>
            <a:ext cx="1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e21a7aeb0e_0_0"/>
          <p:cNvSpPr txBox="1"/>
          <p:nvPr/>
        </p:nvSpPr>
        <p:spPr>
          <a:xfrm>
            <a:off x="12028200" y="4499625"/>
            <a:ext cx="1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e21a7aeb0e_0_0"/>
          <p:cNvSpPr txBox="1"/>
          <p:nvPr/>
        </p:nvSpPr>
        <p:spPr>
          <a:xfrm>
            <a:off x="3765275" y="4499625"/>
            <a:ext cx="20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e21a7aeb0e_0_0"/>
          <p:cNvSpPr txBox="1"/>
          <p:nvPr/>
        </p:nvSpPr>
        <p:spPr>
          <a:xfrm>
            <a:off x="9346125" y="5566100"/>
            <a:ext cx="20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e21a7aeb0e_0_0"/>
          <p:cNvSpPr txBox="1"/>
          <p:nvPr/>
        </p:nvSpPr>
        <p:spPr>
          <a:xfrm>
            <a:off x="14388100" y="4499625"/>
            <a:ext cx="20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Mode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e21a7aeb0e_0_0"/>
          <p:cNvSpPr/>
          <p:nvPr/>
        </p:nvSpPr>
        <p:spPr>
          <a:xfrm>
            <a:off x="1480075" y="5115225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CreateFile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e21a7aeb0e_0_0"/>
          <p:cNvSpPr/>
          <p:nvPr/>
        </p:nvSpPr>
        <p:spPr>
          <a:xfrm>
            <a:off x="3943025" y="5089750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ZwCreateFile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e21a7aeb0e_0_0"/>
          <p:cNvSpPr/>
          <p:nvPr/>
        </p:nvSpPr>
        <p:spPr>
          <a:xfrm>
            <a:off x="6935500" y="6181700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DeviceIoControl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e21a7aeb0e_0_0"/>
          <p:cNvSpPr/>
          <p:nvPr/>
        </p:nvSpPr>
        <p:spPr>
          <a:xfrm>
            <a:off x="9523875" y="6181700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ZwDeviceIoControlFile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e21a7aeb0e_0_0"/>
          <p:cNvSpPr/>
          <p:nvPr/>
        </p:nvSpPr>
        <p:spPr>
          <a:xfrm>
            <a:off x="12079050" y="5089750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CloseHandle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e21a7aeb0e_0_0"/>
          <p:cNvSpPr/>
          <p:nvPr/>
        </p:nvSpPr>
        <p:spPr>
          <a:xfrm>
            <a:off x="14565850" y="5089750"/>
            <a:ext cx="1726500" cy="845100"/>
          </a:xfrm>
          <a:prstGeom prst="roundRect">
            <a:avLst>
              <a:gd fmla="val 16667" name="adj"/>
            </a:avLst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ZwClose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21a7aeb0e_0_4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R"/>
              <a:t>Dispatch Routines</a:t>
            </a:r>
            <a:endParaRPr/>
          </a:p>
        </p:txBody>
      </p:sp>
      <p:sp>
        <p:nvSpPr>
          <p:cNvPr id="198" name="Google Shape;198;g2e21a7aeb0e_0_40"/>
          <p:cNvSpPr/>
          <p:nvPr/>
        </p:nvSpPr>
        <p:spPr>
          <a:xfrm>
            <a:off x="3598275" y="3351625"/>
            <a:ext cx="2655300" cy="30105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e21a7aeb0e_0_40"/>
          <p:cNvSpPr/>
          <p:nvPr/>
        </p:nvSpPr>
        <p:spPr>
          <a:xfrm>
            <a:off x="3612775" y="4461525"/>
            <a:ext cx="2655300" cy="768900"/>
          </a:xfrm>
          <a:prstGeom prst="rect">
            <a:avLst/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MajorFunction[IRP_MJ_…]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e21a7aeb0e_0_40"/>
          <p:cNvSpPr txBox="1"/>
          <p:nvPr/>
        </p:nvSpPr>
        <p:spPr>
          <a:xfrm>
            <a:off x="3598275" y="2416825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e21a7aeb0e_0_40"/>
          <p:cNvSpPr txBox="1"/>
          <p:nvPr/>
        </p:nvSpPr>
        <p:spPr>
          <a:xfrm>
            <a:off x="3794175" y="6457675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e21a7aeb0e_0_40"/>
          <p:cNvSpPr txBox="1"/>
          <p:nvPr/>
        </p:nvSpPr>
        <p:spPr>
          <a:xfrm>
            <a:off x="7951025" y="3393113"/>
            <a:ext cx="33081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IPR_MJ_CREATE</a:t>
            </a:r>
            <a:endParaRPr sz="2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e21a7aeb0e_0_40"/>
          <p:cNvSpPr txBox="1"/>
          <p:nvPr/>
        </p:nvSpPr>
        <p:spPr>
          <a:xfrm>
            <a:off x="7951025" y="4515925"/>
            <a:ext cx="33081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IPR_MJ_CLOSE</a:t>
            </a:r>
            <a:endParaRPr sz="2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e21a7aeb0e_0_40"/>
          <p:cNvSpPr txBox="1"/>
          <p:nvPr/>
        </p:nvSpPr>
        <p:spPr>
          <a:xfrm>
            <a:off x="7951025" y="5680225"/>
            <a:ext cx="4628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IPR_MJ_DEVICE_CONTROL</a:t>
            </a:r>
            <a:endParaRPr sz="2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g2e21a7aeb0e_0_40"/>
          <p:cNvCxnSpPr>
            <a:endCxn id="202" idx="1"/>
          </p:cNvCxnSpPr>
          <p:nvPr/>
        </p:nvCxnSpPr>
        <p:spPr>
          <a:xfrm flipH="1" rot="10800000">
            <a:off x="6296825" y="3734063"/>
            <a:ext cx="165420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2e21a7aeb0e_0_40"/>
          <p:cNvCxnSpPr>
            <a:endCxn id="204" idx="1"/>
          </p:cNvCxnSpPr>
          <p:nvPr/>
        </p:nvCxnSpPr>
        <p:spPr>
          <a:xfrm>
            <a:off x="6282425" y="4875175"/>
            <a:ext cx="1668600" cy="11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2e21a7aeb0e_0_40"/>
          <p:cNvCxnSpPr>
            <a:endCxn id="203" idx="1"/>
          </p:cNvCxnSpPr>
          <p:nvPr/>
        </p:nvCxnSpPr>
        <p:spPr>
          <a:xfrm flipH="1" rot="10800000">
            <a:off x="6282425" y="4856875"/>
            <a:ext cx="1668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21a7aeb0e_0_5"/>
          <p:cNvSpPr txBox="1"/>
          <p:nvPr>
            <p:ph type="title"/>
          </p:nvPr>
        </p:nvSpPr>
        <p:spPr>
          <a:xfrm>
            <a:off x="1257300" y="65133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Prototype: Dispatch Routine</a:t>
            </a:r>
            <a:endParaRPr/>
          </a:p>
        </p:txBody>
      </p:sp>
      <p:pic>
        <p:nvPicPr>
          <p:cNvPr id="213" name="Google Shape;213;g2e21a7aeb0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00" y="4666300"/>
            <a:ext cx="6678475" cy="15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21a7aeb0e_0_14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How do we communicate with the driver?</a:t>
            </a:r>
            <a:endParaRPr/>
          </a:p>
        </p:txBody>
      </p:sp>
      <p:sp>
        <p:nvSpPr>
          <p:cNvPr id="219" name="Google Shape;219;g2e21a7aeb0e_0_14"/>
          <p:cNvSpPr/>
          <p:nvPr/>
        </p:nvSpPr>
        <p:spPr>
          <a:xfrm>
            <a:off x="2655175" y="4483350"/>
            <a:ext cx="3366000" cy="1320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1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DRIVER_OBJECT</a:t>
            </a:r>
            <a:endParaRPr sz="3100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e21a7aeb0e_0_14"/>
          <p:cNvSpPr/>
          <p:nvPr/>
        </p:nvSpPr>
        <p:spPr>
          <a:xfrm>
            <a:off x="7791425" y="4483350"/>
            <a:ext cx="3366000" cy="1320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DEVICE_OBJECT</a:t>
            </a:r>
            <a:endParaRPr sz="3200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e21a7aeb0e_0_14"/>
          <p:cNvSpPr txBox="1"/>
          <p:nvPr/>
        </p:nvSpPr>
        <p:spPr>
          <a:xfrm>
            <a:off x="12855125" y="4744500"/>
            <a:ext cx="1697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100">
                <a:solidFill>
                  <a:srgbClr val="297FD5"/>
                </a:solidFill>
                <a:latin typeface="Bree Serif"/>
                <a:ea typeface="Bree Serif"/>
                <a:cs typeface="Bree Serif"/>
                <a:sym typeface="Bree Serif"/>
              </a:rPr>
              <a:t>NULL</a:t>
            </a:r>
            <a:endParaRPr sz="4100">
              <a:solidFill>
                <a:srgbClr val="297FD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2" name="Google Shape;222;g2e21a7aeb0e_0_14"/>
          <p:cNvSpPr/>
          <p:nvPr/>
        </p:nvSpPr>
        <p:spPr>
          <a:xfrm>
            <a:off x="5919750" y="4962125"/>
            <a:ext cx="15816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e21a7aeb0e_0_14"/>
          <p:cNvSpPr/>
          <p:nvPr/>
        </p:nvSpPr>
        <p:spPr>
          <a:xfrm>
            <a:off x="10990750" y="4954800"/>
            <a:ext cx="15015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e21a7aeb0e_0_14"/>
          <p:cNvSpPr/>
          <p:nvPr/>
        </p:nvSpPr>
        <p:spPr>
          <a:xfrm>
            <a:off x="8904850" y="2300525"/>
            <a:ext cx="1139125" cy="167020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21a7aeb0e_0_5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Device Object</a:t>
            </a:r>
            <a:endParaRPr/>
          </a:p>
        </p:txBody>
      </p:sp>
      <p:pic>
        <p:nvPicPr>
          <p:cNvPr id="230" name="Google Shape;230;g2e21a7aeb0e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25" y="3076999"/>
            <a:ext cx="7834950" cy="47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21a7aeb0e_0_62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IoDeleteDevice</a:t>
            </a:r>
            <a:endParaRPr/>
          </a:p>
        </p:txBody>
      </p:sp>
      <p:pic>
        <p:nvPicPr>
          <p:cNvPr id="236" name="Google Shape;236;g2e21a7aeb0e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525" y="1787888"/>
            <a:ext cx="4232400" cy="24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e21a7aeb0e_0_62"/>
          <p:cNvSpPr/>
          <p:nvPr/>
        </p:nvSpPr>
        <p:spPr>
          <a:xfrm>
            <a:off x="2930850" y="5107250"/>
            <a:ext cx="2655300" cy="30105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e21a7aeb0e_0_62"/>
          <p:cNvSpPr/>
          <p:nvPr/>
        </p:nvSpPr>
        <p:spPr>
          <a:xfrm>
            <a:off x="2930850" y="6115575"/>
            <a:ext cx="2655300" cy="768900"/>
          </a:xfrm>
          <a:prstGeom prst="rect">
            <a:avLst/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DeviceObject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e21a7aeb0e_0_62"/>
          <p:cNvSpPr txBox="1"/>
          <p:nvPr/>
        </p:nvSpPr>
        <p:spPr>
          <a:xfrm>
            <a:off x="2930850" y="4247975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e21a7aeb0e_0_62"/>
          <p:cNvSpPr txBox="1"/>
          <p:nvPr/>
        </p:nvSpPr>
        <p:spPr>
          <a:xfrm>
            <a:off x="3126750" y="8256800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e21a7aeb0e_0_62"/>
          <p:cNvSpPr/>
          <p:nvPr/>
        </p:nvSpPr>
        <p:spPr>
          <a:xfrm>
            <a:off x="5469950" y="6311325"/>
            <a:ext cx="15816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e21a7aeb0e_0_62"/>
          <p:cNvSpPr/>
          <p:nvPr/>
        </p:nvSpPr>
        <p:spPr>
          <a:xfrm>
            <a:off x="7196550" y="5839875"/>
            <a:ext cx="3366000" cy="1320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e21a7aeb0e_0_62"/>
          <p:cNvSpPr txBox="1"/>
          <p:nvPr/>
        </p:nvSpPr>
        <p:spPr>
          <a:xfrm>
            <a:off x="7196550" y="5006675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e21a7aeb0e_0_62"/>
          <p:cNvSpPr txBox="1"/>
          <p:nvPr/>
        </p:nvSpPr>
        <p:spPr>
          <a:xfrm>
            <a:off x="7747800" y="7284800"/>
            <a:ext cx="22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DEVICE_OBJECT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e21a7aeb0e_0_62"/>
          <p:cNvSpPr/>
          <p:nvPr/>
        </p:nvSpPr>
        <p:spPr>
          <a:xfrm>
            <a:off x="7980000" y="5711475"/>
            <a:ext cx="1799100" cy="15771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e21a7aeb0e_0_62"/>
          <p:cNvSpPr/>
          <p:nvPr/>
        </p:nvSpPr>
        <p:spPr>
          <a:xfrm>
            <a:off x="10562550" y="6311325"/>
            <a:ext cx="15816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33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e21a7aeb0e_0_62"/>
          <p:cNvSpPr txBox="1"/>
          <p:nvPr/>
        </p:nvSpPr>
        <p:spPr>
          <a:xfrm>
            <a:off x="12376325" y="6101025"/>
            <a:ext cx="1697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100">
                <a:solidFill>
                  <a:srgbClr val="297FD5"/>
                </a:solidFill>
                <a:latin typeface="Bree Serif"/>
                <a:ea typeface="Bree Serif"/>
                <a:cs typeface="Bree Serif"/>
                <a:sym typeface="Bree Serif"/>
              </a:rPr>
              <a:t>NULL</a:t>
            </a:r>
            <a:endParaRPr sz="4100">
              <a:solidFill>
                <a:srgbClr val="297FD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21a7aeb0e_0_8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Device Symbolic Link</a:t>
            </a:r>
            <a:endParaRPr/>
          </a:p>
        </p:txBody>
      </p:sp>
      <p:pic>
        <p:nvPicPr>
          <p:cNvPr id="253" name="Google Shape;253;g2e21a7aeb0e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463" y="4189255"/>
            <a:ext cx="5303075" cy="27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e21a7aeb0e_0_86"/>
          <p:cNvSpPr txBox="1"/>
          <p:nvPr>
            <p:ph idx="1" type="body"/>
          </p:nvPr>
        </p:nvSpPr>
        <p:spPr>
          <a:xfrm>
            <a:off x="1257300" y="1897039"/>
            <a:ext cx="157734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00">
                <a:solidFill>
                  <a:srgbClr val="297FD5"/>
                </a:solidFill>
              </a:rPr>
              <a:t>IoCreateSymbolicLink</a:t>
            </a:r>
            <a:endParaRPr>
              <a:solidFill>
                <a:srgbClr val="297FD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</a:pPr>
            <a:r>
              <a:rPr lang="es-CR"/>
              <a:t>Windows Driver Basics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HelloWorld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Example 2 Part1(Together)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Example 2 Part2(Together)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R" sz="3400"/>
              <a:t>Example 2 Part3(Together)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de40f71dd_0_43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7100"/>
              <a:t>Example 2</a:t>
            </a:r>
            <a:endParaRPr sz="7100"/>
          </a:p>
        </p:txBody>
      </p:sp>
      <p:sp>
        <p:nvSpPr>
          <p:cNvPr id="260" name="Google Shape;260;g20de40f71dd_0_43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/>
              <a:t>Part III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0b635795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IRP</a:t>
            </a:r>
            <a:endParaRPr/>
          </a:p>
        </p:txBody>
      </p:sp>
      <p:sp>
        <p:nvSpPr>
          <p:cNvPr id="266" name="Google Shape;266;g20e0b635795_0_0"/>
          <p:cNvSpPr txBox="1"/>
          <p:nvPr>
            <p:ph idx="1" type="body"/>
          </p:nvPr>
        </p:nvSpPr>
        <p:spPr>
          <a:xfrm>
            <a:off x="1257300" y="1897042"/>
            <a:ext cx="15773400" cy="23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A structure representing any type of request.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CR"/>
              <a:t>Contains</a:t>
            </a:r>
            <a:r>
              <a:rPr lang="es-CR"/>
              <a:t> all the information related to the request: codes, sizes, buffers,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Created by: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CR">
                <a:solidFill>
                  <a:schemeClr val="accent1"/>
                </a:solidFill>
              </a:rPr>
              <a:t>I/O Manager</a:t>
            </a:r>
            <a:r>
              <a:rPr lang="es-CR"/>
              <a:t>:  Create, Close, Read, Write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CR">
                <a:solidFill>
                  <a:schemeClr val="accent1"/>
                </a:solidFill>
              </a:rPr>
              <a:t>P&amp;P Manager</a:t>
            </a:r>
            <a:r>
              <a:rPr lang="es-CR"/>
              <a:t>: Plug and Play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CR">
                <a:solidFill>
                  <a:schemeClr val="accent1"/>
                </a:solidFill>
              </a:rPr>
              <a:t>Power Manager</a:t>
            </a:r>
            <a:r>
              <a:rPr lang="es-CR"/>
              <a:t>: Power operations</a:t>
            </a:r>
            <a:endParaRPr/>
          </a:p>
        </p:txBody>
      </p:sp>
      <p:sp>
        <p:nvSpPr>
          <p:cNvPr id="267" name="Google Shape;267;g20e0b635795_0_0"/>
          <p:cNvSpPr/>
          <p:nvPr/>
        </p:nvSpPr>
        <p:spPr>
          <a:xfrm>
            <a:off x="1915225" y="4555850"/>
            <a:ext cx="3018000" cy="520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0e0b635795_0_0"/>
          <p:cNvSpPr/>
          <p:nvPr/>
        </p:nvSpPr>
        <p:spPr>
          <a:xfrm>
            <a:off x="1915225" y="45558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MdlAddress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0e0b635795_0_0"/>
          <p:cNvSpPr/>
          <p:nvPr/>
        </p:nvSpPr>
        <p:spPr>
          <a:xfrm>
            <a:off x="1915225" y="51363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AssociatedIrp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0e0b635795_0_0"/>
          <p:cNvSpPr/>
          <p:nvPr/>
        </p:nvSpPr>
        <p:spPr>
          <a:xfrm>
            <a:off x="1915225" y="57168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Current I/O Stack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0e0b635795_0_0"/>
          <p:cNvSpPr/>
          <p:nvPr/>
        </p:nvSpPr>
        <p:spPr>
          <a:xfrm>
            <a:off x="1915225" y="62973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I/O Stack Locations 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0e0b635795_0_0"/>
          <p:cNvSpPr/>
          <p:nvPr/>
        </p:nvSpPr>
        <p:spPr>
          <a:xfrm>
            <a:off x="1915225" y="6877850"/>
            <a:ext cx="3018000" cy="580500"/>
          </a:xfrm>
          <a:prstGeom prst="rect">
            <a:avLst/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IoStatus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0e0b635795_0_0"/>
          <p:cNvSpPr/>
          <p:nvPr/>
        </p:nvSpPr>
        <p:spPr>
          <a:xfrm>
            <a:off x="1915225" y="74583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User Event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0e0b635795_0_0"/>
          <p:cNvSpPr/>
          <p:nvPr/>
        </p:nvSpPr>
        <p:spPr>
          <a:xfrm>
            <a:off x="1915225" y="80388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User Buffer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0e0b635795_0_0"/>
          <p:cNvSpPr/>
          <p:nvPr/>
        </p:nvSpPr>
        <p:spPr>
          <a:xfrm>
            <a:off x="1915225" y="86193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0e0b635795_0_0"/>
          <p:cNvSpPr/>
          <p:nvPr/>
        </p:nvSpPr>
        <p:spPr>
          <a:xfrm>
            <a:off x="6855650" y="4571450"/>
            <a:ext cx="3018000" cy="520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0e0b635795_0_0"/>
          <p:cNvSpPr/>
          <p:nvPr/>
        </p:nvSpPr>
        <p:spPr>
          <a:xfrm>
            <a:off x="6855650" y="6885650"/>
            <a:ext cx="3018000" cy="580500"/>
          </a:xfrm>
          <a:prstGeom prst="rect">
            <a:avLst/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IoStatus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0e0b635795_0_0"/>
          <p:cNvSpPr txBox="1"/>
          <p:nvPr/>
        </p:nvSpPr>
        <p:spPr>
          <a:xfrm>
            <a:off x="2343325" y="3975350"/>
            <a:ext cx="2161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IRP Structure</a:t>
            </a:r>
            <a:endParaRPr b="1"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0e0b635795_0_0"/>
          <p:cNvSpPr txBox="1"/>
          <p:nvPr/>
        </p:nvSpPr>
        <p:spPr>
          <a:xfrm>
            <a:off x="7283750" y="3975350"/>
            <a:ext cx="2161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IRP Structure</a:t>
            </a:r>
            <a:endParaRPr b="1"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0e0b635795_0_0"/>
          <p:cNvSpPr txBox="1"/>
          <p:nvPr/>
        </p:nvSpPr>
        <p:spPr>
          <a:xfrm>
            <a:off x="10548175" y="7022425"/>
            <a:ext cx="77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0e0b635795_0_0"/>
          <p:cNvSpPr txBox="1"/>
          <p:nvPr/>
        </p:nvSpPr>
        <p:spPr>
          <a:xfrm>
            <a:off x="7283750" y="7458350"/>
            <a:ext cx="216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IO_STATUS_BLOCK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0e0b635795_0_0"/>
          <p:cNvSpPr/>
          <p:nvPr/>
        </p:nvSpPr>
        <p:spPr>
          <a:xfrm>
            <a:off x="11814225" y="7354850"/>
            <a:ext cx="3018000" cy="580500"/>
          </a:xfrm>
          <a:prstGeom prst="rect">
            <a:avLst/>
          </a:prstGeom>
          <a:solidFill>
            <a:srgbClr val="253356"/>
          </a:solidFill>
          <a:ln cap="flat" cmpd="sng" w="9525">
            <a:solidFill>
              <a:srgbClr val="297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0e0b635795_0_0"/>
          <p:cNvSpPr/>
          <p:nvPr/>
        </p:nvSpPr>
        <p:spPr>
          <a:xfrm>
            <a:off x="11814225" y="7935350"/>
            <a:ext cx="3018000" cy="580500"/>
          </a:xfrm>
          <a:prstGeom prst="rect">
            <a:avLst/>
          </a:prstGeom>
          <a:solidFill>
            <a:srgbClr val="253356"/>
          </a:solidFill>
          <a:ln cap="flat" cmpd="sng" w="9525">
            <a:solidFill>
              <a:srgbClr val="297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20e0b635795_0_0"/>
          <p:cNvCxnSpPr>
            <a:endCxn id="282" idx="1"/>
          </p:cNvCxnSpPr>
          <p:nvPr/>
        </p:nvCxnSpPr>
        <p:spPr>
          <a:xfrm>
            <a:off x="9866325" y="7153100"/>
            <a:ext cx="19479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e0b635795_0_4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I/O Stack Location</a:t>
            </a:r>
            <a:endParaRPr/>
          </a:p>
        </p:txBody>
      </p:sp>
      <p:sp>
        <p:nvSpPr>
          <p:cNvPr id="290" name="Google Shape;290;g20e0b635795_0_40"/>
          <p:cNvSpPr/>
          <p:nvPr/>
        </p:nvSpPr>
        <p:spPr>
          <a:xfrm>
            <a:off x="2016800" y="2640650"/>
            <a:ext cx="3018000" cy="647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0e0b635795_0_40"/>
          <p:cNvSpPr/>
          <p:nvPr/>
        </p:nvSpPr>
        <p:spPr>
          <a:xfrm>
            <a:off x="2016800" y="26406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MdlAddress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0e0b635795_0_40"/>
          <p:cNvSpPr/>
          <p:nvPr/>
        </p:nvSpPr>
        <p:spPr>
          <a:xfrm>
            <a:off x="2016800" y="32211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AssociatedIrp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0e0b635795_0_40"/>
          <p:cNvSpPr/>
          <p:nvPr/>
        </p:nvSpPr>
        <p:spPr>
          <a:xfrm>
            <a:off x="2016800" y="38016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Current I/O Stack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0e0b635795_0_40"/>
          <p:cNvSpPr/>
          <p:nvPr/>
        </p:nvSpPr>
        <p:spPr>
          <a:xfrm>
            <a:off x="2016800" y="43821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I/O Stack Locations 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0e0b635795_0_40"/>
          <p:cNvSpPr/>
          <p:nvPr/>
        </p:nvSpPr>
        <p:spPr>
          <a:xfrm>
            <a:off x="2016800" y="49626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IoStatus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0e0b635795_0_40"/>
          <p:cNvSpPr/>
          <p:nvPr/>
        </p:nvSpPr>
        <p:spPr>
          <a:xfrm>
            <a:off x="2016800" y="55431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User Event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0e0b635795_0_40"/>
          <p:cNvSpPr/>
          <p:nvPr/>
        </p:nvSpPr>
        <p:spPr>
          <a:xfrm>
            <a:off x="2016800" y="61236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User Buffer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0e0b635795_0_40"/>
          <p:cNvSpPr/>
          <p:nvPr/>
        </p:nvSpPr>
        <p:spPr>
          <a:xfrm>
            <a:off x="2016800" y="6704150"/>
            <a:ext cx="3018000" cy="5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Cancel Routine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0e0b635795_0_40"/>
          <p:cNvSpPr/>
          <p:nvPr/>
        </p:nvSpPr>
        <p:spPr>
          <a:xfrm>
            <a:off x="2016800" y="7284650"/>
            <a:ext cx="3018000" cy="580500"/>
          </a:xfrm>
          <a:prstGeom prst="rect">
            <a:avLst/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0e0b635795_0_40"/>
          <p:cNvSpPr/>
          <p:nvPr/>
        </p:nvSpPr>
        <p:spPr>
          <a:xfrm>
            <a:off x="2016800" y="7865150"/>
            <a:ext cx="3018000" cy="580500"/>
          </a:xfrm>
          <a:prstGeom prst="rect">
            <a:avLst/>
          </a:prstGeom>
          <a:solidFill>
            <a:srgbClr val="297F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0e0b635795_0_40"/>
          <p:cNvSpPr/>
          <p:nvPr/>
        </p:nvSpPr>
        <p:spPr>
          <a:xfrm>
            <a:off x="2016800" y="8445650"/>
            <a:ext cx="3018000" cy="3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0e0b635795_0_40"/>
          <p:cNvSpPr/>
          <p:nvPr/>
        </p:nvSpPr>
        <p:spPr>
          <a:xfrm>
            <a:off x="5092725" y="7283600"/>
            <a:ext cx="420900" cy="580500"/>
          </a:xfrm>
          <a:prstGeom prst="chevron">
            <a:avLst>
              <a:gd fmla="val 50000" name="adj"/>
            </a:avLst>
          </a:prstGeom>
          <a:solidFill>
            <a:srgbClr val="1B1E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0e0b635795_0_40"/>
          <p:cNvSpPr txBox="1"/>
          <p:nvPr/>
        </p:nvSpPr>
        <p:spPr>
          <a:xfrm>
            <a:off x="5571550" y="7284650"/>
            <a:ext cx="2626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IO_STACK_LOCATION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0e0b635795_0_40"/>
          <p:cNvSpPr txBox="1"/>
          <p:nvPr/>
        </p:nvSpPr>
        <p:spPr>
          <a:xfrm>
            <a:off x="2444900" y="2060150"/>
            <a:ext cx="2161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IRP Structure</a:t>
            </a:r>
            <a:endParaRPr b="1"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0e0b635795_0_40"/>
          <p:cNvSpPr/>
          <p:nvPr/>
        </p:nvSpPr>
        <p:spPr>
          <a:xfrm>
            <a:off x="9198825" y="2655500"/>
            <a:ext cx="3148500" cy="254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0e0b635795_0_40"/>
          <p:cNvSpPr/>
          <p:nvPr/>
        </p:nvSpPr>
        <p:spPr>
          <a:xfrm>
            <a:off x="9198825" y="2655500"/>
            <a:ext cx="1581600" cy="3468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 Function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0e0b635795_0_40"/>
          <p:cNvSpPr/>
          <p:nvPr/>
        </p:nvSpPr>
        <p:spPr>
          <a:xfrm>
            <a:off x="9198825" y="3002300"/>
            <a:ext cx="3148500" cy="799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2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0e0b635795_0_40"/>
          <p:cNvSpPr/>
          <p:nvPr/>
        </p:nvSpPr>
        <p:spPr>
          <a:xfrm>
            <a:off x="9198825" y="3801650"/>
            <a:ext cx="3148500" cy="346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FileObject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0e0b635795_0_40"/>
          <p:cNvSpPr/>
          <p:nvPr/>
        </p:nvSpPr>
        <p:spPr>
          <a:xfrm>
            <a:off x="9198825" y="4148450"/>
            <a:ext cx="3148500" cy="34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DeviceObject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0e0b635795_0_40"/>
          <p:cNvSpPr/>
          <p:nvPr/>
        </p:nvSpPr>
        <p:spPr>
          <a:xfrm>
            <a:off x="9198825" y="4499000"/>
            <a:ext cx="3148500" cy="3468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CompletionRoutine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0e0b635795_0_40"/>
          <p:cNvSpPr/>
          <p:nvPr/>
        </p:nvSpPr>
        <p:spPr>
          <a:xfrm>
            <a:off x="9198825" y="4849550"/>
            <a:ext cx="3148500" cy="346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0e0b635795_0_40"/>
          <p:cNvSpPr/>
          <p:nvPr/>
        </p:nvSpPr>
        <p:spPr>
          <a:xfrm>
            <a:off x="10780425" y="2655500"/>
            <a:ext cx="1566900" cy="3468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Minor Function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0e0b635795_0_40"/>
          <p:cNvSpPr/>
          <p:nvPr/>
        </p:nvSpPr>
        <p:spPr>
          <a:xfrm>
            <a:off x="13197400" y="26406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Create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0e0b635795_0_40"/>
          <p:cNvSpPr/>
          <p:nvPr/>
        </p:nvSpPr>
        <p:spPr>
          <a:xfrm>
            <a:off x="13197400" y="32763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0e0b635795_0_40"/>
          <p:cNvSpPr/>
          <p:nvPr/>
        </p:nvSpPr>
        <p:spPr>
          <a:xfrm>
            <a:off x="13197400" y="38568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Write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0e0b635795_0_40"/>
          <p:cNvSpPr/>
          <p:nvPr/>
        </p:nvSpPr>
        <p:spPr>
          <a:xfrm>
            <a:off x="13197400" y="44373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DeviceIoControl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0e0b635795_0_40"/>
          <p:cNvSpPr/>
          <p:nvPr/>
        </p:nvSpPr>
        <p:spPr>
          <a:xfrm>
            <a:off x="13197400" y="50178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Power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0e0b635795_0_40"/>
          <p:cNvSpPr/>
          <p:nvPr/>
        </p:nvSpPr>
        <p:spPr>
          <a:xfrm>
            <a:off x="13197400" y="5598350"/>
            <a:ext cx="2018400" cy="470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Calibri"/>
                <a:ea typeface="Calibri"/>
                <a:cs typeface="Calibri"/>
                <a:sym typeface="Calibri"/>
              </a:rPr>
              <a:t>StartDevice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g20e0b635795_0_40"/>
          <p:cNvCxnSpPr>
            <a:stCxn id="307" idx="3"/>
            <a:endCxn id="313" idx="1"/>
          </p:cNvCxnSpPr>
          <p:nvPr/>
        </p:nvCxnSpPr>
        <p:spPr>
          <a:xfrm flipH="1" rot="10800000">
            <a:off x="12347325" y="2875850"/>
            <a:ext cx="8502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g20e0b635795_0_40"/>
          <p:cNvCxnSpPr>
            <a:stCxn id="307" idx="3"/>
            <a:endCxn id="314" idx="1"/>
          </p:cNvCxnSpPr>
          <p:nvPr/>
        </p:nvCxnSpPr>
        <p:spPr>
          <a:xfrm>
            <a:off x="12347325" y="3402050"/>
            <a:ext cx="8502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g20e0b635795_0_40"/>
          <p:cNvCxnSpPr>
            <a:endCxn id="315" idx="1"/>
          </p:cNvCxnSpPr>
          <p:nvPr/>
        </p:nvCxnSpPr>
        <p:spPr>
          <a:xfrm>
            <a:off x="12382600" y="3412100"/>
            <a:ext cx="81480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g20e0b635795_0_40"/>
          <p:cNvCxnSpPr>
            <a:endCxn id="316" idx="1"/>
          </p:cNvCxnSpPr>
          <p:nvPr/>
        </p:nvCxnSpPr>
        <p:spPr>
          <a:xfrm>
            <a:off x="12370300" y="3424100"/>
            <a:ext cx="827100" cy="12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g20e0b635795_0_40"/>
          <p:cNvCxnSpPr>
            <a:stCxn id="307" idx="3"/>
            <a:endCxn id="317" idx="1"/>
          </p:cNvCxnSpPr>
          <p:nvPr/>
        </p:nvCxnSpPr>
        <p:spPr>
          <a:xfrm>
            <a:off x="12347325" y="3402050"/>
            <a:ext cx="850200" cy="18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g20e0b635795_0_40"/>
          <p:cNvCxnSpPr>
            <a:stCxn id="307" idx="3"/>
            <a:endCxn id="318" idx="1"/>
          </p:cNvCxnSpPr>
          <p:nvPr/>
        </p:nvCxnSpPr>
        <p:spPr>
          <a:xfrm>
            <a:off x="12347325" y="3402050"/>
            <a:ext cx="850200" cy="24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g20e0b635795_0_40"/>
          <p:cNvSpPr txBox="1"/>
          <p:nvPr/>
        </p:nvSpPr>
        <p:spPr>
          <a:xfrm>
            <a:off x="9213375" y="2104850"/>
            <a:ext cx="3119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2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IO_STACK_LOCATION</a:t>
            </a:r>
            <a:endParaRPr b="1" sz="22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0e0b635795_0_40"/>
          <p:cNvSpPr/>
          <p:nvPr/>
        </p:nvSpPr>
        <p:spPr>
          <a:xfrm>
            <a:off x="7511475" y="2685350"/>
            <a:ext cx="1102500" cy="418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B1E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e0b635795_0_83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Completing a Request</a:t>
            </a:r>
            <a:endParaRPr/>
          </a:p>
        </p:txBody>
      </p:sp>
      <p:pic>
        <p:nvPicPr>
          <p:cNvPr id="332" name="Google Shape;332;g20e0b635795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38" y="2492175"/>
            <a:ext cx="6334125" cy="3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e0b635795_0_89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DeviceIoControl</a:t>
            </a:r>
            <a:endParaRPr/>
          </a:p>
        </p:txBody>
      </p:sp>
      <p:pic>
        <p:nvPicPr>
          <p:cNvPr id="338" name="Google Shape;338;g20e0b635795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575" y="3099516"/>
            <a:ext cx="6113575" cy="40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e0b635795_0_95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ZwOpenProcess</a:t>
            </a:r>
            <a:endParaRPr/>
          </a:p>
        </p:txBody>
      </p:sp>
      <p:pic>
        <p:nvPicPr>
          <p:cNvPr id="344" name="Google Shape;344;g20e0b635795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75" y="3194231"/>
            <a:ext cx="6756249" cy="36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e0b635795_0_10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CTL_CODE</a:t>
            </a:r>
            <a:endParaRPr/>
          </a:p>
        </p:txBody>
      </p:sp>
      <p:pic>
        <p:nvPicPr>
          <p:cNvPr id="350" name="Google Shape;350;g20e0b635795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425" y="3510175"/>
            <a:ext cx="4594550" cy="32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e0b635795_0_107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OpenProcess</a:t>
            </a:r>
            <a:endParaRPr/>
          </a:p>
        </p:txBody>
      </p:sp>
      <p:pic>
        <p:nvPicPr>
          <p:cNvPr id="356" name="Google Shape;356;g20e0b635795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00" y="3288244"/>
            <a:ext cx="4542950" cy="3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"/>
          <p:cNvSpPr txBox="1"/>
          <p:nvPr>
            <p:ph type="title"/>
          </p:nvPr>
        </p:nvSpPr>
        <p:spPr>
          <a:xfrm>
            <a:off x="4288975" y="2082139"/>
            <a:ext cx="1034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Basics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2" name="Google Shape;362;p3"/>
          <p:cNvSpPr txBox="1"/>
          <p:nvPr>
            <p:ph idx="4294967295"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 sz="6000"/>
              <a:t>Windows Driver Examples</a:t>
            </a:r>
            <a:endParaRPr b="1" i="0" sz="6000" u="none" cap="none" strike="noStrike">
              <a:solidFill>
                <a:srgbClr val="1B1E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R"/>
              <a:t>Basic examples about drivers in the Windows operating system.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03970f5e_0_20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7100"/>
              <a:t>HelloWorld</a:t>
            </a:r>
            <a:r>
              <a:rPr lang="es-CR" sz="7100"/>
              <a:t> Example</a:t>
            </a:r>
            <a:endParaRPr sz="7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dcd916608_0_0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7100"/>
              <a:t>Example 2</a:t>
            </a:r>
            <a:endParaRPr sz="7100"/>
          </a:p>
        </p:txBody>
      </p:sp>
      <p:sp>
        <p:nvSpPr>
          <p:cNvPr id="114" name="Google Shape;114;g20dcd916608_0_0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/>
              <a:t>Part I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de40f71dd_0_0"/>
          <p:cNvSpPr txBox="1"/>
          <p:nvPr>
            <p:ph type="title"/>
          </p:nvPr>
        </p:nvSpPr>
        <p:spPr>
          <a:xfrm>
            <a:off x="4563900" y="2912700"/>
            <a:ext cx="9160200" cy="396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8200">
                <a:latin typeface="Consolas"/>
                <a:ea typeface="Consolas"/>
                <a:cs typeface="Consolas"/>
                <a:sym typeface="Consolas"/>
              </a:rPr>
              <a:t>&lt;ntddk.h&gt;</a:t>
            </a:r>
            <a:endParaRPr sz="8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de40f71dd_0_5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Registry</a:t>
            </a:r>
            <a:endParaRPr/>
          </a:p>
        </p:txBody>
      </p:sp>
      <p:sp>
        <p:nvSpPr>
          <p:cNvPr id="125" name="Google Shape;125;g20de40f71dd_0_5"/>
          <p:cNvSpPr txBox="1"/>
          <p:nvPr>
            <p:ph idx="1" type="body"/>
          </p:nvPr>
        </p:nvSpPr>
        <p:spPr>
          <a:xfrm>
            <a:off x="1257300" y="4291068"/>
            <a:ext cx="15773400" cy="23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R" sz="29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HKLM\System\CurrentControlSet\Services\</a:t>
            </a:r>
            <a:r>
              <a:rPr lang="es-CR" sz="29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ServiceName o Nombre del driver</a:t>
            </a:r>
            <a:endParaRPr sz="4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de40f71dd_0_1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Unload Routine</a:t>
            </a:r>
            <a:endParaRPr/>
          </a:p>
        </p:txBody>
      </p:sp>
      <p:pic>
        <p:nvPicPr>
          <p:cNvPr id="131" name="Google Shape;131;g20de40f71d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08" y="2937413"/>
            <a:ext cx="14627300" cy="4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de551af09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OS Version </a:t>
            </a:r>
            <a:endParaRPr/>
          </a:p>
        </p:txBody>
      </p:sp>
      <p:pic>
        <p:nvPicPr>
          <p:cNvPr id="137" name="Google Shape;137;g20de551af0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77" y="3433949"/>
            <a:ext cx="15169124" cy="40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de40f71dd_0_1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Start Value</a:t>
            </a:r>
            <a:endParaRPr/>
          </a:p>
        </p:txBody>
      </p:sp>
      <p:sp>
        <p:nvSpPr>
          <p:cNvPr id="143" name="Google Shape;143;g20de40f71dd_0_16"/>
          <p:cNvSpPr txBox="1"/>
          <p:nvPr>
            <p:ph idx="1" type="body"/>
          </p:nvPr>
        </p:nvSpPr>
        <p:spPr>
          <a:xfrm>
            <a:off x="4000500" y="1897050"/>
            <a:ext cx="3138900" cy="73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0x00000000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0x00000001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0x00000002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0x00000003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0x00000004</a:t>
            </a:r>
            <a:endParaRPr/>
          </a:p>
        </p:txBody>
      </p:sp>
      <p:sp>
        <p:nvSpPr>
          <p:cNvPr id="144" name="Google Shape;144;g20de40f71dd_0_16"/>
          <p:cNvSpPr txBox="1"/>
          <p:nvPr>
            <p:ph idx="1" type="body"/>
          </p:nvPr>
        </p:nvSpPr>
        <p:spPr>
          <a:xfrm>
            <a:off x="10614225" y="1897050"/>
            <a:ext cx="3138900" cy="73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1C4587"/>
                </a:solidFill>
              </a:rPr>
              <a:t>Boot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1C4587"/>
                </a:solidFill>
              </a:rPr>
              <a:t>System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1C4587"/>
                </a:solidFill>
              </a:rPr>
              <a:t>Automatic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1C4587"/>
                </a:solidFill>
              </a:rPr>
              <a:t>OnDemand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>
                <a:solidFill>
                  <a:srgbClr val="1C4587"/>
                </a:solidFill>
              </a:rPr>
              <a:t>Disabled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45" name="Google Shape;145;g20de40f71dd_0_16"/>
          <p:cNvSpPr/>
          <p:nvPr/>
        </p:nvSpPr>
        <p:spPr>
          <a:xfrm>
            <a:off x="6456600" y="1787900"/>
            <a:ext cx="3699900" cy="7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0de40f71dd_0_16"/>
          <p:cNvSpPr/>
          <p:nvPr/>
        </p:nvSpPr>
        <p:spPr>
          <a:xfrm>
            <a:off x="6456600" y="2781825"/>
            <a:ext cx="3699900" cy="7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0de40f71dd_0_16"/>
          <p:cNvSpPr/>
          <p:nvPr/>
        </p:nvSpPr>
        <p:spPr>
          <a:xfrm>
            <a:off x="6456600" y="3775750"/>
            <a:ext cx="3699900" cy="7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0de40f71dd_0_16"/>
          <p:cNvSpPr/>
          <p:nvPr/>
        </p:nvSpPr>
        <p:spPr>
          <a:xfrm>
            <a:off x="6456600" y="4842250"/>
            <a:ext cx="3699900" cy="7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0de40f71dd_0_16"/>
          <p:cNvSpPr/>
          <p:nvPr/>
        </p:nvSpPr>
        <p:spPr>
          <a:xfrm>
            <a:off x="6456600" y="5839800"/>
            <a:ext cx="3699900" cy="7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2024-04-27T21:50:52Z</dcterms:created>
  <dc:creator>David Esteban Gonzalez Aguero</dc:creator>
</cp:coreProperties>
</file>