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0287000" cx="18288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iBlRY3vugnNKLFhhe7gUbEq1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1c6b5884a_0_24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1c6b5884a_0_2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1c6b5884a_0_29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1c6b5884a_0_29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1c6b5884a_0_35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1c6b5884a_0_3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1c6b5884a_0_41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1c6b5884a_0_4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1c6b5884a_0_10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11c6b5884a_0_10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1cce7e150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1cce7e150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1b1e5fc54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1b1e5fc54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303970f5e_0_2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0303970f5e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c6b5884a_0_1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1c6b5884a_0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c6b5884a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1c6b5884a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1c6b5884a_0_18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1c6b5884a_0_18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1c6b5884a_0_21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1c6b5884a_0_2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1c6b5884a_0_3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1c6b5884a_0_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7775575" y="685800"/>
            <a:ext cx="9258300" cy="810577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5459401" y="-2305061"/>
            <a:ext cx="7369199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10699750" y="2935288"/>
            <a:ext cx="871855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2736850" y="-931862"/>
            <a:ext cx="8718550" cy="1167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>
  <p:cSld name="Título y texto vertical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257300" y="3818239"/>
            <a:ext cx="10345695" cy="2650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tipo, nombre de la empresa&#10;&#10;Descripción generada automáticamente"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/>
          <p:nvPr/>
        </p:nvSpPr>
        <p:spPr>
          <a:xfrm>
            <a:off x="-1" y="0"/>
            <a:ext cx="968992" cy="10287000"/>
          </a:xfrm>
          <a:prstGeom prst="rect">
            <a:avLst/>
          </a:prstGeom>
          <a:solidFill>
            <a:srgbClr val="253356"/>
          </a:solidFill>
          <a:ln cap="flat" cmpd="sng" w="12700">
            <a:solidFill>
              <a:srgbClr val="374C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17319008" y="0"/>
            <a:ext cx="968992" cy="10287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247775" y="2565400"/>
            <a:ext cx="157734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247775" y="6884988"/>
            <a:ext cx="15773400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257300" y="1937982"/>
            <a:ext cx="7641040" cy="73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9220200" y="1937982"/>
            <a:ext cx="7810500" cy="73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260475" y="547689"/>
            <a:ext cx="15773400" cy="1171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260475" y="1865146"/>
            <a:ext cx="7735888" cy="123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1260475" y="3245749"/>
            <a:ext cx="7735888" cy="60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9258300" y="1865146"/>
            <a:ext cx="7775575" cy="123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9258300" y="3245749"/>
            <a:ext cx="7775575" cy="60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775575" y="685800"/>
            <a:ext cx="9258300" cy="810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1B1E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1" name="Google Shape;11;p4"/>
          <p:cNvSpPr/>
          <p:nvPr/>
        </p:nvSpPr>
        <p:spPr>
          <a:xfrm>
            <a:off x="-1" y="0"/>
            <a:ext cx="968992" cy="10287000"/>
          </a:xfrm>
          <a:prstGeom prst="rect">
            <a:avLst/>
          </a:prstGeom>
          <a:solidFill>
            <a:srgbClr val="253356"/>
          </a:solidFill>
          <a:ln cap="flat" cmpd="sng" w="12700">
            <a:solidFill>
              <a:srgbClr val="374C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17319008" y="0"/>
            <a:ext cx="968992" cy="10287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/>
              <a:t>Windows Driver Examples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1c6b5884a_0_24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215" name="Google Shape;215;g211c6b5884a_0_240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11c6b5884a_0_240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11c6b5884a_0_240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1             4        6        8       10           13     15       16                                  24                                     31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11c6b5884a_0_240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219" name="Google Shape;219;g211c6b5884a_0_240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220" name="Google Shape;220;g211c6b5884a_0_240"/>
          <p:cNvSpPr/>
          <p:nvPr/>
        </p:nvSpPr>
        <p:spPr>
          <a:xfrm>
            <a:off x="2611650" y="4922200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Above Normal Priority Clase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11c6b5884a_0_240"/>
          <p:cNvSpPr/>
          <p:nvPr/>
        </p:nvSpPr>
        <p:spPr>
          <a:xfrm>
            <a:off x="2611650" y="3776063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g211c6b5884a_0_240"/>
          <p:cNvGrpSpPr/>
          <p:nvPr/>
        </p:nvGrpSpPr>
        <p:grpSpPr>
          <a:xfrm>
            <a:off x="2611650" y="6043025"/>
            <a:ext cx="13827300" cy="812400"/>
            <a:chOff x="2611650" y="6043025"/>
            <a:chExt cx="13827300" cy="812400"/>
          </a:xfrm>
        </p:grpSpPr>
        <p:sp>
          <p:nvSpPr>
            <p:cNvPr id="223" name="Google Shape;223;g211c6b5884a_0_240"/>
            <p:cNvSpPr/>
            <p:nvPr/>
          </p:nvSpPr>
          <p:spPr>
            <a:xfrm>
              <a:off x="2611650" y="6043025"/>
              <a:ext cx="13827300" cy="812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 Priority Class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g211c6b5884a_0_240"/>
            <p:cNvSpPr/>
            <p:nvPr/>
          </p:nvSpPr>
          <p:spPr>
            <a:xfrm>
              <a:off x="8299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211c6b5884a_0_240"/>
            <p:cNvSpPr/>
            <p:nvPr/>
          </p:nvSpPr>
          <p:spPr>
            <a:xfrm>
              <a:off x="2611650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211c6b5884a_0_240"/>
            <p:cNvSpPr/>
            <p:nvPr/>
          </p:nvSpPr>
          <p:spPr>
            <a:xfrm>
              <a:off x="45070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211c6b5884a_0_240"/>
            <p:cNvSpPr/>
            <p:nvPr/>
          </p:nvSpPr>
          <p:spPr>
            <a:xfrm>
              <a:off x="48841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211c6b5884a_0_240"/>
            <p:cNvSpPr/>
            <p:nvPr/>
          </p:nvSpPr>
          <p:spPr>
            <a:xfrm>
              <a:off x="5261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211c6b5884a_0_240"/>
            <p:cNvSpPr/>
            <p:nvPr/>
          </p:nvSpPr>
          <p:spPr>
            <a:xfrm>
              <a:off x="56383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211c6b5884a_0_240"/>
            <p:cNvSpPr/>
            <p:nvPr/>
          </p:nvSpPr>
          <p:spPr>
            <a:xfrm>
              <a:off x="60154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g211c6b5884a_0_240"/>
          <p:cNvSpPr/>
          <p:nvPr/>
        </p:nvSpPr>
        <p:spPr>
          <a:xfrm>
            <a:off x="82992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11c6b5884a_0_240"/>
          <p:cNvSpPr/>
          <p:nvPr/>
        </p:nvSpPr>
        <p:spPr>
          <a:xfrm>
            <a:off x="8299275" y="3865325"/>
            <a:ext cx="377100" cy="53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11c6b5884a_0_240"/>
          <p:cNvSpPr/>
          <p:nvPr/>
        </p:nvSpPr>
        <p:spPr>
          <a:xfrm>
            <a:off x="67735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11c6b5884a_0_240"/>
          <p:cNvSpPr/>
          <p:nvPr/>
        </p:nvSpPr>
        <p:spPr>
          <a:xfrm>
            <a:off x="2611650" y="39495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11c6b5884a_0_240"/>
          <p:cNvSpPr/>
          <p:nvPr/>
        </p:nvSpPr>
        <p:spPr>
          <a:xfrm>
            <a:off x="71506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11c6b5884a_0_240"/>
          <p:cNvSpPr/>
          <p:nvPr/>
        </p:nvSpPr>
        <p:spPr>
          <a:xfrm>
            <a:off x="7527775" y="3962188"/>
            <a:ext cx="377100" cy="53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11c6b5884a_0_240"/>
          <p:cNvSpPr/>
          <p:nvPr/>
        </p:nvSpPr>
        <p:spPr>
          <a:xfrm>
            <a:off x="79048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11c6b5884a_0_240"/>
          <p:cNvSpPr/>
          <p:nvPr/>
        </p:nvSpPr>
        <p:spPr>
          <a:xfrm>
            <a:off x="2611650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11c6b5884a_0_240"/>
          <p:cNvSpPr/>
          <p:nvPr/>
        </p:nvSpPr>
        <p:spPr>
          <a:xfrm>
            <a:off x="8299275" y="5002613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11c6b5884a_0_240"/>
          <p:cNvSpPr/>
          <p:nvPr/>
        </p:nvSpPr>
        <p:spPr>
          <a:xfrm>
            <a:off x="5261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11c6b5884a_0_240"/>
          <p:cNvSpPr/>
          <p:nvPr/>
        </p:nvSpPr>
        <p:spPr>
          <a:xfrm>
            <a:off x="56383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11c6b5884a_0_240"/>
          <p:cNvSpPr/>
          <p:nvPr/>
        </p:nvSpPr>
        <p:spPr>
          <a:xfrm>
            <a:off x="60154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11c6b5884a_0_240"/>
          <p:cNvSpPr/>
          <p:nvPr/>
        </p:nvSpPr>
        <p:spPr>
          <a:xfrm>
            <a:off x="63925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11c6b5884a_0_240"/>
          <p:cNvSpPr/>
          <p:nvPr/>
        </p:nvSpPr>
        <p:spPr>
          <a:xfrm>
            <a:off x="6780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11c6b5884a_0_240"/>
          <p:cNvSpPr/>
          <p:nvPr/>
        </p:nvSpPr>
        <p:spPr>
          <a:xfrm>
            <a:off x="90935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11c6b5884a_0_240"/>
          <p:cNvSpPr/>
          <p:nvPr/>
        </p:nvSpPr>
        <p:spPr>
          <a:xfrm>
            <a:off x="155177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11c6b5884a_0_240"/>
          <p:cNvSpPr/>
          <p:nvPr/>
        </p:nvSpPr>
        <p:spPr>
          <a:xfrm>
            <a:off x="121442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11c6b5884a_0_240"/>
          <p:cNvSpPr/>
          <p:nvPr/>
        </p:nvSpPr>
        <p:spPr>
          <a:xfrm>
            <a:off x="117671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11c6b5884a_0_240"/>
          <p:cNvSpPr/>
          <p:nvPr/>
        </p:nvSpPr>
        <p:spPr>
          <a:xfrm>
            <a:off x="113900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11c6b5884a_0_240"/>
          <p:cNvSpPr/>
          <p:nvPr/>
        </p:nvSpPr>
        <p:spPr>
          <a:xfrm>
            <a:off x="125213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11c6b5884a_0_240"/>
          <p:cNvSpPr/>
          <p:nvPr/>
        </p:nvSpPr>
        <p:spPr>
          <a:xfrm>
            <a:off x="128984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1c6b5884a_0_298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257" name="Google Shape;257;g211c6b5884a_0_298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11c6b5884a_0_298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11c6b5884a_0_298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1             4        6        8       10           13     15       16                                  24                                     31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11c6b5884a_0_298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261" name="Google Shape;261;g211c6b5884a_0_298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262" name="Google Shape;262;g211c6b5884a_0_298"/>
          <p:cNvSpPr/>
          <p:nvPr/>
        </p:nvSpPr>
        <p:spPr>
          <a:xfrm>
            <a:off x="2611650" y="4922200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Above 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11c6b5884a_0_298"/>
          <p:cNvSpPr/>
          <p:nvPr/>
        </p:nvSpPr>
        <p:spPr>
          <a:xfrm>
            <a:off x="2611650" y="3776063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11c6b5884a_0_298"/>
          <p:cNvSpPr/>
          <p:nvPr/>
        </p:nvSpPr>
        <p:spPr>
          <a:xfrm>
            <a:off x="2611650" y="7163838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Below 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11c6b5884a_0_298"/>
          <p:cNvSpPr/>
          <p:nvPr/>
        </p:nvSpPr>
        <p:spPr>
          <a:xfrm>
            <a:off x="2611650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11c6b5884a_0_298"/>
          <p:cNvSpPr/>
          <p:nvPr/>
        </p:nvSpPr>
        <p:spPr>
          <a:xfrm>
            <a:off x="37528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11c6b5884a_0_298"/>
          <p:cNvSpPr/>
          <p:nvPr/>
        </p:nvSpPr>
        <p:spPr>
          <a:xfrm>
            <a:off x="41299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11c6b5884a_0_298"/>
          <p:cNvSpPr/>
          <p:nvPr/>
        </p:nvSpPr>
        <p:spPr>
          <a:xfrm>
            <a:off x="4507075" y="7301550"/>
            <a:ext cx="377100" cy="537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11c6b5884a_0_298"/>
          <p:cNvSpPr/>
          <p:nvPr/>
        </p:nvSpPr>
        <p:spPr>
          <a:xfrm>
            <a:off x="48841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11c6b5884a_0_298"/>
          <p:cNvSpPr/>
          <p:nvPr/>
        </p:nvSpPr>
        <p:spPr>
          <a:xfrm>
            <a:off x="52612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11c6b5884a_0_298"/>
          <p:cNvSpPr/>
          <p:nvPr/>
        </p:nvSpPr>
        <p:spPr>
          <a:xfrm>
            <a:off x="82992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oogle Shape;272;g211c6b5884a_0_298"/>
          <p:cNvGrpSpPr/>
          <p:nvPr/>
        </p:nvGrpSpPr>
        <p:grpSpPr>
          <a:xfrm>
            <a:off x="2611650" y="6043025"/>
            <a:ext cx="13827300" cy="812400"/>
            <a:chOff x="2611650" y="6043025"/>
            <a:chExt cx="13827300" cy="812400"/>
          </a:xfrm>
        </p:grpSpPr>
        <p:sp>
          <p:nvSpPr>
            <p:cNvPr id="273" name="Google Shape;273;g211c6b5884a_0_298"/>
            <p:cNvSpPr/>
            <p:nvPr/>
          </p:nvSpPr>
          <p:spPr>
            <a:xfrm>
              <a:off x="2611650" y="6043025"/>
              <a:ext cx="13827300" cy="812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 Priority Class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211c6b5884a_0_298"/>
            <p:cNvSpPr/>
            <p:nvPr/>
          </p:nvSpPr>
          <p:spPr>
            <a:xfrm>
              <a:off x="8299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211c6b5884a_0_298"/>
            <p:cNvSpPr/>
            <p:nvPr/>
          </p:nvSpPr>
          <p:spPr>
            <a:xfrm>
              <a:off x="2611650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211c6b5884a_0_298"/>
            <p:cNvSpPr/>
            <p:nvPr/>
          </p:nvSpPr>
          <p:spPr>
            <a:xfrm>
              <a:off x="45070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211c6b5884a_0_298"/>
            <p:cNvSpPr/>
            <p:nvPr/>
          </p:nvSpPr>
          <p:spPr>
            <a:xfrm>
              <a:off x="48841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211c6b5884a_0_298"/>
            <p:cNvSpPr/>
            <p:nvPr/>
          </p:nvSpPr>
          <p:spPr>
            <a:xfrm>
              <a:off x="5261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211c6b5884a_0_298"/>
            <p:cNvSpPr/>
            <p:nvPr/>
          </p:nvSpPr>
          <p:spPr>
            <a:xfrm>
              <a:off x="56383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211c6b5884a_0_298"/>
            <p:cNvSpPr/>
            <p:nvPr/>
          </p:nvSpPr>
          <p:spPr>
            <a:xfrm>
              <a:off x="60154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g211c6b5884a_0_298"/>
          <p:cNvSpPr/>
          <p:nvPr/>
        </p:nvSpPr>
        <p:spPr>
          <a:xfrm>
            <a:off x="82992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11c6b5884a_0_298"/>
          <p:cNvSpPr/>
          <p:nvPr/>
        </p:nvSpPr>
        <p:spPr>
          <a:xfrm>
            <a:off x="8299275" y="3865325"/>
            <a:ext cx="377100" cy="53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11c6b5884a_0_298"/>
          <p:cNvSpPr/>
          <p:nvPr/>
        </p:nvSpPr>
        <p:spPr>
          <a:xfrm>
            <a:off x="67735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11c6b5884a_0_298"/>
          <p:cNvSpPr/>
          <p:nvPr/>
        </p:nvSpPr>
        <p:spPr>
          <a:xfrm>
            <a:off x="2611650" y="39495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11c6b5884a_0_298"/>
          <p:cNvSpPr/>
          <p:nvPr/>
        </p:nvSpPr>
        <p:spPr>
          <a:xfrm>
            <a:off x="71506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11c6b5884a_0_298"/>
          <p:cNvSpPr/>
          <p:nvPr/>
        </p:nvSpPr>
        <p:spPr>
          <a:xfrm>
            <a:off x="75277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11c6b5884a_0_298"/>
          <p:cNvSpPr/>
          <p:nvPr/>
        </p:nvSpPr>
        <p:spPr>
          <a:xfrm>
            <a:off x="79048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11c6b5884a_0_298"/>
          <p:cNvSpPr/>
          <p:nvPr/>
        </p:nvSpPr>
        <p:spPr>
          <a:xfrm>
            <a:off x="2611650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11c6b5884a_0_298"/>
          <p:cNvSpPr/>
          <p:nvPr/>
        </p:nvSpPr>
        <p:spPr>
          <a:xfrm>
            <a:off x="8299275" y="5002613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11c6b5884a_0_298"/>
          <p:cNvSpPr/>
          <p:nvPr/>
        </p:nvSpPr>
        <p:spPr>
          <a:xfrm>
            <a:off x="5261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11c6b5884a_0_298"/>
          <p:cNvSpPr/>
          <p:nvPr/>
        </p:nvSpPr>
        <p:spPr>
          <a:xfrm>
            <a:off x="56383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11c6b5884a_0_298"/>
          <p:cNvSpPr/>
          <p:nvPr/>
        </p:nvSpPr>
        <p:spPr>
          <a:xfrm>
            <a:off x="60154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11c6b5884a_0_298"/>
          <p:cNvSpPr/>
          <p:nvPr/>
        </p:nvSpPr>
        <p:spPr>
          <a:xfrm>
            <a:off x="63925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11c6b5884a_0_298"/>
          <p:cNvSpPr/>
          <p:nvPr/>
        </p:nvSpPr>
        <p:spPr>
          <a:xfrm>
            <a:off x="6780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11c6b5884a_0_298"/>
          <p:cNvSpPr/>
          <p:nvPr/>
        </p:nvSpPr>
        <p:spPr>
          <a:xfrm>
            <a:off x="90935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11c6b5884a_0_298"/>
          <p:cNvSpPr/>
          <p:nvPr/>
        </p:nvSpPr>
        <p:spPr>
          <a:xfrm>
            <a:off x="155177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11c6b5884a_0_298"/>
          <p:cNvSpPr/>
          <p:nvPr/>
        </p:nvSpPr>
        <p:spPr>
          <a:xfrm>
            <a:off x="121442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11c6b5884a_0_298"/>
          <p:cNvSpPr/>
          <p:nvPr/>
        </p:nvSpPr>
        <p:spPr>
          <a:xfrm>
            <a:off x="117671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11c6b5884a_0_298"/>
          <p:cNvSpPr/>
          <p:nvPr/>
        </p:nvSpPr>
        <p:spPr>
          <a:xfrm>
            <a:off x="113900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11c6b5884a_0_298"/>
          <p:cNvSpPr/>
          <p:nvPr/>
        </p:nvSpPr>
        <p:spPr>
          <a:xfrm>
            <a:off x="125213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1c6b5884a_0_298"/>
          <p:cNvSpPr/>
          <p:nvPr/>
        </p:nvSpPr>
        <p:spPr>
          <a:xfrm>
            <a:off x="128984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1c6b5884a_0_35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307" name="Google Shape;307;g211c6b5884a_0_356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11c6b5884a_0_356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11c6b5884a_0_356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1             4        6        8       10           13     15       16                                  24                                     31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11c6b5884a_0_356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311" name="Google Shape;311;g211c6b5884a_0_356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312" name="Google Shape;312;g211c6b5884a_0_356"/>
          <p:cNvSpPr/>
          <p:nvPr/>
        </p:nvSpPr>
        <p:spPr>
          <a:xfrm>
            <a:off x="2611650" y="4922200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Above 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11c6b5884a_0_356"/>
          <p:cNvSpPr/>
          <p:nvPr/>
        </p:nvSpPr>
        <p:spPr>
          <a:xfrm>
            <a:off x="2611650" y="3776063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11c6b5884a_0_356"/>
          <p:cNvSpPr/>
          <p:nvPr/>
        </p:nvSpPr>
        <p:spPr>
          <a:xfrm>
            <a:off x="2611650" y="7163838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Below 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11c6b5884a_0_356"/>
          <p:cNvSpPr/>
          <p:nvPr/>
        </p:nvSpPr>
        <p:spPr>
          <a:xfrm>
            <a:off x="2611650" y="8284675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Idle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11c6b5884a_0_356"/>
          <p:cNvSpPr/>
          <p:nvPr/>
        </p:nvSpPr>
        <p:spPr>
          <a:xfrm>
            <a:off x="416167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11c6b5884a_0_356"/>
          <p:cNvSpPr/>
          <p:nvPr/>
        </p:nvSpPr>
        <p:spPr>
          <a:xfrm>
            <a:off x="3768725" y="8422375"/>
            <a:ext cx="377100" cy="537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11c6b5884a_0_356"/>
          <p:cNvSpPr/>
          <p:nvPr/>
        </p:nvSpPr>
        <p:spPr>
          <a:xfrm>
            <a:off x="3375763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11c6b5884a_0_356"/>
          <p:cNvSpPr/>
          <p:nvPr/>
        </p:nvSpPr>
        <p:spPr>
          <a:xfrm>
            <a:off x="298282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1c6b5884a_0_356"/>
          <p:cNvSpPr/>
          <p:nvPr/>
        </p:nvSpPr>
        <p:spPr>
          <a:xfrm>
            <a:off x="2611650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1c6b5884a_0_356"/>
          <p:cNvSpPr/>
          <p:nvPr/>
        </p:nvSpPr>
        <p:spPr>
          <a:xfrm>
            <a:off x="455462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1c6b5884a_0_356"/>
          <p:cNvSpPr/>
          <p:nvPr/>
        </p:nvSpPr>
        <p:spPr>
          <a:xfrm>
            <a:off x="829927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11c6b5884a_0_356"/>
          <p:cNvSpPr/>
          <p:nvPr/>
        </p:nvSpPr>
        <p:spPr>
          <a:xfrm>
            <a:off x="2611650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11c6b5884a_0_356"/>
          <p:cNvSpPr/>
          <p:nvPr/>
        </p:nvSpPr>
        <p:spPr>
          <a:xfrm>
            <a:off x="37528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11c6b5884a_0_356"/>
          <p:cNvSpPr/>
          <p:nvPr/>
        </p:nvSpPr>
        <p:spPr>
          <a:xfrm>
            <a:off x="41299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11c6b5884a_0_356"/>
          <p:cNvSpPr/>
          <p:nvPr/>
        </p:nvSpPr>
        <p:spPr>
          <a:xfrm>
            <a:off x="45070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11c6b5884a_0_356"/>
          <p:cNvSpPr/>
          <p:nvPr/>
        </p:nvSpPr>
        <p:spPr>
          <a:xfrm>
            <a:off x="48841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11c6b5884a_0_356"/>
          <p:cNvSpPr/>
          <p:nvPr/>
        </p:nvSpPr>
        <p:spPr>
          <a:xfrm>
            <a:off x="52612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11c6b5884a_0_356"/>
          <p:cNvSpPr/>
          <p:nvPr/>
        </p:nvSpPr>
        <p:spPr>
          <a:xfrm>
            <a:off x="82992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g211c6b5884a_0_356"/>
          <p:cNvGrpSpPr/>
          <p:nvPr/>
        </p:nvGrpSpPr>
        <p:grpSpPr>
          <a:xfrm>
            <a:off x="2611650" y="6043025"/>
            <a:ext cx="13827300" cy="812400"/>
            <a:chOff x="2611650" y="6043025"/>
            <a:chExt cx="13827300" cy="812400"/>
          </a:xfrm>
        </p:grpSpPr>
        <p:sp>
          <p:nvSpPr>
            <p:cNvPr id="331" name="Google Shape;331;g211c6b5884a_0_356"/>
            <p:cNvSpPr/>
            <p:nvPr/>
          </p:nvSpPr>
          <p:spPr>
            <a:xfrm>
              <a:off x="2611650" y="6043025"/>
              <a:ext cx="13827300" cy="812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 Priority Class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211c6b5884a_0_356"/>
            <p:cNvSpPr/>
            <p:nvPr/>
          </p:nvSpPr>
          <p:spPr>
            <a:xfrm>
              <a:off x="8299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211c6b5884a_0_356"/>
            <p:cNvSpPr/>
            <p:nvPr/>
          </p:nvSpPr>
          <p:spPr>
            <a:xfrm>
              <a:off x="2611650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211c6b5884a_0_356"/>
            <p:cNvSpPr/>
            <p:nvPr/>
          </p:nvSpPr>
          <p:spPr>
            <a:xfrm>
              <a:off x="45070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211c6b5884a_0_356"/>
            <p:cNvSpPr/>
            <p:nvPr/>
          </p:nvSpPr>
          <p:spPr>
            <a:xfrm>
              <a:off x="48841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211c6b5884a_0_356"/>
            <p:cNvSpPr/>
            <p:nvPr/>
          </p:nvSpPr>
          <p:spPr>
            <a:xfrm>
              <a:off x="5261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211c6b5884a_0_356"/>
            <p:cNvSpPr/>
            <p:nvPr/>
          </p:nvSpPr>
          <p:spPr>
            <a:xfrm>
              <a:off x="56383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211c6b5884a_0_356"/>
            <p:cNvSpPr/>
            <p:nvPr/>
          </p:nvSpPr>
          <p:spPr>
            <a:xfrm>
              <a:off x="60154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g211c6b5884a_0_356"/>
          <p:cNvSpPr/>
          <p:nvPr/>
        </p:nvSpPr>
        <p:spPr>
          <a:xfrm>
            <a:off x="82992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1c6b5884a_0_356"/>
          <p:cNvSpPr/>
          <p:nvPr/>
        </p:nvSpPr>
        <p:spPr>
          <a:xfrm>
            <a:off x="8299275" y="3865325"/>
            <a:ext cx="377100" cy="53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1c6b5884a_0_356"/>
          <p:cNvSpPr/>
          <p:nvPr/>
        </p:nvSpPr>
        <p:spPr>
          <a:xfrm>
            <a:off x="67735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1c6b5884a_0_356"/>
          <p:cNvSpPr/>
          <p:nvPr/>
        </p:nvSpPr>
        <p:spPr>
          <a:xfrm>
            <a:off x="2611650" y="39495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11c6b5884a_0_356"/>
          <p:cNvSpPr/>
          <p:nvPr/>
        </p:nvSpPr>
        <p:spPr>
          <a:xfrm>
            <a:off x="71506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11c6b5884a_0_356"/>
          <p:cNvSpPr/>
          <p:nvPr/>
        </p:nvSpPr>
        <p:spPr>
          <a:xfrm>
            <a:off x="75277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11c6b5884a_0_356"/>
          <p:cNvSpPr/>
          <p:nvPr/>
        </p:nvSpPr>
        <p:spPr>
          <a:xfrm>
            <a:off x="79048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211c6b5884a_0_356"/>
          <p:cNvSpPr/>
          <p:nvPr/>
        </p:nvSpPr>
        <p:spPr>
          <a:xfrm>
            <a:off x="2611650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11c6b5884a_0_356"/>
          <p:cNvSpPr/>
          <p:nvPr/>
        </p:nvSpPr>
        <p:spPr>
          <a:xfrm>
            <a:off x="8299275" y="5002613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11c6b5884a_0_356"/>
          <p:cNvSpPr/>
          <p:nvPr/>
        </p:nvSpPr>
        <p:spPr>
          <a:xfrm>
            <a:off x="5261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11c6b5884a_0_356"/>
          <p:cNvSpPr/>
          <p:nvPr/>
        </p:nvSpPr>
        <p:spPr>
          <a:xfrm>
            <a:off x="56383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11c6b5884a_0_356"/>
          <p:cNvSpPr/>
          <p:nvPr/>
        </p:nvSpPr>
        <p:spPr>
          <a:xfrm>
            <a:off x="60154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11c6b5884a_0_356"/>
          <p:cNvSpPr/>
          <p:nvPr/>
        </p:nvSpPr>
        <p:spPr>
          <a:xfrm>
            <a:off x="63925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11c6b5884a_0_356"/>
          <p:cNvSpPr/>
          <p:nvPr/>
        </p:nvSpPr>
        <p:spPr>
          <a:xfrm>
            <a:off x="6780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11c6b5884a_0_356"/>
          <p:cNvSpPr/>
          <p:nvPr/>
        </p:nvSpPr>
        <p:spPr>
          <a:xfrm>
            <a:off x="90935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211c6b5884a_0_356"/>
          <p:cNvSpPr/>
          <p:nvPr/>
        </p:nvSpPr>
        <p:spPr>
          <a:xfrm>
            <a:off x="155177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11c6b5884a_0_356"/>
          <p:cNvSpPr/>
          <p:nvPr/>
        </p:nvSpPr>
        <p:spPr>
          <a:xfrm>
            <a:off x="121442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11c6b5884a_0_356"/>
          <p:cNvSpPr/>
          <p:nvPr/>
        </p:nvSpPr>
        <p:spPr>
          <a:xfrm>
            <a:off x="117671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11c6b5884a_0_356"/>
          <p:cNvSpPr/>
          <p:nvPr/>
        </p:nvSpPr>
        <p:spPr>
          <a:xfrm>
            <a:off x="113900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11c6b5884a_0_356"/>
          <p:cNvSpPr/>
          <p:nvPr/>
        </p:nvSpPr>
        <p:spPr>
          <a:xfrm>
            <a:off x="125213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11c6b5884a_0_356"/>
          <p:cNvSpPr/>
          <p:nvPr/>
        </p:nvSpPr>
        <p:spPr>
          <a:xfrm>
            <a:off x="128984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1c6b5884a_0_414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365" name="Google Shape;365;g211c6b5884a_0_414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11c6b5884a_0_414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211c6b5884a_0_414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1             4        6        8       10           13     15       16                                  24                                     31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11c6b5884a_0_414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369" name="Google Shape;369;g211c6b5884a_0_414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370" name="Google Shape;370;g211c6b5884a_0_414"/>
          <p:cNvSpPr/>
          <p:nvPr/>
        </p:nvSpPr>
        <p:spPr>
          <a:xfrm>
            <a:off x="2611650" y="4922200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Above 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211c6b5884a_0_414"/>
          <p:cNvSpPr/>
          <p:nvPr/>
        </p:nvSpPr>
        <p:spPr>
          <a:xfrm>
            <a:off x="2611650" y="3776063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211c6b5884a_0_414"/>
          <p:cNvSpPr/>
          <p:nvPr/>
        </p:nvSpPr>
        <p:spPr>
          <a:xfrm>
            <a:off x="2611650" y="7163838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Below 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211c6b5884a_0_414"/>
          <p:cNvSpPr/>
          <p:nvPr/>
        </p:nvSpPr>
        <p:spPr>
          <a:xfrm>
            <a:off x="2611650" y="8284675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Idle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211c6b5884a_0_414"/>
          <p:cNvSpPr/>
          <p:nvPr/>
        </p:nvSpPr>
        <p:spPr>
          <a:xfrm>
            <a:off x="2611650" y="2629925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Realtime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211c6b5884a_0_414"/>
          <p:cNvSpPr/>
          <p:nvPr/>
        </p:nvSpPr>
        <p:spPr>
          <a:xfrm>
            <a:off x="416167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11c6b5884a_0_414"/>
          <p:cNvSpPr/>
          <p:nvPr/>
        </p:nvSpPr>
        <p:spPr>
          <a:xfrm>
            <a:off x="376872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11c6b5884a_0_414"/>
          <p:cNvSpPr/>
          <p:nvPr/>
        </p:nvSpPr>
        <p:spPr>
          <a:xfrm>
            <a:off x="3375763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211c6b5884a_0_414"/>
          <p:cNvSpPr/>
          <p:nvPr/>
        </p:nvSpPr>
        <p:spPr>
          <a:xfrm>
            <a:off x="298282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211c6b5884a_0_414"/>
          <p:cNvSpPr/>
          <p:nvPr/>
        </p:nvSpPr>
        <p:spPr>
          <a:xfrm>
            <a:off x="2611650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11c6b5884a_0_414"/>
          <p:cNvSpPr/>
          <p:nvPr/>
        </p:nvSpPr>
        <p:spPr>
          <a:xfrm>
            <a:off x="455462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11c6b5884a_0_414"/>
          <p:cNvSpPr/>
          <p:nvPr/>
        </p:nvSpPr>
        <p:spPr>
          <a:xfrm>
            <a:off x="829927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211c6b5884a_0_414"/>
          <p:cNvSpPr/>
          <p:nvPr/>
        </p:nvSpPr>
        <p:spPr>
          <a:xfrm>
            <a:off x="2611650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211c6b5884a_0_414"/>
          <p:cNvSpPr/>
          <p:nvPr/>
        </p:nvSpPr>
        <p:spPr>
          <a:xfrm>
            <a:off x="37528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211c6b5884a_0_414"/>
          <p:cNvSpPr/>
          <p:nvPr/>
        </p:nvSpPr>
        <p:spPr>
          <a:xfrm>
            <a:off x="41299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11c6b5884a_0_414"/>
          <p:cNvSpPr/>
          <p:nvPr/>
        </p:nvSpPr>
        <p:spPr>
          <a:xfrm>
            <a:off x="45070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211c6b5884a_0_414"/>
          <p:cNvSpPr/>
          <p:nvPr/>
        </p:nvSpPr>
        <p:spPr>
          <a:xfrm>
            <a:off x="48841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211c6b5884a_0_414"/>
          <p:cNvSpPr/>
          <p:nvPr/>
        </p:nvSpPr>
        <p:spPr>
          <a:xfrm>
            <a:off x="52612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211c6b5884a_0_414"/>
          <p:cNvSpPr/>
          <p:nvPr/>
        </p:nvSpPr>
        <p:spPr>
          <a:xfrm>
            <a:off x="82992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Google Shape;389;g211c6b5884a_0_414"/>
          <p:cNvGrpSpPr/>
          <p:nvPr/>
        </p:nvGrpSpPr>
        <p:grpSpPr>
          <a:xfrm>
            <a:off x="2611650" y="6043025"/>
            <a:ext cx="13827300" cy="812400"/>
            <a:chOff x="2611650" y="6043025"/>
            <a:chExt cx="13827300" cy="812400"/>
          </a:xfrm>
        </p:grpSpPr>
        <p:sp>
          <p:nvSpPr>
            <p:cNvPr id="390" name="Google Shape;390;g211c6b5884a_0_414"/>
            <p:cNvSpPr/>
            <p:nvPr/>
          </p:nvSpPr>
          <p:spPr>
            <a:xfrm>
              <a:off x="2611650" y="6043025"/>
              <a:ext cx="13827300" cy="812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 Priority Class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211c6b5884a_0_414"/>
            <p:cNvSpPr/>
            <p:nvPr/>
          </p:nvSpPr>
          <p:spPr>
            <a:xfrm>
              <a:off x="8299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211c6b5884a_0_414"/>
            <p:cNvSpPr/>
            <p:nvPr/>
          </p:nvSpPr>
          <p:spPr>
            <a:xfrm>
              <a:off x="2611650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211c6b5884a_0_414"/>
            <p:cNvSpPr/>
            <p:nvPr/>
          </p:nvSpPr>
          <p:spPr>
            <a:xfrm>
              <a:off x="45070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211c6b5884a_0_414"/>
            <p:cNvSpPr/>
            <p:nvPr/>
          </p:nvSpPr>
          <p:spPr>
            <a:xfrm>
              <a:off x="48841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211c6b5884a_0_414"/>
            <p:cNvSpPr/>
            <p:nvPr/>
          </p:nvSpPr>
          <p:spPr>
            <a:xfrm>
              <a:off x="5261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211c6b5884a_0_414"/>
            <p:cNvSpPr/>
            <p:nvPr/>
          </p:nvSpPr>
          <p:spPr>
            <a:xfrm>
              <a:off x="56383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211c6b5884a_0_414"/>
            <p:cNvSpPr/>
            <p:nvPr/>
          </p:nvSpPr>
          <p:spPr>
            <a:xfrm>
              <a:off x="60154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g211c6b5884a_0_414"/>
          <p:cNvSpPr/>
          <p:nvPr/>
        </p:nvSpPr>
        <p:spPr>
          <a:xfrm>
            <a:off x="82992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211c6b5884a_0_414"/>
          <p:cNvSpPr/>
          <p:nvPr/>
        </p:nvSpPr>
        <p:spPr>
          <a:xfrm>
            <a:off x="8299275" y="3865325"/>
            <a:ext cx="377100" cy="53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211c6b5884a_0_414"/>
          <p:cNvSpPr/>
          <p:nvPr/>
        </p:nvSpPr>
        <p:spPr>
          <a:xfrm>
            <a:off x="67735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211c6b5884a_0_414"/>
          <p:cNvSpPr/>
          <p:nvPr/>
        </p:nvSpPr>
        <p:spPr>
          <a:xfrm>
            <a:off x="2611650" y="39495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211c6b5884a_0_414"/>
          <p:cNvSpPr/>
          <p:nvPr/>
        </p:nvSpPr>
        <p:spPr>
          <a:xfrm>
            <a:off x="71506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11c6b5884a_0_414"/>
          <p:cNvSpPr/>
          <p:nvPr/>
        </p:nvSpPr>
        <p:spPr>
          <a:xfrm>
            <a:off x="75277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211c6b5884a_0_414"/>
          <p:cNvSpPr/>
          <p:nvPr/>
        </p:nvSpPr>
        <p:spPr>
          <a:xfrm>
            <a:off x="79048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211c6b5884a_0_414"/>
          <p:cNvSpPr/>
          <p:nvPr/>
        </p:nvSpPr>
        <p:spPr>
          <a:xfrm>
            <a:off x="2611650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11c6b5884a_0_414"/>
          <p:cNvSpPr/>
          <p:nvPr/>
        </p:nvSpPr>
        <p:spPr>
          <a:xfrm>
            <a:off x="8299275" y="5002613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211c6b5884a_0_414"/>
          <p:cNvSpPr/>
          <p:nvPr/>
        </p:nvSpPr>
        <p:spPr>
          <a:xfrm>
            <a:off x="5261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211c6b5884a_0_414"/>
          <p:cNvSpPr/>
          <p:nvPr/>
        </p:nvSpPr>
        <p:spPr>
          <a:xfrm>
            <a:off x="56383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11c6b5884a_0_414"/>
          <p:cNvSpPr/>
          <p:nvPr/>
        </p:nvSpPr>
        <p:spPr>
          <a:xfrm>
            <a:off x="60154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211c6b5884a_0_414"/>
          <p:cNvSpPr/>
          <p:nvPr/>
        </p:nvSpPr>
        <p:spPr>
          <a:xfrm>
            <a:off x="63925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11c6b5884a_0_414"/>
          <p:cNvSpPr/>
          <p:nvPr/>
        </p:nvSpPr>
        <p:spPr>
          <a:xfrm>
            <a:off x="6780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211c6b5884a_0_414"/>
          <p:cNvSpPr/>
          <p:nvPr/>
        </p:nvSpPr>
        <p:spPr>
          <a:xfrm>
            <a:off x="90935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211c6b5884a_0_414"/>
          <p:cNvSpPr/>
          <p:nvPr/>
        </p:nvSpPr>
        <p:spPr>
          <a:xfrm>
            <a:off x="155177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11c6b5884a_0_414"/>
          <p:cNvSpPr/>
          <p:nvPr/>
        </p:nvSpPr>
        <p:spPr>
          <a:xfrm>
            <a:off x="12144225" y="2767625"/>
            <a:ext cx="377100" cy="5370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211c6b5884a_0_414"/>
          <p:cNvSpPr/>
          <p:nvPr/>
        </p:nvSpPr>
        <p:spPr>
          <a:xfrm>
            <a:off x="117671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211c6b5884a_0_414"/>
          <p:cNvSpPr/>
          <p:nvPr/>
        </p:nvSpPr>
        <p:spPr>
          <a:xfrm>
            <a:off x="113900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211c6b5884a_0_414"/>
          <p:cNvSpPr/>
          <p:nvPr/>
        </p:nvSpPr>
        <p:spPr>
          <a:xfrm>
            <a:off x="125213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211c6b5884a_0_414"/>
          <p:cNvSpPr/>
          <p:nvPr/>
        </p:nvSpPr>
        <p:spPr>
          <a:xfrm>
            <a:off x="128984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11c6b5884a_0_102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424" name="Google Shape;424;g211c6b5884a_0_102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211c6b5884a_0_102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11c6b5884a_0_102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1             4        6        8       10           13     15       16                                  24                                     31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211c6b5884a_0_102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428" name="Google Shape;428;g211c6b5884a_0_102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429" name="Google Shape;429;g211c6b5884a_0_102"/>
          <p:cNvSpPr/>
          <p:nvPr/>
        </p:nvSpPr>
        <p:spPr>
          <a:xfrm>
            <a:off x="2611650" y="6043025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211c6b5884a_0_102"/>
          <p:cNvSpPr/>
          <p:nvPr/>
        </p:nvSpPr>
        <p:spPr>
          <a:xfrm>
            <a:off x="2611650" y="4922200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Above 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211c6b5884a_0_102"/>
          <p:cNvSpPr/>
          <p:nvPr/>
        </p:nvSpPr>
        <p:spPr>
          <a:xfrm>
            <a:off x="2611650" y="3776063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11c6b5884a_0_102"/>
          <p:cNvSpPr/>
          <p:nvPr/>
        </p:nvSpPr>
        <p:spPr>
          <a:xfrm>
            <a:off x="2611650" y="7163838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Below Normal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211c6b5884a_0_102"/>
          <p:cNvSpPr/>
          <p:nvPr/>
        </p:nvSpPr>
        <p:spPr>
          <a:xfrm>
            <a:off x="2611650" y="8284675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Idle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11c6b5884a_0_102"/>
          <p:cNvSpPr/>
          <p:nvPr/>
        </p:nvSpPr>
        <p:spPr>
          <a:xfrm>
            <a:off x="2611650" y="2629925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Realtime Priority Class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211c6b5884a_0_102"/>
          <p:cNvSpPr/>
          <p:nvPr/>
        </p:nvSpPr>
        <p:spPr>
          <a:xfrm>
            <a:off x="416167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11c6b5884a_0_102"/>
          <p:cNvSpPr/>
          <p:nvPr/>
        </p:nvSpPr>
        <p:spPr>
          <a:xfrm>
            <a:off x="376872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11c6b5884a_0_102"/>
          <p:cNvSpPr/>
          <p:nvPr/>
        </p:nvSpPr>
        <p:spPr>
          <a:xfrm>
            <a:off x="3375763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211c6b5884a_0_102"/>
          <p:cNvSpPr/>
          <p:nvPr/>
        </p:nvSpPr>
        <p:spPr>
          <a:xfrm>
            <a:off x="298282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211c6b5884a_0_102"/>
          <p:cNvSpPr/>
          <p:nvPr/>
        </p:nvSpPr>
        <p:spPr>
          <a:xfrm>
            <a:off x="2611650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211c6b5884a_0_102"/>
          <p:cNvSpPr/>
          <p:nvPr/>
        </p:nvSpPr>
        <p:spPr>
          <a:xfrm>
            <a:off x="455462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211c6b5884a_0_102"/>
          <p:cNvSpPr/>
          <p:nvPr/>
        </p:nvSpPr>
        <p:spPr>
          <a:xfrm>
            <a:off x="8299275" y="842237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211c6b5884a_0_102"/>
          <p:cNvSpPr/>
          <p:nvPr/>
        </p:nvSpPr>
        <p:spPr>
          <a:xfrm>
            <a:off x="2611650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211c6b5884a_0_102"/>
          <p:cNvSpPr/>
          <p:nvPr/>
        </p:nvSpPr>
        <p:spPr>
          <a:xfrm>
            <a:off x="37528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211c6b5884a_0_102"/>
          <p:cNvSpPr/>
          <p:nvPr/>
        </p:nvSpPr>
        <p:spPr>
          <a:xfrm>
            <a:off x="41299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211c6b5884a_0_102"/>
          <p:cNvSpPr/>
          <p:nvPr/>
        </p:nvSpPr>
        <p:spPr>
          <a:xfrm>
            <a:off x="45070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211c6b5884a_0_102"/>
          <p:cNvSpPr/>
          <p:nvPr/>
        </p:nvSpPr>
        <p:spPr>
          <a:xfrm>
            <a:off x="48841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211c6b5884a_0_102"/>
          <p:cNvSpPr/>
          <p:nvPr/>
        </p:nvSpPr>
        <p:spPr>
          <a:xfrm>
            <a:off x="52612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211c6b5884a_0_102"/>
          <p:cNvSpPr/>
          <p:nvPr/>
        </p:nvSpPr>
        <p:spPr>
          <a:xfrm>
            <a:off x="8299275" y="73015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211c6b5884a_0_102"/>
          <p:cNvSpPr/>
          <p:nvPr/>
        </p:nvSpPr>
        <p:spPr>
          <a:xfrm>
            <a:off x="8299275" y="61807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211c6b5884a_0_102"/>
          <p:cNvSpPr/>
          <p:nvPr/>
        </p:nvSpPr>
        <p:spPr>
          <a:xfrm>
            <a:off x="2611650" y="61807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211c6b5884a_0_102"/>
          <p:cNvSpPr/>
          <p:nvPr/>
        </p:nvSpPr>
        <p:spPr>
          <a:xfrm>
            <a:off x="4507075" y="61807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211c6b5884a_0_102"/>
          <p:cNvSpPr/>
          <p:nvPr/>
        </p:nvSpPr>
        <p:spPr>
          <a:xfrm>
            <a:off x="4884175" y="61807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211c6b5884a_0_102"/>
          <p:cNvSpPr/>
          <p:nvPr/>
        </p:nvSpPr>
        <p:spPr>
          <a:xfrm>
            <a:off x="5261275" y="61807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11c6b5884a_0_102"/>
          <p:cNvSpPr/>
          <p:nvPr/>
        </p:nvSpPr>
        <p:spPr>
          <a:xfrm>
            <a:off x="5638375" y="61807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11c6b5884a_0_102"/>
          <p:cNvSpPr/>
          <p:nvPr/>
        </p:nvSpPr>
        <p:spPr>
          <a:xfrm>
            <a:off x="6015475" y="61807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211c6b5884a_0_102"/>
          <p:cNvSpPr/>
          <p:nvPr/>
        </p:nvSpPr>
        <p:spPr>
          <a:xfrm>
            <a:off x="82992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11c6b5884a_0_102"/>
          <p:cNvSpPr/>
          <p:nvPr/>
        </p:nvSpPr>
        <p:spPr>
          <a:xfrm>
            <a:off x="8299275" y="3865325"/>
            <a:ext cx="377100" cy="537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211c6b5884a_0_102"/>
          <p:cNvSpPr/>
          <p:nvPr/>
        </p:nvSpPr>
        <p:spPr>
          <a:xfrm>
            <a:off x="67735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211c6b5884a_0_102"/>
          <p:cNvSpPr/>
          <p:nvPr/>
        </p:nvSpPr>
        <p:spPr>
          <a:xfrm>
            <a:off x="2611650" y="39495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211c6b5884a_0_102"/>
          <p:cNvSpPr/>
          <p:nvPr/>
        </p:nvSpPr>
        <p:spPr>
          <a:xfrm>
            <a:off x="71506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11c6b5884a_0_102"/>
          <p:cNvSpPr/>
          <p:nvPr/>
        </p:nvSpPr>
        <p:spPr>
          <a:xfrm>
            <a:off x="75277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211c6b5884a_0_102"/>
          <p:cNvSpPr/>
          <p:nvPr/>
        </p:nvSpPr>
        <p:spPr>
          <a:xfrm>
            <a:off x="7904875" y="3962188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211c6b5884a_0_102"/>
          <p:cNvSpPr/>
          <p:nvPr/>
        </p:nvSpPr>
        <p:spPr>
          <a:xfrm>
            <a:off x="2611650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211c6b5884a_0_102"/>
          <p:cNvSpPr/>
          <p:nvPr/>
        </p:nvSpPr>
        <p:spPr>
          <a:xfrm>
            <a:off x="8299275" y="5002613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211c6b5884a_0_102"/>
          <p:cNvSpPr/>
          <p:nvPr/>
        </p:nvSpPr>
        <p:spPr>
          <a:xfrm>
            <a:off x="5261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211c6b5884a_0_102"/>
          <p:cNvSpPr/>
          <p:nvPr/>
        </p:nvSpPr>
        <p:spPr>
          <a:xfrm>
            <a:off x="56383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211c6b5884a_0_102"/>
          <p:cNvSpPr/>
          <p:nvPr/>
        </p:nvSpPr>
        <p:spPr>
          <a:xfrm>
            <a:off x="60154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211c6b5884a_0_102"/>
          <p:cNvSpPr/>
          <p:nvPr/>
        </p:nvSpPr>
        <p:spPr>
          <a:xfrm>
            <a:off x="63925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211c6b5884a_0_102"/>
          <p:cNvSpPr/>
          <p:nvPr/>
        </p:nvSpPr>
        <p:spPr>
          <a:xfrm>
            <a:off x="6780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211c6b5884a_0_102"/>
          <p:cNvSpPr/>
          <p:nvPr/>
        </p:nvSpPr>
        <p:spPr>
          <a:xfrm>
            <a:off x="90935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211c6b5884a_0_102"/>
          <p:cNvSpPr/>
          <p:nvPr/>
        </p:nvSpPr>
        <p:spPr>
          <a:xfrm>
            <a:off x="155177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211c6b5884a_0_102"/>
          <p:cNvSpPr/>
          <p:nvPr/>
        </p:nvSpPr>
        <p:spPr>
          <a:xfrm>
            <a:off x="12553438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211c6b5884a_0_102"/>
          <p:cNvSpPr/>
          <p:nvPr/>
        </p:nvSpPr>
        <p:spPr>
          <a:xfrm>
            <a:off x="121814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211c6b5884a_0_102"/>
          <p:cNvSpPr/>
          <p:nvPr/>
        </p:nvSpPr>
        <p:spPr>
          <a:xfrm>
            <a:off x="117671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211c6b5884a_0_102"/>
          <p:cNvSpPr/>
          <p:nvPr/>
        </p:nvSpPr>
        <p:spPr>
          <a:xfrm>
            <a:off x="12941738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211c6b5884a_0_102"/>
          <p:cNvSpPr/>
          <p:nvPr/>
        </p:nvSpPr>
        <p:spPr>
          <a:xfrm>
            <a:off x="133397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211c6b5884a_0_102"/>
          <p:cNvSpPr/>
          <p:nvPr/>
        </p:nvSpPr>
        <p:spPr>
          <a:xfrm>
            <a:off x="9955988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211c6b5884a_0_102"/>
          <p:cNvSpPr/>
          <p:nvPr/>
        </p:nvSpPr>
        <p:spPr>
          <a:xfrm>
            <a:off x="10387213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211c6b5884a_0_102"/>
          <p:cNvSpPr/>
          <p:nvPr/>
        </p:nvSpPr>
        <p:spPr>
          <a:xfrm>
            <a:off x="108184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211c6b5884a_0_102"/>
          <p:cNvSpPr/>
          <p:nvPr/>
        </p:nvSpPr>
        <p:spPr>
          <a:xfrm>
            <a:off x="11292788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211c6b5884a_0_102"/>
          <p:cNvSpPr/>
          <p:nvPr/>
        </p:nvSpPr>
        <p:spPr>
          <a:xfrm>
            <a:off x="9524763" y="2767613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211c6b5884a_0_102"/>
          <p:cNvSpPr/>
          <p:nvPr/>
        </p:nvSpPr>
        <p:spPr>
          <a:xfrm>
            <a:off x="137392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211c6b5884a_0_102"/>
          <p:cNvSpPr/>
          <p:nvPr/>
        </p:nvSpPr>
        <p:spPr>
          <a:xfrm>
            <a:off x="1415817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211c6b5884a_0_102"/>
          <p:cNvSpPr/>
          <p:nvPr/>
        </p:nvSpPr>
        <p:spPr>
          <a:xfrm>
            <a:off x="14580088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211c6b5884a_0_102"/>
          <p:cNvSpPr/>
          <p:nvPr/>
        </p:nvSpPr>
        <p:spPr>
          <a:xfrm>
            <a:off x="150459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1cce7e150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KeSetPriorityThread</a:t>
            </a:r>
            <a:endParaRPr/>
          </a:p>
        </p:txBody>
      </p:sp>
      <p:pic>
        <p:nvPicPr>
          <p:cNvPr id="491" name="Google Shape;491;g211cce7e15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975" y="3779700"/>
            <a:ext cx="4983825" cy="33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"/>
          <p:cNvSpPr txBox="1"/>
          <p:nvPr>
            <p:ph type="title"/>
          </p:nvPr>
        </p:nvSpPr>
        <p:spPr>
          <a:xfrm>
            <a:off x="4288975" y="2082139"/>
            <a:ext cx="1034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/>
              <a:t>Windows Driver Basics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7" name="Google Shape;497;p3"/>
          <p:cNvSpPr txBox="1"/>
          <p:nvPr>
            <p:ph idx="4294967295"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b="1" i="0" lang="es-CR" sz="6000" u="none" cap="none" strike="noStrike">
                <a:solidFill>
                  <a:srgbClr val="1B1E3D"/>
                </a:solidFill>
                <a:latin typeface="Calibri"/>
                <a:ea typeface="Calibri"/>
                <a:cs typeface="Calibri"/>
                <a:sym typeface="Calibri"/>
              </a:rPr>
              <a:t>Windows Driver Basics</a:t>
            </a:r>
            <a:endParaRPr b="1" i="0" sz="6000" u="none" cap="none" strike="noStrike">
              <a:solidFill>
                <a:srgbClr val="1B1E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"/>
          <p:cNvSpPr txBox="1"/>
          <p:nvPr>
            <p:ph idx="4294967295" type="subTitle"/>
          </p:nvPr>
        </p:nvSpPr>
        <p:spPr>
          <a:xfrm>
            <a:off x="2286000" y="5403850"/>
            <a:ext cx="13716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C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concepts about drivers in the Windows operating system.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000"/>
              <a:buFont typeface="Calibri"/>
              <a:buNone/>
            </a:pPr>
            <a:r>
              <a:rPr lang="es-CR"/>
              <a:t>Windows Driver Basics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R" sz="3400">
                <a:solidFill>
                  <a:srgbClr val="4A66AC"/>
                </a:solidFill>
              </a:rPr>
              <a:t>PART I</a:t>
            </a:r>
            <a:endParaRPr sz="3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R" sz="3400">
                <a:solidFill>
                  <a:srgbClr val="000000"/>
                </a:solidFill>
              </a:rPr>
              <a:t>Kernel Debugger Basics (WinDBG)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R" sz="3400">
                <a:solidFill>
                  <a:srgbClr val="4A66AC"/>
                </a:solidFill>
              </a:rPr>
              <a:t>PART II</a:t>
            </a:r>
            <a:endParaRPr sz="3400">
              <a:solidFill>
                <a:srgbClr val="4A66AC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R" sz="3400">
                <a:solidFill>
                  <a:srgbClr val="000000"/>
                </a:solidFill>
              </a:rPr>
              <a:t>Driver Example and Debugging using WinDBG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1b1e5fc54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WinDBG</a:t>
            </a:r>
            <a:endParaRPr/>
          </a:p>
        </p:txBody>
      </p:sp>
      <p:sp>
        <p:nvSpPr>
          <p:cNvPr id="109" name="Google Shape;109;g211b1e5fc54_0_0"/>
          <p:cNvSpPr txBox="1"/>
          <p:nvPr>
            <p:ph idx="1" type="body"/>
          </p:nvPr>
        </p:nvSpPr>
        <p:spPr>
          <a:xfrm>
            <a:off x="1257300" y="1897039"/>
            <a:ext cx="15773400" cy="73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11b1e5fc5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5704" y="3374550"/>
            <a:ext cx="3306100" cy="3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303970f5e_0_20"/>
          <p:cNvSpPr txBox="1"/>
          <p:nvPr>
            <p:ph type="title"/>
          </p:nvPr>
        </p:nvSpPr>
        <p:spPr>
          <a:xfrm>
            <a:off x="1257300" y="3638138"/>
            <a:ext cx="157734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R" sz="7100"/>
              <a:t>Driver Example</a:t>
            </a:r>
            <a:endParaRPr sz="7100"/>
          </a:p>
        </p:txBody>
      </p:sp>
      <p:sp>
        <p:nvSpPr>
          <p:cNvPr id="116" name="Google Shape;116;g20303970f5e_0_20"/>
          <p:cNvSpPr txBox="1"/>
          <p:nvPr>
            <p:ph idx="4294967295" type="subTitle"/>
          </p:nvPr>
        </p:nvSpPr>
        <p:spPr>
          <a:xfrm>
            <a:off x="2286000" y="4878350"/>
            <a:ext cx="13716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R"/>
              <a:t>ThreadBooster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1c6b5884a_0_1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122" name="Google Shape;122;g211c6b5884a_0_16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11c6b5884a_0_16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11c6b5884a_0_16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1            4       6        8         10         13           15  16                                  24                                     31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11c6b5884a_0_16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126" name="Google Shape;126;g211c6b5884a_0_16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1c6b5884a_0_0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132" name="Google Shape;132;g211c6b5884a_0_0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11c6b5884a_0_0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11c6b5884a_0_0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1            4      6         8         10         13           15  16                                  24                                     31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11c6b5884a_0_0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</a:t>
            </a:r>
            <a:r>
              <a:rPr lang="es-CR" sz="3200">
                <a:solidFill>
                  <a:srgbClr val="297FD5"/>
                </a:solidFill>
              </a:rPr>
              <a:t>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136" name="Google Shape;136;g211c6b5884a_0_0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</a:t>
            </a:r>
            <a:r>
              <a:rPr lang="es-CR" sz="3200">
                <a:solidFill>
                  <a:srgbClr val="297FD5"/>
                </a:solidFill>
              </a:rPr>
              <a:t> Priorities</a:t>
            </a:r>
            <a:endParaRPr sz="3200">
              <a:solidFill>
                <a:srgbClr val="297FD5"/>
              </a:solidFill>
            </a:endParaRPr>
          </a:p>
        </p:txBody>
      </p:sp>
      <p:grpSp>
        <p:nvGrpSpPr>
          <p:cNvPr id="137" name="Google Shape;137;g211c6b5884a_0_0"/>
          <p:cNvGrpSpPr/>
          <p:nvPr/>
        </p:nvGrpSpPr>
        <p:grpSpPr>
          <a:xfrm>
            <a:off x="2611650" y="6043025"/>
            <a:ext cx="13827300" cy="812400"/>
            <a:chOff x="2611650" y="6043025"/>
            <a:chExt cx="13827300" cy="812400"/>
          </a:xfrm>
        </p:grpSpPr>
        <p:sp>
          <p:nvSpPr>
            <p:cNvPr id="138" name="Google Shape;138;g211c6b5884a_0_0"/>
            <p:cNvSpPr/>
            <p:nvPr/>
          </p:nvSpPr>
          <p:spPr>
            <a:xfrm>
              <a:off x="2611650" y="6043025"/>
              <a:ext cx="13827300" cy="812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 Priority Class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211c6b5884a_0_0"/>
            <p:cNvSpPr/>
            <p:nvPr/>
          </p:nvSpPr>
          <p:spPr>
            <a:xfrm>
              <a:off x="5261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1c6b5884a_0_189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145" name="Google Shape;145;g211c6b5884a_0_189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11c6b5884a_0_189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11c6b5884a_0_189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1            4      6         8         10         13           15  16                                  24                                     31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11c6b5884a_0_189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149" name="Google Shape;149;g211c6b5884a_0_189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  <p:grpSp>
        <p:nvGrpSpPr>
          <p:cNvPr id="150" name="Google Shape;150;g211c6b5884a_0_189"/>
          <p:cNvGrpSpPr/>
          <p:nvPr/>
        </p:nvGrpSpPr>
        <p:grpSpPr>
          <a:xfrm>
            <a:off x="2611650" y="6043025"/>
            <a:ext cx="13827300" cy="812400"/>
            <a:chOff x="2611650" y="6043025"/>
            <a:chExt cx="13827300" cy="812400"/>
          </a:xfrm>
        </p:grpSpPr>
        <p:sp>
          <p:nvSpPr>
            <p:cNvPr id="151" name="Google Shape;151;g211c6b5884a_0_189"/>
            <p:cNvSpPr/>
            <p:nvPr/>
          </p:nvSpPr>
          <p:spPr>
            <a:xfrm>
              <a:off x="2611650" y="6043025"/>
              <a:ext cx="13827300" cy="812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 Priority Class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211c6b5884a_0_189"/>
            <p:cNvSpPr/>
            <p:nvPr/>
          </p:nvSpPr>
          <p:spPr>
            <a:xfrm>
              <a:off x="45070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211c6b5884a_0_189"/>
            <p:cNvSpPr/>
            <p:nvPr/>
          </p:nvSpPr>
          <p:spPr>
            <a:xfrm>
              <a:off x="48841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211c6b5884a_0_189"/>
            <p:cNvSpPr/>
            <p:nvPr/>
          </p:nvSpPr>
          <p:spPr>
            <a:xfrm>
              <a:off x="5261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211c6b5884a_0_189"/>
            <p:cNvSpPr/>
            <p:nvPr/>
          </p:nvSpPr>
          <p:spPr>
            <a:xfrm>
              <a:off x="56383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11c6b5884a_0_189"/>
            <p:cNvSpPr/>
            <p:nvPr/>
          </p:nvSpPr>
          <p:spPr>
            <a:xfrm>
              <a:off x="60154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1c6b5884a_0_215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162" name="Google Shape;162;g211c6b5884a_0_215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11c6b5884a_0_215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11c6b5884a_0_215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1            4      6         8         10         13           15  16                                  24                                     31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11c6b5884a_0_215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166" name="Google Shape;166;g211c6b5884a_0_215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  <p:grpSp>
        <p:nvGrpSpPr>
          <p:cNvPr id="167" name="Google Shape;167;g211c6b5884a_0_215"/>
          <p:cNvGrpSpPr/>
          <p:nvPr/>
        </p:nvGrpSpPr>
        <p:grpSpPr>
          <a:xfrm>
            <a:off x="2611650" y="6043025"/>
            <a:ext cx="13827300" cy="812400"/>
            <a:chOff x="2611650" y="6043025"/>
            <a:chExt cx="13827300" cy="812400"/>
          </a:xfrm>
        </p:grpSpPr>
        <p:sp>
          <p:nvSpPr>
            <p:cNvPr id="168" name="Google Shape;168;g211c6b5884a_0_215"/>
            <p:cNvSpPr/>
            <p:nvPr/>
          </p:nvSpPr>
          <p:spPr>
            <a:xfrm>
              <a:off x="2611650" y="6043025"/>
              <a:ext cx="13827300" cy="812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 Priority Class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211c6b5884a_0_215"/>
            <p:cNvSpPr/>
            <p:nvPr/>
          </p:nvSpPr>
          <p:spPr>
            <a:xfrm>
              <a:off x="8299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211c6b5884a_0_215"/>
            <p:cNvSpPr/>
            <p:nvPr/>
          </p:nvSpPr>
          <p:spPr>
            <a:xfrm>
              <a:off x="2611650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211c6b5884a_0_215"/>
            <p:cNvSpPr/>
            <p:nvPr/>
          </p:nvSpPr>
          <p:spPr>
            <a:xfrm>
              <a:off x="45070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211c6b5884a_0_215"/>
            <p:cNvSpPr/>
            <p:nvPr/>
          </p:nvSpPr>
          <p:spPr>
            <a:xfrm>
              <a:off x="48841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211c6b5884a_0_215"/>
            <p:cNvSpPr/>
            <p:nvPr/>
          </p:nvSpPr>
          <p:spPr>
            <a:xfrm>
              <a:off x="5261275" y="6180725"/>
              <a:ext cx="377100" cy="537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211c6b5884a_0_215"/>
            <p:cNvSpPr/>
            <p:nvPr/>
          </p:nvSpPr>
          <p:spPr>
            <a:xfrm>
              <a:off x="56383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211c6b5884a_0_215"/>
            <p:cNvSpPr/>
            <p:nvPr/>
          </p:nvSpPr>
          <p:spPr>
            <a:xfrm>
              <a:off x="60154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1c6b5884a_0_3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Thread Priorities</a:t>
            </a:r>
            <a:endParaRPr/>
          </a:p>
        </p:txBody>
      </p:sp>
      <p:sp>
        <p:nvSpPr>
          <p:cNvPr id="181" name="Google Shape;181;g211c6b5884a_0_31"/>
          <p:cNvSpPr/>
          <p:nvPr/>
        </p:nvSpPr>
        <p:spPr>
          <a:xfrm>
            <a:off x="2277975" y="230695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11c6b5884a_0_31"/>
          <p:cNvSpPr/>
          <p:nvPr/>
        </p:nvSpPr>
        <p:spPr>
          <a:xfrm>
            <a:off x="8981175" y="2307000"/>
            <a:ext cx="6703200" cy="6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11c6b5884a_0_31"/>
          <p:cNvSpPr txBox="1"/>
          <p:nvPr/>
        </p:nvSpPr>
        <p:spPr>
          <a:xfrm>
            <a:off x="2277975" y="9155275"/>
            <a:ext cx="1382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1             4        6        8       10           13     15       16                                  24                                     31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11c6b5884a_0_31"/>
          <p:cNvSpPr txBox="1"/>
          <p:nvPr>
            <p:ph type="title"/>
          </p:nvPr>
        </p:nvSpPr>
        <p:spPr>
          <a:xfrm>
            <a:off x="4085475" y="1440025"/>
            <a:ext cx="30882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Normal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185" name="Google Shape;185;g211c6b5884a_0_31"/>
          <p:cNvSpPr txBox="1"/>
          <p:nvPr>
            <p:ph type="title"/>
          </p:nvPr>
        </p:nvSpPr>
        <p:spPr>
          <a:xfrm>
            <a:off x="10678725" y="1440025"/>
            <a:ext cx="33081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>
                <a:solidFill>
                  <a:srgbClr val="297FD5"/>
                </a:solidFill>
              </a:rPr>
              <a:t>Realtime Priorities</a:t>
            </a:r>
            <a:endParaRPr sz="3200">
              <a:solidFill>
                <a:srgbClr val="297FD5"/>
              </a:solidFill>
            </a:endParaRPr>
          </a:p>
        </p:txBody>
      </p:sp>
      <p:sp>
        <p:nvSpPr>
          <p:cNvPr id="186" name="Google Shape;186;g211c6b5884a_0_31"/>
          <p:cNvSpPr/>
          <p:nvPr/>
        </p:nvSpPr>
        <p:spPr>
          <a:xfrm>
            <a:off x="2611650" y="4922200"/>
            <a:ext cx="13827300" cy="812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Above Normal Priority Clase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g211c6b5884a_0_31"/>
          <p:cNvGrpSpPr/>
          <p:nvPr/>
        </p:nvGrpSpPr>
        <p:grpSpPr>
          <a:xfrm>
            <a:off x="2611650" y="6043025"/>
            <a:ext cx="13827300" cy="812400"/>
            <a:chOff x="2611650" y="6043025"/>
            <a:chExt cx="13827300" cy="812400"/>
          </a:xfrm>
        </p:grpSpPr>
        <p:sp>
          <p:nvSpPr>
            <p:cNvPr id="188" name="Google Shape;188;g211c6b5884a_0_31"/>
            <p:cNvSpPr/>
            <p:nvPr/>
          </p:nvSpPr>
          <p:spPr>
            <a:xfrm>
              <a:off x="2611650" y="6043025"/>
              <a:ext cx="13827300" cy="812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R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 Priority Class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211c6b5884a_0_31"/>
            <p:cNvSpPr/>
            <p:nvPr/>
          </p:nvSpPr>
          <p:spPr>
            <a:xfrm>
              <a:off x="8299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211c6b5884a_0_31"/>
            <p:cNvSpPr/>
            <p:nvPr/>
          </p:nvSpPr>
          <p:spPr>
            <a:xfrm>
              <a:off x="2611650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g211c6b5884a_0_31"/>
            <p:cNvSpPr/>
            <p:nvPr/>
          </p:nvSpPr>
          <p:spPr>
            <a:xfrm>
              <a:off x="45070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211c6b5884a_0_31"/>
            <p:cNvSpPr/>
            <p:nvPr/>
          </p:nvSpPr>
          <p:spPr>
            <a:xfrm>
              <a:off x="48841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211c6b5884a_0_31"/>
            <p:cNvSpPr/>
            <p:nvPr/>
          </p:nvSpPr>
          <p:spPr>
            <a:xfrm>
              <a:off x="52612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211c6b5884a_0_31"/>
            <p:cNvSpPr/>
            <p:nvPr/>
          </p:nvSpPr>
          <p:spPr>
            <a:xfrm>
              <a:off x="56383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211c6b5884a_0_31"/>
            <p:cNvSpPr/>
            <p:nvPr/>
          </p:nvSpPr>
          <p:spPr>
            <a:xfrm>
              <a:off x="6015475" y="6180725"/>
              <a:ext cx="377100" cy="5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g211c6b5884a_0_31"/>
          <p:cNvSpPr/>
          <p:nvPr/>
        </p:nvSpPr>
        <p:spPr>
          <a:xfrm>
            <a:off x="2611650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11c6b5884a_0_31"/>
          <p:cNvSpPr/>
          <p:nvPr/>
        </p:nvSpPr>
        <p:spPr>
          <a:xfrm>
            <a:off x="8299275" y="5002613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11c6b5884a_0_31"/>
          <p:cNvSpPr/>
          <p:nvPr/>
        </p:nvSpPr>
        <p:spPr>
          <a:xfrm>
            <a:off x="5261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11c6b5884a_0_31"/>
          <p:cNvSpPr/>
          <p:nvPr/>
        </p:nvSpPr>
        <p:spPr>
          <a:xfrm>
            <a:off x="56383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11c6b5884a_0_31"/>
          <p:cNvSpPr/>
          <p:nvPr/>
        </p:nvSpPr>
        <p:spPr>
          <a:xfrm>
            <a:off x="6015475" y="5047250"/>
            <a:ext cx="377100" cy="53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11c6b5884a_0_31"/>
          <p:cNvSpPr/>
          <p:nvPr/>
        </p:nvSpPr>
        <p:spPr>
          <a:xfrm>
            <a:off x="63925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11c6b5884a_0_31"/>
          <p:cNvSpPr/>
          <p:nvPr/>
        </p:nvSpPr>
        <p:spPr>
          <a:xfrm>
            <a:off x="6780275" y="5047250"/>
            <a:ext cx="377100" cy="5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11c6b5884a_0_31"/>
          <p:cNvSpPr/>
          <p:nvPr/>
        </p:nvSpPr>
        <p:spPr>
          <a:xfrm>
            <a:off x="90935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11c6b5884a_0_31"/>
          <p:cNvSpPr/>
          <p:nvPr/>
        </p:nvSpPr>
        <p:spPr>
          <a:xfrm>
            <a:off x="15517750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11c6b5884a_0_31"/>
          <p:cNvSpPr/>
          <p:nvPr/>
        </p:nvSpPr>
        <p:spPr>
          <a:xfrm>
            <a:off x="121442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11c6b5884a_0_31"/>
          <p:cNvSpPr/>
          <p:nvPr/>
        </p:nvSpPr>
        <p:spPr>
          <a:xfrm>
            <a:off x="117671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11c6b5884a_0_31"/>
          <p:cNvSpPr/>
          <p:nvPr/>
        </p:nvSpPr>
        <p:spPr>
          <a:xfrm>
            <a:off x="113900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11c6b5884a_0_31"/>
          <p:cNvSpPr/>
          <p:nvPr/>
        </p:nvSpPr>
        <p:spPr>
          <a:xfrm>
            <a:off x="125213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11c6b5884a_0_31"/>
          <p:cNvSpPr/>
          <p:nvPr/>
        </p:nvSpPr>
        <p:spPr>
          <a:xfrm>
            <a:off x="12898425" y="2767625"/>
            <a:ext cx="377100" cy="53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2024-04-27T21:50:52Z</dcterms:created>
  <dc:creator>David Esteban Gonzalez Aguero</dc:creator>
</cp:coreProperties>
</file>