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MongoDB VS SQL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## Slide 5: Conclusion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MongoDB</a:t>
            </a:r>
            <a:r>
              <a:rPr/>
              <a:t> est idéal pour les applications nécessitant une flexibilité de schéma, une scalabilité horizontale, et une gestion des big data.</a:t>
            </a:r>
          </a:p>
          <a:p>
            <a:pPr lvl="0"/>
            <a:r>
              <a:rPr b="1"/>
              <a:t>SQL</a:t>
            </a:r>
            <a:r>
              <a:rPr/>
              <a:t> est préférable pour les systèmes transactionnels complexes nécessitant des garanties ACID et une intégrité des données stricte.</a:t>
            </a:r>
          </a:p>
          <a:p>
            <a:pPr lvl="0"/>
            <a:r>
              <a:rPr/>
              <a:t>Le choix entre MongoDB et SQL dépend des exigences spécifiques de votre application, de la nature des données, et des besoins en performance et scalabilité.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## Slide 1: 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NoSQL</a:t>
            </a:r>
            <a:r>
              <a:rPr/>
              <a:t> et </a:t>
            </a:r>
            <a:r>
              <a:rPr b="1"/>
              <a:t>SQL</a:t>
            </a:r>
            <a:r>
              <a:rPr/>
              <a:t> sont deux paradigmes de gestion des bases de données.</a:t>
            </a:r>
          </a:p>
          <a:p>
            <a:pPr lvl="0"/>
            <a:r>
              <a:rPr b="1"/>
              <a:t>MongoDB</a:t>
            </a:r>
            <a:r>
              <a:rPr/>
              <a:t> est un exemple populaire de base de données NoSQL.</a:t>
            </a:r>
          </a:p>
          <a:p>
            <a:pPr lvl="0"/>
            <a:r>
              <a:rPr b="1"/>
              <a:t>SQL</a:t>
            </a:r>
            <a:r>
              <a:rPr/>
              <a:t> représente un ensemble de systèmes de gestion de bases de données relationnelles (SGBDR) comme MySQL, PostgreSQL, et SQLite.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## Slide 2: Présentation de MongoDB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MongoDB (NoSQL)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Type</a:t>
            </a:r>
            <a:r>
              <a:rPr/>
              <a:t> : Base de données orientée documents.</a:t>
            </a:r>
          </a:p>
          <a:p>
            <a:pPr lvl="0"/>
            <a:r>
              <a:rPr b="1"/>
              <a:t>Format des données</a:t>
            </a:r>
            <a:r>
              <a:rPr/>
              <a:t> : JSON (BSON en interne).</a:t>
            </a:r>
          </a:p>
          <a:p>
            <a:pPr lvl="0"/>
            <a:r>
              <a:rPr b="1"/>
              <a:t>Scalabilité</a:t>
            </a:r>
            <a:r>
              <a:rPr/>
              <a:t> : Horizontale (facilité de sharding).</a:t>
            </a:r>
          </a:p>
          <a:p>
            <a:pPr lvl="0"/>
            <a:r>
              <a:rPr b="1"/>
              <a:t>Schéma</a:t>
            </a:r>
            <a:r>
              <a:rPr/>
              <a:t> : Flexible, sans schéma prédéfini.</a:t>
            </a:r>
          </a:p>
          <a:p>
            <a:pPr lvl="0"/>
            <a:r>
              <a:rPr b="1"/>
              <a:t>Utilisation</a:t>
            </a:r>
            <a:r>
              <a:rPr/>
              <a:t> : Idéal pour les données non structurées ou semi-structurées, les applications en temps réel, les big data.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Fonctionnalités clés :</a:t>
            </a:r>
          </a:p>
          <a:p>
            <a:pPr lvl="0"/>
            <a:r>
              <a:rPr b="1"/>
              <a:t>Stockage de documents</a:t>
            </a:r>
            <a:r>
              <a:rPr/>
              <a:t> : Documents JSON pouvant contenir des structures imbriquées.</a:t>
            </a:r>
          </a:p>
          <a:p>
            <a:pPr lvl="0"/>
            <a:r>
              <a:rPr b="1"/>
              <a:t>Indexation avancée</a:t>
            </a:r>
            <a:r>
              <a:rPr/>
              <a:t> : Indices sur n’importe quel attribut.</a:t>
            </a:r>
          </a:p>
          <a:p>
            <a:pPr lvl="0"/>
            <a:r>
              <a:rPr b="1"/>
              <a:t>Réplicas et Sharding</a:t>
            </a:r>
            <a:r>
              <a:rPr/>
              <a:t> : Haute disponibilité et scalabilité.</a:t>
            </a:r>
          </a:p>
          <a:p>
            <a:pPr lvl="0"/>
            <a:r>
              <a:rPr b="1"/>
              <a:t>Requêtes riches</a:t>
            </a:r>
            <a:r>
              <a:rPr/>
              <a:t> : Support des requêtes ad hoc, agrégation, et recherche de texte.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## Slide 3: Présentation de SQL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 (SGBDR)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Type</a:t>
            </a:r>
            <a:r>
              <a:rPr/>
              <a:t> : Base de données relationnelle.</a:t>
            </a:r>
          </a:p>
          <a:p>
            <a:pPr lvl="0"/>
            <a:r>
              <a:rPr b="1"/>
              <a:t>Format des données</a:t>
            </a:r>
            <a:r>
              <a:rPr/>
              <a:t> : Tables avec lignes et colonnes.</a:t>
            </a:r>
          </a:p>
          <a:p>
            <a:pPr lvl="0"/>
            <a:r>
              <a:rPr b="1"/>
              <a:t>Scalabilité</a:t>
            </a:r>
            <a:r>
              <a:rPr/>
              <a:t> : Verticale (ajout de ressources au serveur existant).</a:t>
            </a:r>
          </a:p>
          <a:p>
            <a:pPr lvl="0"/>
            <a:r>
              <a:rPr b="1"/>
              <a:t>Schéma</a:t>
            </a:r>
            <a:r>
              <a:rPr/>
              <a:t> : Schéma rigide avec relations définies entre les tables.</a:t>
            </a:r>
          </a:p>
          <a:p>
            <a:pPr lvl="0"/>
            <a:r>
              <a:rPr b="1"/>
              <a:t>Utilisation</a:t>
            </a:r>
            <a:r>
              <a:rPr/>
              <a:t> : Idéal pour les transactions complexes et les données structurées.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Fonctionnalités clés :</a:t>
            </a:r>
          </a:p>
          <a:p>
            <a:pPr lvl="0"/>
            <a:r>
              <a:rPr b="1"/>
              <a:t>Tables relationnelles</a:t>
            </a:r>
            <a:r>
              <a:rPr/>
              <a:t> : Données stockées dans des tables avec relations entre elles.</a:t>
            </a:r>
          </a:p>
          <a:p>
            <a:pPr lvl="0"/>
            <a:r>
              <a:rPr b="1"/>
              <a:t>Transactions ACID</a:t>
            </a:r>
            <a:r>
              <a:rPr/>
              <a:t> : Garanties de Atomicité, Cohérence, Isolation, et Durabilité.</a:t>
            </a:r>
          </a:p>
          <a:p>
            <a:pPr lvl="0"/>
            <a:r>
              <a:rPr b="1"/>
              <a:t>SQL (Structured Query Language)</a:t>
            </a:r>
            <a:r>
              <a:rPr/>
              <a:t> : Langage standardisé pour les requêtes, les mises à jour, et les manipulations de données.</a:t>
            </a:r>
          </a:p>
          <a:p>
            <a:pPr lvl="0"/>
            <a:r>
              <a:rPr b="1"/>
              <a:t>Sécurité et intégrité des données</a:t>
            </a:r>
            <a:r>
              <a:rPr/>
              <a:t> : Contraintes et permissions avancées.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## Slide 4: Comparaison MongoDB vs SQL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Comparaison MongoDB vs SQL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3251200"/>
                <a:gridCol w="284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Critère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MongoDB (NoSQL)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SQL (SGBDR)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Structure des données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Documents JSON (BSON)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Tables et relations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Schéma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Flexible, sans schéma prédéfini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Schéma fixe, rigide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Scalabilité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Horizontale (sharding)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Verticale (mise à l’échelle)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Transactions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Transactions multi-documents limitées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Transactions ACID complètes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Cas d’utilisation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Big Data, applications en temps réel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Applications transactionnelles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2025-03-11T20:34:58Z</dcterms:created>
  <dcterms:modified xsi:type="dcterms:W3CDTF">2025-03-11T20:34:58Z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