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CCE7A-064C-E0FA-EC97-A486F040A547}" v="2" dt="2025-02-28T04:02:4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bc26" userId="S::davisbc26@vmi.edu::e39f500a-c81e-4b58-beb6-3b6ce8e00127" providerId="AD" clId="Web-{6404A148-5204-2674-E477-01A2B098E9B8}"/>
    <pc:docChg chg="addSld delSld modSld">
      <pc:chgData name="davisbc26" userId="S::davisbc26@vmi.edu::e39f500a-c81e-4b58-beb6-3b6ce8e00127" providerId="AD" clId="Web-{6404A148-5204-2674-E477-01A2B098E9B8}" dt="2025-02-21T17:50:08.724" v="86" actId="20577"/>
      <pc:docMkLst>
        <pc:docMk/>
      </pc:docMkLst>
      <pc:sldChg chg="addSp modSp mod setBg setClrOvrMap">
        <pc:chgData name="davisbc26" userId="S::davisbc26@vmi.edu::e39f500a-c81e-4b58-beb6-3b6ce8e00127" providerId="AD" clId="Web-{6404A148-5204-2674-E477-01A2B098E9B8}" dt="2025-02-21T17:48:08.252" v="80"/>
        <pc:sldMkLst>
          <pc:docMk/>
          <pc:sldMk cId="109857222" sldId="256"/>
        </pc:sldMkLst>
        <pc:spChg chg="mod">
          <ac:chgData name="davisbc26" userId="S::davisbc26@vmi.edu::e39f500a-c81e-4b58-beb6-3b6ce8e00127" providerId="AD" clId="Web-{6404A148-5204-2674-E477-01A2B098E9B8}" dt="2025-02-21T17:48:08.252" v="8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sbc26" userId="S::davisbc26@vmi.edu::e39f500a-c81e-4b58-beb6-3b6ce8e00127" providerId="AD" clId="Web-{6404A148-5204-2674-E477-01A2B098E9B8}" dt="2025-02-21T17:48:08.252" v="8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visbc26" userId="S::davisbc26@vmi.edu::e39f500a-c81e-4b58-beb6-3b6ce8e00127" providerId="AD" clId="Web-{6404A148-5204-2674-E477-01A2B098E9B8}" dt="2025-02-21T17:48:08.252" v="80"/>
          <ac:spMkLst>
            <pc:docMk/>
            <pc:sldMk cId="109857222" sldId="256"/>
            <ac:spMk id="9" creationId="{71B2258F-86CA-4D4D-8270-BC05FCDEBFB3}"/>
          </ac:spMkLst>
        </pc:spChg>
        <pc:picChg chg="add">
          <ac:chgData name="davisbc26" userId="S::davisbc26@vmi.edu::e39f500a-c81e-4b58-beb6-3b6ce8e00127" providerId="AD" clId="Web-{6404A148-5204-2674-E477-01A2B098E9B8}" dt="2025-02-21T17:48:08.252" v="80"/>
          <ac:picMkLst>
            <pc:docMk/>
            <pc:sldMk cId="109857222" sldId="256"/>
            <ac:picMk id="5" creationId="{0E409DBA-E7C6-B404-1F60-C7FC54C7070A}"/>
          </ac:picMkLst>
        </pc:picChg>
      </pc:sldChg>
      <pc:sldChg chg="addSp modSp mod setBg">
        <pc:chgData name="davisbc26" userId="S::davisbc26@vmi.edu::e39f500a-c81e-4b58-beb6-3b6ce8e00127" providerId="AD" clId="Web-{6404A148-5204-2674-E477-01A2B098E9B8}" dt="2025-02-21T17:48:26.518" v="81"/>
        <pc:sldMkLst>
          <pc:docMk/>
          <pc:sldMk cId="1637767950" sldId="258"/>
        </pc:sldMkLst>
        <pc:spChg chg="mod">
          <ac:chgData name="davisbc26" userId="S::davisbc26@vmi.edu::e39f500a-c81e-4b58-beb6-3b6ce8e00127" providerId="AD" clId="Web-{6404A148-5204-2674-E477-01A2B098E9B8}" dt="2025-02-21T17:48:26.518" v="81"/>
          <ac:spMkLst>
            <pc:docMk/>
            <pc:sldMk cId="1637767950" sldId="258"/>
            <ac:spMk id="2" creationId="{09E3A8BD-E1C8-CEF1-D1F9-E3CC3BB98937}"/>
          </ac:spMkLst>
        </pc:spChg>
        <pc:spChg chg="mod">
          <ac:chgData name="davisbc26" userId="S::davisbc26@vmi.edu::e39f500a-c81e-4b58-beb6-3b6ce8e00127" providerId="AD" clId="Web-{6404A148-5204-2674-E477-01A2B098E9B8}" dt="2025-02-21T17:48:26.518" v="81"/>
          <ac:spMkLst>
            <pc:docMk/>
            <pc:sldMk cId="1637767950" sldId="258"/>
            <ac:spMk id="3" creationId="{44BC0628-C475-B10B-9B07-01EFF3A24B40}"/>
          </ac:spMkLst>
        </pc:spChg>
        <pc:spChg chg="mod">
          <ac:chgData name="davisbc26" userId="S::davisbc26@vmi.edu::e39f500a-c81e-4b58-beb6-3b6ce8e00127" providerId="AD" clId="Web-{6404A148-5204-2674-E477-01A2B098E9B8}" dt="2025-02-21T17:48:26.518" v="81"/>
          <ac:spMkLst>
            <pc:docMk/>
            <pc:sldMk cId="1637767950" sldId="258"/>
            <ac:spMk id="4" creationId="{120CFB15-5435-9322-AF08-DE44CD996DE3}"/>
          </ac:spMkLst>
        </pc:spChg>
        <pc:spChg chg="add">
          <ac:chgData name="davisbc26" userId="S::davisbc26@vmi.edu::e39f500a-c81e-4b58-beb6-3b6ce8e00127" providerId="AD" clId="Web-{6404A148-5204-2674-E477-01A2B098E9B8}" dt="2025-02-21T17:48:26.518" v="81"/>
          <ac:spMkLst>
            <pc:docMk/>
            <pc:sldMk cId="1637767950" sldId="258"/>
            <ac:spMk id="10" creationId="{C0763A76-9F1C-4FC5-82B7-DD475DA461B2}"/>
          </ac:spMkLst>
        </pc:spChg>
        <pc:spChg chg="add">
          <ac:chgData name="davisbc26" userId="S::davisbc26@vmi.edu::e39f500a-c81e-4b58-beb6-3b6ce8e00127" providerId="AD" clId="Web-{6404A148-5204-2674-E477-01A2B098E9B8}" dt="2025-02-21T17:48:26.518" v="81"/>
          <ac:spMkLst>
            <pc:docMk/>
            <pc:sldMk cId="1637767950" sldId="258"/>
            <ac:spMk id="12" creationId="{E81BF4F6-F2CF-4984-9D14-D6966D92F99F}"/>
          </ac:spMkLst>
        </pc:spChg>
        <pc:picChg chg="add">
          <ac:chgData name="davisbc26" userId="S::davisbc26@vmi.edu::e39f500a-c81e-4b58-beb6-3b6ce8e00127" providerId="AD" clId="Web-{6404A148-5204-2674-E477-01A2B098E9B8}" dt="2025-02-21T17:48:26.518" v="81"/>
          <ac:picMkLst>
            <pc:docMk/>
            <pc:sldMk cId="1637767950" sldId="258"/>
            <ac:picMk id="6" creationId="{B97F855C-72F4-2ABC-039A-95CE3AE1FE62}"/>
          </ac:picMkLst>
        </pc:picChg>
      </pc:sldChg>
      <pc:sldChg chg="modSp">
        <pc:chgData name="davisbc26" userId="S::davisbc26@vmi.edu::e39f500a-c81e-4b58-beb6-3b6ce8e00127" providerId="AD" clId="Web-{6404A148-5204-2674-E477-01A2B098E9B8}" dt="2025-02-21T17:50:08.724" v="86" actId="20577"/>
        <pc:sldMkLst>
          <pc:docMk/>
          <pc:sldMk cId="21916896" sldId="259"/>
        </pc:sldMkLst>
        <pc:spChg chg="mod">
          <ac:chgData name="davisbc26" userId="S::davisbc26@vmi.edu::e39f500a-c81e-4b58-beb6-3b6ce8e00127" providerId="AD" clId="Web-{6404A148-5204-2674-E477-01A2B098E9B8}" dt="2025-02-21T17:38:33.951" v="20" actId="20577"/>
          <ac:spMkLst>
            <pc:docMk/>
            <pc:sldMk cId="21916896" sldId="259"/>
            <ac:spMk id="2" creationId="{B6F0BB5B-9164-F5CC-A569-B734952DA7C8}"/>
          </ac:spMkLst>
        </pc:spChg>
        <pc:spChg chg="mod">
          <ac:chgData name="davisbc26" userId="S::davisbc26@vmi.edu::e39f500a-c81e-4b58-beb6-3b6ce8e00127" providerId="AD" clId="Web-{6404A148-5204-2674-E477-01A2B098E9B8}" dt="2025-02-21T17:50:08.724" v="86" actId="20577"/>
          <ac:spMkLst>
            <pc:docMk/>
            <pc:sldMk cId="21916896" sldId="259"/>
            <ac:spMk id="3" creationId="{C82C2015-34C5-92E5-5945-346DC21830E3}"/>
          </ac:spMkLst>
        </pc:spChg>
      </pc:sldChg>
      <pc:sldChg chg="modSp">
        <pc:chgData name="davisbc26" userId="S::davisbc26@vmi.edu::e39f500a-c81e-4b58-beb6-3b6ce8e00127" providerId="AD" clId="Web-{6404A148-5204-2674-E477-01A2B098E9B8}" dt="2025-02-21T17:43:46.524" v="37" actId="20577"/>
        <pc:sldMkLst>
          <pc:docMk/>
          <pc:sldMk cId="644130075" sldId="260"/>
        </pc:sldMkLst>
        <pc:spChg chg="mod">
          <ac:chgData name="davisbc26" userId="S::davisbc26@vmi.edu::e39f500a-c81e-4b58-beb6-3b6ce8e00127" providerId="AD" clId="Web-{6404A148-5204-2674-E477-01A2B098E9B8}" dt="2025-02-21T17:43:46.524" v="37" actId="20577"/>
          <ac:spMkLst>
            <pc:docMk/>
            <pc:sldMk cId="644130075" sldId="260"/>
            <ac:spMk id="3" creationId="{8DED0521-9A5C-63CF-AEB7-8725EC89D66E}"/>
          </ac:spMkLst>
        </pc:spChg>
      </pc:sldChg>
      <pc:sldChg chg="modSp">
        <pc:chgData name="davisbc26" userId="S::davisbc26@vmi.edu::e39f500a-c81e-4b58-beb6-3b6ce8e00127" providerId="AD" clId="Web-{6404A148-5204-2674-E477-01A2B098E9B8}" dt="2025-02-21T17:38:24.935" v="10" actId="20577"/>
        <pc:sldMkLst>
          <pc:docMk/>
          <pc:sldMk cId="3666632615" sldId="262"/>
        </pc:sldMkLst>
        <pc:spChg chg="mod">
          <ac:chgData name="davisbc26" userId="S::davisbc26@vmi.edu::e39f500a-c81e-4b58-beb6-3b6ce8e00127" providerId="AD" clId="Web-{6404A148-5204-2674-E477-01A2B098E9B8}" dt="2025-02-21T17:38:24.935" v="10" actId="20577"/>
          <ac:spMkLst>
            <pc:docMk/>
            <pc:sldMk cId="3666632615" sldId="262"/>
            <ac:spMk id="3" creationId="{861EDEB4-DD4E-2832-D9E2-D3B7BFA79A84}"/>
          </ac:spMkLst>
        </pc:spChg>
      </pc:sldChg>
      <pc:sldChg chg="new del">
        <pc:chgData name="davisbc26" userId="S::davisbc26@vmi.edu::e39f500a-c81e-4b58-beb6-3b6ce8e00127" providerId="AD" clId="Web-{6404A148-5204-2674-E477-01A2B098E9B8}" dt="2025-02-21T17:38:43.732" v="22"/>
        <pc:sldMkLst>
          <pc:docMk/>
          <pc:sldMk cId="3889869453" sldId="263"/>
        </pc:sldMkLst>
      </pc:sldChg>
      <pc:sldChg chg="addSp modSp new mod setBg">
        <pc:chgData name="davisbc26" userId="S::davisbc26@vmi.edu::e39f500a-c81e-4b58-beb6-3b6ce8e00127" providerId="AD" clId="Web-{6404A148-5204-2674-E477-01A2B098E9B8}" dt="2025-02-21T17:45:53.216" v="79"/>
        <pc:sldMkLst>
          <pc:docMk/>
          <pc:sldMk cId="3899197796" sldId="263"/>
        </pc:sldMkLst>
        <pc:spChg chg="mod ord">
          <ac:chgData name="davisbc26" userId="S::davisbc26@vmi.edu::e39f500a-c81e-4b58-beb6-3b6ce8e00127" providerId="AD" clId="Web-{6404A148-5204-2674-E477-01A2B098E9B8}" dt="2025-02-21T17:40:33.017" v="31"/>
          <ac:spMkLst>
            <pc:docMk/>
            <pc:sldMk cId="3899197796" sldId="263"/>
            <ac:spMk id="2" creationId="{70465E9E-268C-BD0E-F403-87F3BE5407F2}"/>
          </ac:spMkLst>
        </pc:spChg>
        <pc:spChg chg="add mod">
          <ac:chgData name="davisbc26" userId="S::davisbc26@vmi.edu::e39f500a-c81e-4b58-beb6-3b6ce8e00127" providerId="AD" clId="Web-{6404A148-5204-2674-E477-01A2B098E9B8}" dt="2025-02-21T17:45:53.216" v="79"/>
          <ac:spMkLst>
            <pc:docMk/>
            <pc:sldMk cId="3899197796" sldId="263"/>
            <ac:spMk id="7" creationId="{2FA0DC9E-72AE-0A4C-6A20-B5C18FBBAB44}"/>
          </ac:spMkLst>
        </pc:spChg>
        <pc:spChg chg="add mod">
          <ac:chgData name="davisbc26" userId="S::davisbc26@vmi.edu::e39f500a-c81e-4b58-beb6-3b6ce8e00127" providerId="AD" clId="Web-{6404A148-5204-2674-E477-01A2B098E9B8}" dt="2025-02-21T17:45:49.278" v="78"/>
          <ac:spMkLst>
            <pc:docMk/>
            <pc:sldMk cId="3899197796" sldId="263"/>
            <ac:spMk id="8" creationId="{2D4F6B3B-4CEA-DFE3-C944-789EE819F3B5}"/>
          </ac:spMkLst>
        </pc:spChg>
        <pc:spChg chg="add mod">
          <ac:chgData name="davisbc26" userId="S::davisbc26@vmi.edu::e39f500a-c81e-4b58-beb6-3b6ce8e00127" providerId="AD" clId="Web-{6404A148-5204-2674-E477-01A2B098E9B8}" dt="2025-02-21T17:45:41.122" v="76"/>
          <ac:spMkLst>
            <pc:docMk/>
            <pc:sldMk cId="3899197796" sldId="263"/>
            <ac:spMk id="9" creationId="{6C4C48D1-5A57-587C-7760-B4F1DDCE3511}"/>
          </ac:spMkLst>
        </pc:spChg>
        <pc:spChg chg="add mod">
          <ac:chgData name="davisbc26" userId="S::davisbc26@vmi.edu::e39f500a-c81e-4b58-beb6-3b6ce8e00127" providerId="AD" clId="Web-{6404A148-5204-2674-E477-01A2B098E9B8}" dt="2025-02-21T17:45:45.840" v="77"/>
          <ac:spMkLst>
            <pc:docMk/>
            <pc:sldMk cId="3899197796" sldId="263"/>
            <ac:spMk id="10" creationId="{900ED0F3-E966-9BEF-DC28-6C751F3F9392}"/>
          </ac:spMkLst>
        </pc:spChg>
        <pc:picChg chg="add mod ord">
          <ac:chgData name="davisbc26" userId="S::davisbc26@vmi.edu::e39f500a-c81e-4b58-beb6-3b6ce8e00127" providerId="AD" clId="Web-{6404A148-5204-2674-E477-01A2B098E9B8}" dt="2025-02-21T17:40:33.017" v="31"/>
          <ac:picMkLst>
            <pc:docMk/>
            <pc:sldMk cId="3899197796" sldId="263"/>
            <ac:picMk id="3" creationId="{39BB6DE9-40FC-ECC2-ED58-FD296C5ADC68}"/>
          </ac:picMkLst>
        </pc:picChg>
        <pc:picChg chg="add mod ord">
          <ac:chgData name="davisbc26" userId="S::davisbc26@vmi.edu::e39f500a-c81e-4b58-beb6-3b6ce8e00127" providerId="AD" clId="Web-{6404A148-5204-2674-E477-01A2B098E9B8}" dt="2025-02-21T17:40:33.017" v="31"/>
          <ac:picMkLst>
            <pc:docMk/>
            <pc:sldMk cId="3899197796" sldId="263"/>
            <ac:picMk id="4" creationId="{AFD5C597-ECE6-6440-A1CB-A67D7118D90F}"/>
          </ac:picMkLst>
        </pc:picChg>
        <pc:picChg chg="add mod">
          <ac:chgData name="davisbc26" userId="S::davisbc26@vmi.edu::e39f500a-c81e-4b58-beb6-3b6ce8e00127" providerId="AD" clId="Web-{6404A148-5204-2674-E477-01A2B098E9B8}" dt="2025-02-21T17:40:33.017" v="31"/>
          <ac:picMkLst>
            <pc:docMk/>
            <pc:sldMk cId="3899197796" sldId="263"/>
            <ac:picMk id="5" creationId="{C4AD1345-486E-F876-027F-4C25DACC5B3A}"/>
          </ac:picMkLst>
        </pc:picChg>
        <pc:picChg chg="add mod">
          <ac:chgData name="davisbc26" userId="S::davisbc26@vmi.edu::e39f500a-c81e-4b58-beb6-3b6ce8e00127" providerId="AD" clId="Web-{6404A148-5204-2674-E477-01A2B098E9B8}" dt="2025-02-21T17:40:33.017" v="31"/>
          <ac:picMkLst>
            <pc:docMk/>
            <pc:sldMk cId="3899197796" sldId="263"/>
            <ac:picMk id="6" creationId="{59811300-3623-E22B-3A02-208138C569CF}"/>
          </ac:picMkLst>
        </pc:picChg>
      </pc:sldChg>
    </pc:docChg>
  </pc:docChgLst>
  <pc:docChgLst>
    <pc:chgData name="davisbc26" userId="S::davisbc26@vmi.edu::e39f500a-c81e-4b58-beb6-3b6ce8e00127" providerId="AD" clId="Web-{E4A4E067-658E-60FF-8C0D-4A7F0B3DA3E3}"/>
    <pc:docChg chg="mod addSld modSld sldOrd modMainMaster">
      <pc:chgData name="davisbc26" userId="S::davisbc26@vmi.edu::e39f500a-c81e-4b58-beb6-3b6ce8e00127" providerId="AD" clId="Web-{E4A4E067-658E-60FF-8C0D-4A7F0B3DA3E3}" dt="2025-02-21T07:54:53.640" v="385" actId="20577"/>
      <pc:docMkLst>
        <pc:docMk/>
      </pc:docMkLst>
      <pc:sldChg chg="addSp delSp modSp">
        <pc:chgData name="davisbc26" userId="S::davisbc26@vmi.edu::e39f500a-c81e-4b58-beb6-3b6ce8e00127" providerId="AD" clId="Web-{E4A4E067-658E-60FF-8C0D-4A7F0B3DA3E3}" dt="2025-02-21T07:43:07.428" v="318"/>
        <pc:sldMkLst>
          <pc:docMk/>
          <pc:sldMk cId="109857222" sldId="256"/>
        </pc:sldMkLst>
        <pc:spChg chg="add del mod">
          <ac:chgData name="davisbc26" userId="S::davisbc26@vmi.edu::e39f500a-c81e-4b58-beb6-3b6ce8e00127" providerId="AD" clId="Web-{E4A4E067-658E-60FF-8C0D-4A7F0B3DA3E3}" dt="2025-02-21T07:43:07.428" v="318"/>
          <ac:spMkLst>
            <pc:docMk/>
            <pc:sldMk cId="109857222" sldId="256"/>
            <ac:spMk id="4" creationId="{0305185B-ED1E-CF4F-5FD9-DE48643280C9}"/>
          </ac:spMkLst>
        </pc:spChg>
      </pc:sldChg>
      <pc:sldChg chg="addSp modSp new">
        <pc:chgData name="davisbc26" userId="S::davisbc26@vmi.edu::e39f500a-c81e-4b58-beb6-3b6ce8e00127" providerId="AD" clId="Web-{E4A4E067-658E-60FF-8C0D-4A7F0B3DA3E3}" dt="2025-02-21T07:43:10.068" v="319"/>
        <pc:sldMkLst>
          <pc:docMk/>
          <pc:sldMk cId="2707377304" sldId="257"/>
        </pc:sldMkLst>
        <pc:spChg chg="mod">
          <ac:chgData name="davisbc26" userId="S::davisbc26@vmi.edu::e39f500a-c81e-4b58-beb6-3b6ce8e00127" providerId="AD" clId="Web-{E4A4E067-658E-60FF-8C0D-4A7F0B3DA3E3}" dt="2025-02-21T06:58:31.656" v="9" actId="20577"/>
          <ac:spMkLst>
            <pc:docMk/>
            <pc:sldMk cId="2707377304" sldId="257"/>
            <ac:spMk id="2" creationId="{FF3C9690-9166-EEA7-144F-4812271768F4}"/>
          </ac:spMkLst>
        </pc:spChg>
        <pc:spChg chg="mod">
          <ac:chgData name="davisbc26" userId="S::davisbc26@vmi.edu::e39f500a-c81e-4b58-beb6-3b6ce8e00127" providerId="AD" clId="Web-{E4A4E067-658E-60FF-8C0D-4A7F0B3DA3E3}" dt="2025-02-21T07:42:01.986" v="282" actId="20577"/>
          <ac:spMkLst>
            <pc:docMk/>
            <pc:sldMk cId="2707377304" sldId="257"/>
            <ac:spMk id="3" creationId="{73545D28-FEBC-A773-5C88-DDDF0B61DFF3}"/>
          </ac:spMkLst>
        </pc:spChg>
        <pc:spChg chg="add mod">
          <ac:chgData name="davisbc26" userId="S::davisbc26@vmi.edu::e39f500a-c81e-4b58-beb6-3b6ce8e00127" providerId="AD" clId="Web-{E4A4E067-658E-60FF-8C0D-4A7F0B3DA3E3}" dt="2025-02-21T07:43:10.068" v="319"/>
          <ac:spMkLst>
            <pc:docMk/>
            <pc:sldMk cId="2707377304" sldId="257"/>
            <ac:spMk id="4" creationId="{D8EF8FD3-E851-9448-BF28-9C85BB07E384}"/>
          </ac:spMkLst>
        </pc:spChg>
      </pc:sldChg>
      <pc:sldChg chg="addSp modSp new ord">
        <pc:chgData name="davisbc26" userId="S::davisbc26@vmi.edu::e39f500a-c81e-4b58-beb6-3b6ce8e00127" providerId="AD" clId="Web-{E4A4E067-658E-60FF-8C0D-4A7F0B3DA3E3}" dt="2025-02-21T07:43:10.068" v="319"/>
        <pc:sldMkLst>
          <pc:docMk/>
          <pc:sldMk cId="1637767950" sldId="258"/>
        </pc:sldMkLst>
        <pc:spChg chg="mod">
          <ac:chgData name="davisbc26" userId="S::davisbc26@vmi.edu::e39f500a-c81e-4b58-beb6-3b6ce8e00127" providerId="AD" clId="Web-{E4A4E067-658E-60FF-8C0D-4A7F0B3DA3E3}" dt="2025-02-21T07:18:44.278" v="13" actId="20577"/>
          <ac:spMkLst>
            <pc:docMk/>
            <pc:sldMk cId="1637767950" sldId="258"/>
            <ac:spMk id="2" creationId="{09E3A8BD-E1C8-CEF1-D1F9-E3CC3BB98937}"/>
          </ac:spMkLst>
        </pc:spChg>
        <pc:spChg chg="mod">
          <ac:chgData name="davisbc26" userId="S::davisbc26@vmi.edu::e39f500a-c81e-4b58-beb6-3b6ce8e00127" providerId="AD" clId="Web-{E4A4E067-658E-60FF-8C0D-4A7F0B3DA3E3}" dt="2025-02-21T07:27:22.011" v="103" actId="20577"/>
          <ac:spMkLst>
            <pc:docMk/>
            <pc:sldMk cId="1637767950" sldId="258"/>
            <ac:spMk id="3" creationId="{44BC0628-C475-B10B-9B07-01EFF3A24B40}"/>
          </ac:spMkLst>
        </pc:spChg>
        <pc:spChg chg="add mod">
          <ac:chgData name="davisbc26" userId="S::davisbc26@vmi.edu::e39f500a-c81e-4b58-beb6-3b6ce8e00127" providerId="AD" clId="Web-{E4A4E067-658E-60FF-8C0D-4A7F0B3DA3E3}" dt="2025-02-21T07:43:10.068" v="319"/>
          <ac:spMkLst>
            <pc:docMk/>
            <pc:sldMk cId="1637767950" sldId="258"/>
            <ac:spMk id="4" creationId="{120CFB15-5435-9322-AF08-DE44CD996DE3}"/>
          </ac:spMkLst>
        </pc:spChg>
      </pc:sldChg>
      <pc:sldChg chg="addSp modSp new">
        <pc:chgData name="davisbc26" userId="S::davisbc26@vmi.edu::e39f500a-c81e-4b58-beb6-3b6ce8e00127" providerId="AD" clId="Web-{E4A4E067-658E-60FF-8C0D-4A7F0B3DA3E3}" dt="2025-02-21T07:54:15.419" v="376" actId="20577"/>
        <pc:sldMkLst>
          <pc:docMk/>
          <pc:sldMk cId="21916896" sldId="259"/>
        </pc:sldMkLst>
        <pc:spChg chg="mod">
          <ac:chgData name="davisbc26" userId="S::davisbc26@vmi.edu::e39f500a-c81e-4b58-beb6-3b6ce8e00127" providerId="AD" clId="Web-{E4A4E067-658E-60FF-8C0D-4A7F0B3DA3E3}" dt="2025-02-21T07:40:20.621" v="210" actId="20577"/>
          <ac:spMkLst>
            <pc:docMk/>
            <pc:sldMk cId="21916896" sldId="259"/>
            <ac:spMk id="2" creationId="{B6F0BB5B-9164-F5CC-A569-B734952DA7C8}"/>
          </ac:spMkLst>
        </pc:spChg>
        <pc:spChg chg="mod">
          <ac:chgData name="davisbc26" userId="S::davisbc26@vmi.edu::e39f500a-c81e-4b58-beb6-3b6ce8e00127" providerId="AD" clId="Web-{E4A4E067-658E-60FF-8C0D-4A7F0B3DA3E3}" dt="2025-02-21T07:54:15.419" v="376" actId="20577"/>
          <ac:spMkLst>
            <pc:docMk/>
            <pc:sldMk cId="21916896" sldId="259"/>
            <ac:spMk id="3" creationId="{C82C2015-34C5-92E5-5945-346DC21830E3}"/>
          </ac:spMkLst>
        </pc:spChg>
        <pc:spChg chg="add mod">
          <ac:chgData name="davisbc26" userId="S::davisbc26@vmi.edu::e39f500a-c81e-4b58-beb6-3b6ce8e00127" providerId="AD" clId="Web-{E4A4E067-658E-60FF-8C0D-4A7F0B3DA3E3}" dt="2025-02-21T07:43:10.068" v="319"/>
          <ac:spMkLst>
            <pc:docMk/>
            <pc:sldMk cId="21916896" sldId="259"/>
            <ac:spMk id="4" creationId="{5880A976-6AC5-B8F4-0D19-2A31E5038A65}"/>
          </ac:spMkLst>
        </pc:spChg>
      </pc:sldChg>
      <pc:sldChg chg="addSp modSp new">
        <pc:chgData name="davisbc26" userId="S::davisbc26@vmi.edu::e39f500a-c81e-4b58-beb6-3b6ce8e00127" providerId="AD" clId="Web-{E4A4E067-658E-60FF-8C0D-4A7F0B3DA3E3}" dt="2025-02-21T07:54:27.467" v="379" actId="20577"/>
        <pc:sldMkLst>
          <pc:docMk/>
          <pc:sldMk cId="644130075" sldId="260"/>
        </pc:sldMkLst>
        <pc:spChg chg="mod">
          <ac:chgData name="davisbc26" userId="S::davisbc26@vmi.edu::e39f500a-c81e-4b58-beb6-3b6ce8e00127" providerId="AD" clId="Web-{E4A4E067-658E-60FF-8C0D-4A7F0B3DA3E3}" dt="2025-02-21T07:43:01.302" v="316" actId="20577"/>
          <ac:spMkLst>
            <pc:docMk/>
            <pc:sldMk cId="644130075" sldId="260"/>
            <ac:spMk id="2" creationId="{8A43042B-AFBB-9E8E-5A65-C5D9D3FA3388}"/>
          </ac:spMkLst>
        </pc:spChg>
        <pc:spChg chg="mod">
          <ac:chgData name="davisbc26" userId="S::davisbc26@vmi.edu::e39f500a-c81e-4b58-beb6-3b6ce8e00127" providerId="AD" clId="Web-{E4A4E067-658E-60FF-8C0D-4A7F0B3DA3E3}" dt="2025-02-21T07:54:27.467" v="379" actId="20577"/>
          <ac:spMkLst>
            <pc:docMk/>
            <pc:sldMk cId="644130075" sldId="260"/>
            <ac:spMk id="3" creationId="{8DED0521-9A5C-63CF-AEB7-8725EC89D66E}"/>
          </ac:spMkLst>
        </pc:spChg>
        <pc:spChg chg="add mod">
          <ac:chgData name="davisbc26" userId="S::davisbc26@vmi.edu::e39f500a-c81e-4b58-beb6-3b6ce8e00127" providerId="AD" clId="Web-{E4A4E067-658E-60FF-8C0D-4A7F0B3DA3E3}" dt="2025-02-21T07:43:10.068" v="319"/>
          <ac:spMkLst>
            <pc:docMk/>
            <pc:sldMk cId="644130075" sldId="260"/>
            <ac:spMk id="4" creationId="{46C2E7DE-5779-0A12-2969-EEC1E140C262}"/>
          </ac:spMkLst>
        </pc:spChg>
      </pc:sldChg>
      <pc:sldChg chg="modSp new">
        <pc:chgData name="davisbc26" userId="S::davisbc26@vmi.edu::e39f500a-c81e-4b58-beb6-3b6ce8e00127" providerId="AD" clId="Web-{E4A4E067-658E-60FF-8C0D-4A7F0B3DA3E3}" dt="2025-02-21T07:54:46.562" v="382" actId="20577"/>
        <pc:sldMkLst>
          <pc:docMk/>
          <pc:sldMk cId="1932499797" sldId="261"/>
        </pc:sldMkLst>
        <pc:spChg chg="mod">
          <ac:chgData name="davisbc26" userId="S::davisbc26@vmi.edu::e39f500a-c81e-4b58-beb6-3b6ce8e00127" providerId="AD" clId="Web-{E4A4E067-658E-60FF-8C0D-4A7F0B3DA3E3}" dt="2025-02-21T07:54:46.562" v="382" actId="20577"/>
          <ac:spMkLst>
            <pc:docMk/>
            <pc:sldMk cId="1932499797" sldId="261"/>
            <ac:spMk id="2" creationId="{E9D98A8E-075E-D73F-04F2-9787F6BB8D1D}"/>
          </ac:spMkLst>
        </pc:spChg>
      </pc:sldChg>
      <pc:sldChg chg="modSp new">
        <pc:chgData name="davisbc26" userId="S::davisbc26@vmi.edu::e39f500a-c81e-4b58-beb6-3b6ce8e00127" providerId="AD" clId="Web-{E4A4E067-658E-60FF-8C0D-4A7F0B3DA3E3}" dt="2025-02-21T07:54:53.640" v="385" actId="20577"/>
        <pc:sldMkLst>
          <pc:docMk/>
          <pc:sldMk cId="3666632615" sldId="262"/>
        </pc:sldMkLst>
        <pc:spChg chg="mod">
          <ac:chgData name="davisbc26" userId="S::davisbc26@vmi.edu::e39f500a-c81e-4b58-beb6-3b6ce8e00127" providerId="AD" clId="Web-{E4A4E067-658E-60FF-8C0D-4A7F0B3DA3E3}" dt="2025-02-21T07:54:53.640" v="385" actId="20577"/>
          <ac:spMkLst>
            <pc:docMk/>
            <pc:sldMk cId="3666632615" sldId="262"/>
            <ac:spMk id="2" creationId="{836DB54B-D50A-B1A5-6D12-38970F9FA4C8}"/>
          </ac:spMkLst>
        </pc:spChg>
      </pc:sldChg>
      <pc:sldMasterChg chg="mod modSldLayout">
        <pc:chgData name="davisbc26" userId="S::davisbc26@vmi.edu::e39f500a-c81e-4b58-beb6-3b6ce8e00127" providerId="AD" clId="Web-{E4A4E067-658E-60FF-8C0D-4A7F0B3DA3E3}" dt="2025-02-21T07:43:10.068" v="319"/>
        <pc:sldMasterMkLst>
          <pc:docMk/>
          <pc:sldMasterMk cId="2460954070" sldId="2147483660"/>
        </pc:sldMasterMkLst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davisbc26" userId="S::davisbc26@vmi.edu::e39f500a-c81e-4b58-beb6-3b6ce8e00127" providerId="AD" clId="Web-{E4A4E067-658E-60FF-8C0D-4A7F0B3DA3E3}" dt="2025-02-21T07:43:10.068" v="319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vutq26" userId="S::vutq26@vmi.edu::70ff95a1-2ce7-4581-9f64-6ec209abe451" providerId="AD" clId="Web-{55FCCE7A-064C-E0FA-EC97-A486F040A547}"/>
    <pc:docChg chg="modSld">
      <pc:chgData name="vutq26" userId="S::vutq26@vmi.edu::70ff95a1-2ce7-4581-9f64-6ec209abe451" providerId="AD" clId="Web-{55FCCE7A-064C-E0FA-EC97-A486F040A547}" dt="2025-02-28T04:02:43.817" v="3" actId="20577"/>
      <pc:docMkLst>
        <pc:docMk/>
      </pc:docMkLst>
      <pc:sldChg chg="modSp">
        <pc:chgData name="vutq26" userId="S::vutq26@vmi.edu::70ff95a1-2ce7-4581-9f64-6ec209abe451" providerId="AD" clId="Web-{55FCCE7A-064C-E0FA-EC97-A486F040A547}" dt="2025-02-28T04:02:43.817" v="3" actId="20577"/>
        <pc:sldMkLst>
          <pc:docMk/>
          <pc:sldMk cId="2707377304" sldId="257"/>
        </pc:sldMkLst>
        <pc:spChg chg="mod">
          <ac:chgData name="vutq26" userId="S::vutq26@vmi.edu::70ff95a1-2ce7-4581-9f64-6ec209abe451" providerId="AD" clId="Web-{55FCCE7A-064C-E0FA-EC97-A486F040A547}" dt="2025-02-28T04:02:43.817" v="3" actId="20577"/>
          <ac:spMkLst>
            <pc:docMk/>
            <pc:sldMk cId="2707377304" sldId="257"/>
            <ac:spMk id="3" creationId="{73545D28-FEBC-A773-5C88-DDDF0B61DFF3}"/>
          </ac:spMkLst>
        </pc:spChg>
      </pc:sldChg>
    </pc:docChg>
  </pc:docChgLst>
  <pc:docChgLst>
    <pc:chgData name="davisbc26" userId="S::davisbc26@vmi.edu::e39f500a-c81e-4b58-beb6-3b6ce8e00127" providerId="AD" clId="Web-{C0CCDB84-E3DD-5E5C-6CE9-49750FBA39AE}"/>
    <pc:docChg chg="modSld">
      <pc:chgData name="davisbc26" userId="S::davisbc26@vmi.edu::e39f500a-c81e-4b58-beb6-3b6ce8e00127" providerId="AD" clId="Web-{C0CCDB84-E3DD-5E5C-6CE9-49750FBA39AE}" dt="2025-02-21T02:23:30.690" v="26" actId="20577"/>
      <pc:docMkLst>
        <pc:docMk/>
      </pc:docMkLst>
      <pc:sldChg chg="modSp">
        <pc:chgData name="davisbc26" userId="S::davisbc26@vmi.edu::e39f500a-c81e-4b58-beb6-3b6ce8e00127" providerId="AD" clId="Web-{C0CCDB84-E3DD-5E5C-6CE9-49750FBA39AE}" dt="2025-02-21T02:23:30.690" v="26" actId="20577"/>
        <pc:sldMkLst>
          <pc:docMk/>
          <pc:sldMk cId="109857222" sldId="256"/>
        </pc:sldMkLst>
        <pc:spChg chg="mod">
          <ac:chgData name="davisbc26" userId="S::davisbc26@vmi.edu::e39f500a-c81e-4b58-beb6-3b6ce8e00127" providerId="AD" clId="Web-{C0CCDB84-E3DD-5E5C-6CE9-49750FBA39AE}" dt="2025-02-21T02:22:12.766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visbc26" userId="S::davisbc26@vmi.edu::e39f500a-c81e-4b58-beb6-3b6ce8e00127" providerId="AD" clId="Web-{C0CCDB84-E3DD-5E5C-6CE9-49750FBA39AE}" dt="2025-02-21T02:23:30.690" v="2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sch-sensortec.com/products/environmental-sensors/gas-sensors/bme68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09DBA-E7C6-B404-1F60-C7FC54C7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Air Pollutant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Benjamin Davis, Jack Myhre, Nathan Vu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3A8BD-E1C8-CEF1-D1F9-E3CC3BB9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0628-C475-B10B-9B07-01EFF3A2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In urban and industrial areas, air pollution has become a significant issue. And in most cases, monitoring air quality using standard methods is usually high cost.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Unique and safer method to navigate gas leaks and dangerous areas with extremely poor air quality.</a:t>
            </a:r>
          </a:p>
        </p:txBody>
      </p:sp>
      <p:pic>
        <p:nvPicPr>
          <p:cNvPr id="6" name="Picture 5" descr="Fumes from a powerplant chimney">
            <a:extLst>
              <a:ext uri="{FF2B5EF4-FFF2-40B4-BE49-F238E27FC236}">
                <a16:creationId xmlns:a16="http://schemas.microsoft.com/office/drawing/2014/main" id="{B97F855C-72F4-2ABC-039A-95CE3AE1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19" r="21975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FB15-5435-9322-AF08-DE44CD99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6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690-9166-EEA7-144F-48122717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5D28-FEBC-A773-5C88-DDDF0B61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Use ESP8266 Microcontroller, Quadcopter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BME680 sensor to capture temperature, pressure, humidity, and </a:t>
            </a:r>
            <a:r>
              <a:rPr lang="en-US" dirty="0" err="1"/>
              <a:t>KOhms</a:t>
            </a:r>
            <a:r>
              <a:rPr lang="en-US" dirty="0"/>
              <a:t> of the gas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a </a:t>
            </a:r>
            <a:r>
              <a:rPr lang="en-US" err="1">
                <a:ea typeface="+mn-lt"/>
                <a:cs typeface="+mn-lt"/>
              </a:rPr>
              <a:t>Ublox</a:t>
            </a:r>
            <a:r>
              <a:rPr lang="en-US" dirty="0">
                <a:ea typeface="+mn-lt"/>
                <a:cs typeface="+mn-lt"/>
              </a:rPr>
              <a:t> NEO-6M module to capture coordinates (longitude and latitude) of the drone and timestamp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Google Maps API to construct a map of gas concentrations at different locations and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F8FD3-E851-9448-BF28-9C85BB07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D1345-486E-F876-027F-4C25DACC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4" r="9143" b="-1"/>
          <a:stretch/>
        </p:blipFill>
        <p:spPr>
          <a:xfrm>
            <a:off x="975139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3" name="Picture 2" descr="A black and white electronic device&#10;&#10;AI-generated content may be incorrect.">
            <a:extLst>
              <a:ext uri="{FF2B5EF4-FFF2-40B4-BE49-F238E27FC236}">
                <a16:creationId xmlns:a16="http://schemas.microsoft.com/office/drawing/2014/main" id="{39BB6DE9-40FC-ECC2-ED58-FD296C5A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37" r="14861" b="2"/>
          <a:stretch/>
        </p:blipFill>
        <p:spPr>
          <a:xfrm>
            <a:off x="3585647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6" name="Picture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59811300-3623-E22B-3A02-208138C5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308" r="22503" b="-3"/>
          <a:stretch/>
        </p:blipFill>
        <p:spPr>
          <a:xfrm>
            <a:off x="6196155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4" name="Picture 3" descr="A close-up of a microchip&#10;&#10;AI-generated content may be incorrect.">
            <a:extLst>
              <a:ext uri="{FF2B5EF4-FFF2-40B4-BE49-F238E27FC236}">
                <a16:creationId xmlns:a16="http://schemas.microsoft.com/office/drawing/2014/main" id="{AFD5C597-ECE6-6440-A1CB-A67D7118D9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97" r="1674" b="1"/>
          <a:stretch/>
        </p:blipFill>
        <p:spPr>
          <a:xfrm>
            <a:off x="8806663" y="2146853"/>
            <a:ext cx="2410198" cy="241019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65E9E-268C-BD0E-F403-87F3BE54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0DC9E-72AE-0A4C-6A20-B5C18FBBAB44}"/>
              </a:ext>
            </a:extLst>
          </p:cNvPr>
          <p:cNvSpPr txBox="1"/>
          <p:nvPr/>
        </p:nvSpPr>
        <p:spPr>
          <a:xfrm>
            <a:off x="890494" y="4757491"/>
            <a:ext cx="2576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Quadcopter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F6B3B-4CEA-DFE3-C944-789EE819F3B5}"/>
              </a:ext>
            </a:extLst>
          </p:cNvPr>
          <p:cNvSpPr txBox="1"/>
          <p:nvPr/>
        </p:nvSpPr>
        <p:spPr>
          <a:xfrm>
            <a:off x="3517050" y="4765899"/>
            <a:ext cx="25760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Gas Sensor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C48D1-5A57-587C-7760-B4F1DDCE3511}"/>
              </a:ext>
            </a:extLst>
          </p:cNvPr>
          <p:cNvSpPr txBox="1"/>
          <p:nvPr/>
        </p:nvSpPr>
        <p:spPr>
          <a:xfrm>
            <a:off x="5992314" y="4760311"/>
            <a:ext cx="2772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GPS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ED0F3-E966-9BEF-DC28-6C751F3F9392}"/>
              </a:ext>
            </a:extLst>
          </p:cNvPr>
          <p:cNvSpPr txBox="1"/>
          <p:nvPr/>
        </p:nvSpPr>
        <p:spPr>
          <a:xfrm>
            <a:off x="8932609" y="4760388"/>
            <a:ext cx="2576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ESP8266</a:t>
            </a:r>
          </a:p>
        </p:txBody>
      </p:sp>
    </p:spTree>
    <p:extLst>
      <p:ext uri="{BB962C8B-B14F-4D97-AF65-F5344CB8AC3E}">
        <p14:creationId xmlns:p14="http://schemas.microsoft.com/office/powerpoint/2010/main" val="389919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BB5B-9164-F5CC-A569-B734952D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2015-34C5-92E5-5945-346DC2183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41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Stage 1</a:t>
            </a:r>
            <a:r>
              <a:rPr lang="en-US" dirty="0"/>
              <a:t> – Apply for grants and order parts necessary for the drone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Stage 2 </a:t>
            </a:r>
            <a:r>
              <a:rPr lang="en-US" dirty="0"/>
              <a:t>– Building drone 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Stage 3</a:t>
            </a:r>
            <a:r>
              <a:rPr lang="en-US" dirty="0"/>
              <a:t> – Adding additional sensors (gas detection, GPS)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Stage 4</a:t>
            </a:r>
            <a:r>
              <a:rPr lang="en-US" dirty="0"/>
              <a:t> – Write script to gather necessary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Stage 5</a:t>
            </a:r>
            <a:r>
              <a:rPr lang="en-US" dirty="0"/>
              <a:t> – Generate a dataset and load it into Google Maps API to generate report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0A976-6AC5-B8F4-0D19-2A31E503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042B-AFBB-9E8E-5A65-C5D9D3FA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0521-9A5C-63CF-AEB7-8725EC89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ESP8266 Microcontroller</a:t>
            </a:r>
          </a:p>
          <a:p>
            <a:pPr marL="0" indent="0">
              <a:buNone/>
            </a:pPr>
            <a:r>
              <a:rPr lang="en-US" dirty="0"/>
              <a:t>BME680 Sensor</a:t>
            </a:r>
          </a:p>
          <a:p>
            <a:pPr marL="0" indent="0">
              <a:buNone/>
            </a:pPr>
            <a:r>
              <a:rPr lang="en-US" dirty="0" err="1"/>
              <a:t>Ublox</a:t>
            </a:r>
            <a:r>
              <a:rPr lang="en-US" dirty="0"/>
              <a:t> NEO-6M module</a:t>
            </a:r>
          </a:p>
          <a:p>
            <a:pPr>
              <a:buNone/>
            </a:pPr>
            <a:r>
              <a:rPr lang="en-US">
                <a:solidFill>
                  <a:srgbClr val="0F1111"/>
                </a:solidFill>
              </a:rPr>
              <a:t>S500 Quadcopter Frame Stretch X FPV Drone Frame Kit PCB</a:t>
            </a:r>
            <a:endParaRPr lang="en-US" sz="240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E7DE-5779-0A12-2969-EEC1E140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3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8A8E-075E-D73F-04F2-9787F6BB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EABF-A593-981F-081B-63057C32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98928-E645-B8F2-298B-1B18B2EB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B54B-D50A-B1A5-6D12-38970F9F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Sources/HR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EDEB4-DD4E-2832-D9E2-D3B7BFA7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Slides in Canvas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https://www.bosch-sensortec.com/products/environmental-sensors/gas-sensors/bme680/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06F3D-361E-B358-9A65-09DBB5D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3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Air Pollutant Mapping</vt:lpstr>
      <vt:lpstr>Problem Statement</vt:lpstr>
      <vt:lpstr>Idea </vt:lpstr>
      <vt:lpstr>PowerPoint Presentation</vt:lpstr>
      <vt:lpstr>Timeline</vt:lpstr>
      <vt:lpstr>Resources</vt:lpstr>
      <vt:lpstr>Questions?</vt:lpstr>
      <vt:lpstr>Sources/HR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2025-02-21T02:21:42Z</dcterms:created>
  <dcterms:modified xsi:type="dcterms:W3CDTF">2025-02-28T04:03:01Z</dcterms:modified>
</cp:coreProperties>
</file>