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d687555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d687555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 - financial impact of Taylor on the Chiefs and Super Bowl viewers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d687555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d687555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 - i’ll think of a script for this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Clearly</a:t>
            </a:r>
            <a:r>
              <a:rPr lang="en"/>
              <a:t> taylor swift is doing well for herself as we can see her tour is doing better than any previous</a:t>
            </a:r>
            <a:endParaRPr/>
          </a:p>
          <a:p>
            <a:pPr indent="-298450" lvl="0" marL="457200" rtl="0" algn="l">
              <a:spcBef>
                <a:spcPts val="0"/>
              </a:spcBef>
              <a:spcAft>
                <a:spcPts val="0"/>
              </a:spcAft>
              <a:buSzPts val="1100"/>
              <a:buChar char="-"/>
            </a:pPr>
            <a:r>
              <a:rPr lang="en"/>
              <a:t>But did she really help the </a:t>
            </a:r>
            <a:r>
              <a:rPr lang="en"/>
              <a:t>chiefs/nfl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d687555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d687555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d687555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d687555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d687555cb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d687555cb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C412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accent6"/>
                </a:solidFill>
              </a:rPr>
              <a:t>Impact of Taylor Swift on the Chiefs and Super Bowl LVIII</a:t>
            </a:r>
            <a:endParaRPr>
              <a:solidFill>
                <a:schemeClr val="accent6"/>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solidFill>
                  <a:srgbClr val="FFFFFF"/>
                </a:solidFill>
              </a:rPr>
              <a:t>By: Christopher Abbes, Davis Bove, and Megan Gibson</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Background Information</a:t>
            </a:r>
            <a:endParaRPr>
              <a:solidFill>
                <a:schemeClr val="accent6"/>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Taylor Swift and Travis Kelce have been dating since September 2023.</a:t>
            </a:r>
            <a:endParaRPr>
              <a:solidFill>
                <a:schemeClr val="lt1"/>
              </a:solidFill>
            </a:endParaRPr>
          </a:p>
          <a:p>
            <a:pPr indent="0" lvl="0" marL="0" rtl="0" algn="l">
              <a:spcBef>
                <a:spcPts val="1200"/>
              </a:spcBef>
              <a:spcAft>
                <a:spcPts val="0"/>
              </a:spcAft>
              <a:buNone/>
            </a:pPr>
            <a:r>
              <a:rPr lang="en">
                <a:solidFill>
                  <a:schemeClr val="lt1"/>
                </a:solidFill>
              </a:rPr>
              <a:t>At the time they began dating, Travis was playing in the NFL season (which began that same month and concluded in February 2024 with the Super Bowl) for the Kansas City Chiefs and Taylor was performing in her Eras Tour (which began in March 2023 and will last until December 2024).</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62" name="Google Shape;62;p14"/>
          <p:cNvPicPr preferRelativeResize="0"/>
          <p:nvPr/>
        </p:nvPicPr>
        <p:blipFill>
          <a:blip r:embed="rId3">
            <a:alphaModFix/>
          </a:blip>
          <a:stretch>
            <a:fillRect/>
          </a:stretch>
        </p:blipFill>
        <p:spPr>
          <a:xfrm>
            <a:off x="311703" y="3042275"/>
            <a:ext cx="2843100" cy="2039450"/>
          </a:xfrm>
          <a:prstGeom prst="rect">
            <a:avLst/>
          </a:prstGeom>
          <a:noFill/>
          <a:ln>
            <a:noFill/>
          </a:ln>
        </p:spPr>
      </p:pic>
      <p:pic>
        <p:nvPicPr>
          <p:cNvPr id="63" name="Google Shape;63;p14"/>
          <p:cNvPicPr preferRelativeResize="0"/>
          <p:nvPr/>
        </p:nvPicPr>
        <p:blipFill>
          <a:blip r:embed="rId4">
            <a:alphaModFix/>
          </a:blip>
          <a:stretch>
            <a:fillRect/>
          </a:stretch>
        </p:blipFill>
        <p:spPr>
          <a:xfrm>
            <a:off x="6760925" y="3087375"/>
            <a:ext cx="1949249" cy="1949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112075" y="15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Taylor Swift Income per Tour</a:t>
            </a:r>
            <a:endParaRPr>
              <a:solidFill>
                <a:schemeClr val="accent6"/>
              </a:solidFill>
            </a:endParaRPr>
          </a:p>
        </p:txBody>
      </p:sp>
      <p:pic>
        <p:nvPicPr>
          <p:cNvPr id="69" name="Google Shape;69;p15"/>
          <p:cNvPicPr preferRelativeResize="0"/>
          <p:nvPr/>
        </p:nvPicPr>
        <p:blipFill>
          <a:blip r:embed="rId3">
            <a:alphaModFix/>
          </a:blip>
          <a:stretch>
            <a:fillRect/>
          </a:stretch>
        </p:blipFill>
        <p:spPr>
          <a:xfrm>
            <a:off x="1993388" y="724150"/>
            <a:ext cx="5157225" cy="4125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0" y="12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Did Taylor help the Chiefs’ ticket sales?</a:t>
            </a:r>
            <a:endParaRPr>
              <a:solidFill>
                <a:schemeClr val="accent6"/>
              </a:solidFill>
            </a:endParaRPr>
          </a:p>
        </p:txBody>
      </p:sp>
      <p:pic>
        <p:nvPicPr>
          <p:cNvPr id="75" name="Google Shape;75;p16"/>
          <p:cNvPicPr preferRelativeResize="0"/>
          <p:nvPr/>
        </p:nvPicPr>
        <p:blipFill>
          <a:blip r:embed="rId3">
            <a:alphaModFix/>
          </a:blip>
          <a:stretch>
            <a:fillRect/>
          </a:stretch>
        </p:blipFill>
        <p:spPr>
          <a:xfrm>
            <a:off x="1951700" y="631425"/>
            <a:ext cx="5552020" cy="4441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29475" y="19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Did Taylor really impact Super Bowl viewership?</a:t>
            </a:r>
            <a:endParaRPr>
              <a:solidFill>
                <a:schemeClr val="accent6"/>
              </a:solidFill>
            </a:endParaRPr>
          </a:p>
        </p:txBody>
      </p:sp>
      <p:pic>
        <p:nvPicPr>
          <p:cNvPr id="81" name="Google Shape;81;p17"/>
          <p:cNvPicPr preferRelativeResize="0"/>
          <p:nvPr/>
        </p:nvPicPr>
        <p:blipFill>
          <a:blip r:embed="rId3">
            <a:alphaModFix/>
          </a:blip>
          <a:stretch>
            <a:fillRect/>
          </a:stretch>
        </p:blipFill>
        <p:spPr>
          <a:xfrm>
            <a:off x="1880324" y="771101"/>
            <a:ext cx="5383350" cy="430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Conclusion</a:t>
            </a:r>
            <a:endParaRPr>
              <a:solidFill>
                <a:schemeClr val="accent6"/>
              </a:solidFill>
            </a:endParaRPr>
          </a:p>
        </p:txBody>
      </p:sp>
      <p:sp>
        <p:nvSpPr>
          <p:cNvPr id="87" name="Google Shape;87;p18"/>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00">
                <a:solidFill>
                  <a:schemeClr val="lt1"/>
                </a:solidFill>
              </a:rPr>
              <a:t>Based on the data:</a:t>
            </a:r>
            <a:endParaRPr sz="1900">
              <a:solidFill>
                <a:schemeClr val="lt1"/>
              </a:solidFill>
            </a:endParaRPr>
          </a:p>
          <a:p>
            <a:pPr indent="0" lvl="0" marL="0" rtl="0" algn="ctr">
              <a:spcBef>
                <a:spcPts val="1200"/>
              </a:spcBef>
              <a:spcAft>
                <a:spcPts val="0"/>
              </a:spcAft>
              <a:buNone/>
            </a:pPr>
            <a:r>
              <a:rPr lang="en" sz="1900">
                <a:solidFill>
                  <a:schemeClr val="lt1"/>
                </a:solidFill>
              </a:rPr>
              <a:t>Taylor  + Travis did not impact the Super Bowl viewership</a:t>
            </a:r>
            <a:endParaRPr sz="1900">
              <a:solidFill>
                <a:schemeClr val="lt1"/>
              </a:solidFill>
            </a:endParaRPr>
          </a:p>
          <a:p>
            <a:pPr indent="0" lvl="0" marL="0" rtl="0" algn="ctr">
              <a:spcBef>
                <a:spcPts val="1200"/>
              </a:spcBef>
              <a:spcAft>
                <a:spcPts val="0"/>
              </a:spcAft>
              <a:buNone/>
            </a:pPr>
            <a:r>
              <a:rPr lang="en" sz="1900">
                <a:solidFill>
                  <a:schemeClr val="lt1"/>
                </a:solidFill>
              </a:rPr>
              <a:t>Or the Chiefs’ ticket sales</a:t>
            </a:r>
            <a:endParaRPr sz="1900">
              <a:solidFill>
                <a:schemeClr val="lt1"/>
              </a:solidFill>
            </a:endParaRPr>
          </a:p>
          <a:p>
            <a:pPr indent="0" lvl="0" marL="0" rtl="0" algn="ctr">
              <a:spcBef>
                <a:spcPts val="1200"/>
              </a:spcBef>
              <a:spcAft>
                <a:spcPts val="1200"/>
              </a:spcAft>
              <a:buNone/>
            </a:pPr>
            <a:r>
              <a:t/>
            </a:r>
            <a:endParaRPr sz="1900">
              <a:solidFill>
                <a:schemeClr val="lt1"/>
              </a:solidFill>
            </a:endParaRPr>
          </a:p>
        </p:txBody>
      </p:sp>
      <p:pic>
        <p:nvPicPr>
          <p:cNvPr id="88" name="Google Shape;88;p18"/>
          <p:cNvPicPr preferRelativeResize="0"/>
          <p:nvPr/>
        </p:nvPicPr>
        <p:blipFill>
          <a:blip r:embed="rId3">
            <a:alphaModFix/>
          </a:blip>
          <a:stretch>
            <a:fillRect/>
          </a:stretch>
        </p:blipFill>
        <p:spPr>
          <a:xfrm>
            <a:off x="3263300" y="2662925"/>
            <a:ext cx="2957501" cy="197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