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71" r:id="rId3"/>
    <p:sldId id="377" r:id="rId4"/>
    <p:sldId id="376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5619619" y="1628416"/>
            <a:ext cx="1418253" cy="1418253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65104" y="1974536"/>
            <a:ext cx="4562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3600" b="1"/>
              <a:t>객체지향 프로그래밍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0079" y="3046669"/>
            <a:ext cx="4545834" cy="246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11.1 </a:t>
            </a:r>
            <a:r>
              <a:rPr lang="ko-KR" altLang="en-US" sz="2400"/>
              <a:t>클래스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11.2</a:t>
            </a:r>
            <a:r>
              <a:rPr lang="ko-KR" altLang="en-US" sz="2400"/>
              <a:t> 생성자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11.3 </a:t>
            </a:r>
            <a:r>
              <a:rPr lang="ko-KR" altLang="en-US" sz="2400"/>
              <a:t>속성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11.4</a:t>
            </a:r>
            <a:r>
              <a:rPr lang="ko-KR" altLang="en-US" sz="2400"/>
              <a:t> 상속</a:t>
            </a:r>
          </a:p>
          <a:p>
            <a:pPr algn="r">
              <a:lnSpc>
                <a:spcPct val="130000"/>
              </a:lnSpc>
              <a:defRPr/>
            </a:pPr>
            <a:endParaRPr lang="ko-KR" altLang="en-US" sz="2400"/>
          </a:p>
        </p:txBody>
      </p:sp>
      <p:sp>
        <p:nvSpPr>
          <p:cNvPr id="18" name="타원 17"/>
          <p:cNvSpPr/>
          <p:nvPr/>
        </p:nvSpPr>
        <p:spPr>
          <a:xfrm>
            <a:off x="5827226" y="1817361"/>
            <a:ext cx="1024035" cy="1024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FF0D5A"/>
                </a:solidFill>
              </a:rPr>
              <a:t>11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99154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3294" y="582554"/>
            <a:ext cx="9525412" cy="5692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9109" y="434337"/>
            <a:ext cx="7393782" cy="5989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1282" y="644470"/>
            <a:ext cx="9229436" cy="556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2117" y="277175"/>
            <a:ext cx="7247766" cy="630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7794" y="448620"/>
            <a:ext cx="8316411" cy="5960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7163" y="423441"/>
            <a:ext cx="7137674" cy="6011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7414" y="1617057"/>
            <a:ext cx="8177172" cy="3623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클래스 속성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2582" y="1294233"/>
            <a:ext cx="7266835" cy="4981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인스턴스 속성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7461" y="1095253"/>
            <a:ext cx="7117076" cy="5458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클래스 속성과 인스턴스 속성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2664" y="1682643"/>
            <a:ext cx="7226672" cy="4127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 smtClean="0"/>
              <a:t>클래스란</a:t>
            </a:r>
            <a:r>
              <a:rPr lang="en-US" altLang="ko-KR" sz="3200" b="1" dirty="0" smtClean="0"/>
              <a:t>?</a:t>
            </a:r>
            <a:endParaRPr lang="ko-KR" altLang="en-US" sz="3200" b="1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828444"/>
              </p:ext>
            </p:extLst>
          </p:nvPr>
        </p:nvGraphicFramePr>
        <p:xfrm>
          <a:off x="3197802" y="1808510"/>
          <a:ext cx="5796395" cy="386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3084480" imgH="2057400" progId="Photoshop.Image.13">
                  <p:embed/>
                </p:oleObj>
              </mc:Choice>
              <mc:Fallback>
                <p:oleObj name="Image" r:id="rId3" imgW="3084480" imgH="2057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7802" y="1808510"/>
                        <a:ext cx="5796395" cy="3866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클래스 속성과 인스턴스 속성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4561" y="1841412"/>
            <a:ext cx="7302875" cy="3429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클래스 상속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9963" y="1330199"/>
            <a:ext cx="7252072" cy="4896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부모 클래스 생성자 호출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b="6670"/>
          <a:stretch>
            <a:fillRect/>
          </a:stretch>
        </p:blipFill>
        <p:spPr>
          <a:xfrm>
            <a:off x="3016110" y="1243415"/>
            <a:ext cx="6159780" cy="518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메소드 오버라이딩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9049" y="1270932"/>
            <a:ext cx="6813900" cy="4908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부모</a:t>
            </a:r>
            <a:r>
              <a:rPr lang="en-US" altLang="ko-KR" sz="3200" b="1"/>
              <a:t>/</a:t>
            </a:r>
            <a:r>
              <a:rPr lang="ko-KR" altLang="en-US" sz="3200" b="1"/>
              <a:t>자식 클래스의 메소드 활용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1645" y="1638208"/>
            <a:ext cx="7988710" cy="3581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부모</a:t>
            </a:r>
            <a:r>
              <a:rPr lang="en-US" altLang="ko-KR" sz="3200" b="1"/>
              <a:t>/</a:t>
            </a:r>
            <a:r>
              <a:rPr lang="ko-KR" altLang="en-US" sz="3200" b="1"/>
              <a:t>자식 클래스의 메소드 활용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4492" y="1854136"/>
            <a:ext cx="8103016" cy="24956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33396" y="4322195"/>
            <a:ext cx="7925207" cy="1517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1153" y="842316"/>
            <a:ext cx="8769694" cy="5173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2758" y="240125"/>
            <a:ext cx="6826483" cy="6377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6200" y="987621"/>
            <a:ext cx="8839600" cy="4882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0937" y="127936"/>
            <a:ext cx="7510206" cy="6670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smtClean="0"/>
              <a:t>클래스와 객체와의 관계</a:t>
            </a:r>
            <a:endParaRPr lang="ko-KR" altLang="en-US" sz="3200" b="1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291886"/>
              </p:ext>
            </p:extLst>
          </p:nvPr>
        </p:nvGraphicFramePr>
        <p:xfrm>
          <a:off x="2836277" y="2314547"/>
          <a:ext cx="6003949" cy="315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3700080" imgH="1944360" progId="Photoshop.Image.13">
                  <p:embed/>
                </p:oleObj>
              </mc:Choice>
              <mc:Fallback>
                <p:oleObj name="Image" r:id="rId3" imgW="3700080" imgH="1944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277" y="2314547"/>
                        <a:ext cx="6003949" cy="3155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5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클래스의 구성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7494" y="1764165"/>
            <a:ext cx="8757012" cy="37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속성과 메소드의 사용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2169" y="1460393"/>
            <a:ext cx="8307660" cy="4847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여러 개의 속성과 메소드의 사용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7959" y="1433918"/>
            <a:ext cx="8376080" cy="481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여러 개의 속성과 메소드의 사용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2886" y="2229829"/>
            <a:ext cx="8306226" cy="3054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매개변수 </a:t>
            </a:r>
            <a:r>
              <a:rPr lang="en-US" altLang="ko-KR" sz="3200" b="1"/>
              <a:t>self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6622" y="1166160"/>
            <a:ext cx="6938756" cy="529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생성자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6106" y="1114294"/>
            <a:ext cx="6739787" cy="5485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66</Words>
  <Application>Microsoft Office PowerPoint</Application>
  <PresentationFormat>와이드스크린</PresentationFormat>
  <Paragraphs>23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재호황</cp:lastModifiedBy>
  <cp:revision>122</cp:revision>
  <dcterms:created xsi:type="dcterms:W3CDTF">2020-11-24T02:02:16Z</dcterms:created>
  <dcterms:modified xsi:type="dcterms:W3CDTF">2021-02-07T22:15:44Z</dcterms:modified>
  <cp:version/>
</cp:coreProperties>
</file>