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581644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98429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반복문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246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4.1 </a:t>
            </a:r>
            <a:r>
              <a:rPr lang="ko-KR" altLang="en-US" sz="2400"/>
              <a:t>반복문이란</a:t>
            </a:r>
            <a:r>
              <a:rPr lang="en-US" altLang="ko-KR" sz="2400"/>
              <a:t>?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4.2 for</a:t>
            </a:r>
            <a:r>
              <a:rPr lang="ko-KR" altLang="en-US" sz="2400"/>
              <a:t>문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4.3 </a:t>
            </a:r>
            <a:r>
              <a:rPr lang="ko-KR" altLang="en-US" sz="2400"/>
              <a:t>이중 </a:t>
            </a:r>
            <a:r>
              <a:rPr lang="en-US" altLang="ko-KR" sz="2400"/>
              <a:t>for</a:t>
            </a:r>
            <a:r>
              <a:rPr lang="ko-KR" altLang="en-US" sz="2400"/>
              <a:t>문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4.4 while</a:t>
            </a:r>
            <a:r>
              <a:rPr lang="ko-KR" altLang="en-US" sz="2400"/>
              <a:t>문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4.5 break</a:t>
            </a:r>
            <a:r>
              <a:rPr lang="ko-KR" altLang="en-US" sz="2400"/>
              <a:t>문으로 빠져 나가기</a:t>
            </a:r>
          </a:p>
        </p:txBody>
      </p:sp>
      <p:sp>
        <p:nvSpPr>
          <p:cNvPr id="18" name="타원 17"/>
          <p:cNvSpPr/>
          <p:nvPr/>
        </p:nvSpPr>
        <p:spPr>
          <a:xfrm>
            <a:off x="6789251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섭씨를 화씨로 환산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9505" y="1356701"/>
            <a:ext cx="9132989" cy="4984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3011" y="311011"/>
            <a:ext cx="8105978" cy="6235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084" y="1017047"/>
            <a:ext cx="9753831" cy="4823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5814" y="276937"/>
            <a:ext cx="6860371" cy="630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6127" y="828569"/>
            <a:ext cx="9119745" cy="520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1886" y="214286"/>
            <a:ext cx="6824377" cy="6429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3104" y="2362164"/>
            <a:ext cx="10065792" cy="2133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2010" y="242083"/>
            <a:ext cx="6707979" cy="6373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354" y="2326647"/>
            <a:ext cx="10347292" cy="2204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6891" y="737927"/>
            <a:ext cx="9078218" cy="5382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반복문을 사용하지 않은 경우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7659" y="1931392"/>
            <a:ext cx="9476682" cy="3429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7407" y="948511"/>
            <a:ext cx="9317186" cy="4960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418" y="250980"/>
            <a:ext cx="6693164" cy="635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2751" y="964258"/>
            <a:ext cx="9346497" cy="4929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2</a:t>
            </a:r>
            <a:r>
              <a:rPr lang="ko-KR" altLang="en-US" sz="3200" b="1"/>
              <a:t>단 구구단 만들기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9995" y="1934570"/>
            <a:ext cx="9172010" cy="3084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구구단표 만들기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749" y="1600113"/>
            <a:ext cx="9080502" cy="417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2600" y="390418"/>
            <a:ext cx="8826800" cy="6077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5796" y="2086986"/>
            <a:ext cx="10060407" cy="2684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3469" y="175799"/>
            <a:ext cx="8043627" cy="65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0856" y="2124031"/>
            <a:ext cx="9890287" cy="2609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while</a:t>
            </a:r>
            <a:r>
              <a:rPr lang="ko-KR" altLang="en-US" sz="3200" b="1"/>
              <a:t>문으로 합계 구하기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8461" y="1573659"/>
            <a:ext cx="8795079" cy="438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반복문을 사용한 경우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8928" y="2251035"/>
            <a:ext cx="9414144" cy="235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while</a:t>
            </a:r>
            <a:r>
              <a:rPr lang="ko-KR" altLang="en-US" sz="3200" b="1"/>
              <a:t>문으로 배수 합계 구하기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5960" y="1387378"/>
            <a:ext cx="8160079" cy="481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모음 개수 구하기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3643" y="1002126"/>
            <a:ext cx="6104711" cy="5691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break</a:t>
            </a:r>
            <a:r>
              <a:rPr lang="ko-KR" altLang="en-US" sz="3200" b="1"/>
              <a:t>문으로 빠져 나가기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4373" y="1861538"/>
            <a:ext cx="8663253" cy="3134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5489" y="603126"/>
            <a:ext cx="8661021" cy="5651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7321" y="519594"/>
            <a:ext cx="8157358" cy="5818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1324" y="439647"/>
            <a:ext cx="7349351" cy="5978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7444" y="558678"/>
            <a:ext cx="7557110" cy="574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4640" y="1135761"/>
            <a:ext cx="8382718" cy="4586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0240" y="1003259"/>
            <a:ext cx="8331519" cy="4851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for</a:t>
            </a:r>
            <a:r>
              <a:rPr lang="ko-KR" altLang="en-US" sz="3200" b="1"/>
              <a:t>문으로 정수 합계 구하기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1588" y="1896475"/>
            <a:ext cx="9588822" cy="3465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range()</a:t>
            </a:r>
            <a:r>
              <a:rPr lang="ko-KR" altLang="en-US" sz="3200" b="1"/>
              <a:t> 함수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1026" y="1192626"/>
            <a:ext cx="6969946" cy="532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for</a:t>
            </a:r>
            <a:r>
              <a:rPr lang="ko-KR" altLang="en-US" sz="3200" b="1"/>
              <a:t>문으로 배수 합계 구하기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9700" y="1730313"/>
            <a:ext cx="9512599" cy="3948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if</a:t>
            </a:r>
            <a:r>
              <a:rPr lang="ko-KR" altLang="en-US" sz="3200" b="1"/>
              <a:t>문을 사용해 배수 합계 구하기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3418" y="1723957"/>
            <a:ext cx="9305164" cy="4254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문장을 세로로 출력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4950" y="2019412"/>
            <a:ext cx="9322099" cy="29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전화번호에서 하이픈 삭제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0293" y="1847793"/>
            <a:ext cx="9271415" cy="3528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와이드스크린</PresentationFormat>
  <Paragraphs>22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65</cp:revision>
  <dcterms:created xsi:type="dcterms:W3CDTF">2020-11-24T02:02:16Z</dcterms:created>
  <dcterms:modified xsi:type="dcterms:W3CDTF">2021-02-07T21:29:01Z</dcterms:modified>
  <cp:version/>
</cp:coreProperties>
</file>