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71" r:id="rId3"/>
    <p:sldId id="31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3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0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0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745A-02EE-439F-9715-4781A8E2D2FE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F566-2288-4A61-8F07-CD5EAF81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1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/>
          <p:cNvSpPr/>
          <p:nvPr/>
        </p:nvSpPr>
        <p:spPr>
          <a:xfrm>
            <a:off x="6581644" y="1628416"/>
            <a:ext cx="1418253" cy="1418253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98429" y="1974536"/>
            <a:ext cx="4562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3600" b="1"/>
              <a:t>리스트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0079" y="3046669"/>
            <a:ext cx="4545834" cy="294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5.1 </a:t>
            </a:r>
            <a:r>
              <a:rPr lang="ko-KR" altLang="en-US" sz="2400"/>
              <a:t>리스트란</a:t>
            </a:r>
            <a:r>
              <a:rPr lang="en-US" altLang="ko-KR" sz="2400"/>
              <a:t>?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5.2 </a:t>
            </a:r>
            <a:r>
              <a:rPr lang="ko-KR" altLang="en-US" sz="2400"/>
              <a:t>반복문과 리스트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5.3 </a:t>
            </a:r>
            <a:r>
              <a:rPr lang="ko-KR" altLang="en-US" sz="2400"/>
              <a:t>리스트 요소 변환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5.4 </a:t>
            </a:r>
            <a:r>
              <a:rPr lang="ko-KR" altLang="en-US" sz="2400"/>
              <a:t>리스트 다루기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5.5</a:t>
            </a:r>
            <a:r>
              <a:rPr lang="ko-KR" altLang="en-US" sz="2400"/>
              <a:t> 문자열과 리스트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ko-KR" sz="2400"/>
              <a:t>5.6</a:t>
            </a:r>
            <a:r>
              <a:rPr lang="ko-KR" altLang="en-US" sz="2400"/>
              <a:t> </a:t>
            </a:r>
            <a:r>
              <a:rPr lang="en-US" altLang="ko-KR" sz="2400"/>
              <a:t>2</a:t>
            </a:r>
            <a:r>
              <a:rPr lang="ko-KR" altLang="en-US" sz="2400"/>
              <a:t>차원 리스트 </a:t>
            </a:r>
          </a:p>
        </p:txBody>
      </p:sp>
      <p:sp>
        <p:nvSpPr>
          <p:cNvPr id="18" name="타원 17"/>
          <p:cNvSpPr/>
          <p:nvPr/>
        </p:nvSpPr>
        <p:spPr>
          <a:xfrm>
            <a:off x="6789251" y="1817361"/>
            <a:ext cx="1024035" cy="10240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>
                <a:solidFill>
                  <a:srgbClr val="FF0D5A"/>
                </a:solidFill>
              </a:rPr>
              <a:t>05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99154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빈 리스트에 요소 추가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6332" y="1168284"/>
            <a:ext cx="8499335" cy="5389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요소 삽입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8226" y="1529199"/>
            <a:ext cx="8875549" cy="449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요소의 인덱스 구하기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6110" y="1808340"/>
            <a:ext cx="8879780" cy="3241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remove()</a:t>
            </a:r>
            <a:r>
              <a:rPr lang="ko-KR" altLang="en-US" sz="3200" b="1"/>
              <a:t> 메소드로 요소 삭제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6476" y="1864709"/>
            <a:ext cx="8939048" cy="3660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pop()</a:t>
            </a:r>
            <a:r>
              <a:rPr lang="ko-KR" altLang="en-US" sz="3200" b="1"/>
              <a:t> 메소드로 요소 삭제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943" y="1257193"/>
            <a:ext cx="8602115" cy="5050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3121" y="295298"/>
            <a:ext cx="8045756" cy="626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3704" y="1014844"/>
            <a:ext cx="9284591" cy="4828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3691" y="975684"/>
            <a:ext cx="9424618" cy="4906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4429" y="310047"/>
            <a:ext cx="7563142" cy="623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 병합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3190" y="1769458"/>
            <a:ext cx="8945620" cy="3604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 err="1" smtClean="0"/>
              <a:t>리스트란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62298" y="1870364"/>
            <a:ext cx="781396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 smtClean="0"/>
              <a:t>여러 개의 데이터를 하나의 변수에 담을 수 있는 데이터 구조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094807" y="3749041"/>
            <a:ext cx="7813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ko-KR" sz="3200" dirty="0">
                <a:solidFill>
                  <a:schemeClr val="accent1">
                    <a:lumMod val="50000"/>
                  </a:schemeClr>
                </a:solidFill>
              </a:rPr>
              <a:t>score = [90, 89, 77, 95, 67]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fruit = ["apple", "banana", "orange"]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요소의 합계와 평균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4721" y="1571538"/>
            <a:ext cx="9002557" cy="4139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 순서 반대로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0705" y="2065797"/>
            <a:ext cx="8930590" cy="3343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 복사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8955" y="1984305"/>
            <a:ext cx="8994090" cy="3344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 정렬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6728" y="1495330"/>
            <a:ext cx="9038544" cy="455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 메소드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1433" y="1130193"/>
            <a:ext cx="7309132" cy="5551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리스트에서 쓰이는 내장함수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2094" y="2046766"/>
            <a:ext cx="9067811" cy="2764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찾기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1461" y="1912348"/>
            <a:ext cx="9049078" cy="33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치환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9303" y="1935629"/>
            <a:ext cx="9013394" cy="3367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전화번호에서 하이픈 삭제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3358" y="1925047"/>
            <a:ext cx="9125283" cy="3382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쪼개기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6968" y="1302718"/>
            <a:ext cx="8958062" cy="491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 생성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9220" y="1852191"/>
            <a:ext cx="9433559" cy="32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리스트를 문자열로 변환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1453" y="1777937"/>
            <a:ext cx="9149093" cy="345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전화번호에 하이픈 삽입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1826" y="1850960"/>
            <a:ext cx="9108348" cy="3540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문자열에서 하이픈 삭제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0065" y="1153583"/>
            <a:ext cx="9011869" cy="5291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치환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4743" y="1840375"/>
            <a:ext cx="9002515" cy="3624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문자열 메소드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7389" y="1802561"/>
            <a:ext cx="8677221" cy="3252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2</a:t>
            </a:r>
            <a:r>
              <a:rPr lang="ko-KR" altLang="en-US" sz="3200" b="1"/>
              <a:t>차원 리스트의 구조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8503" y="1254322"/>
            <a:ext cx="8254993" cy="307105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2461" y="3919328"/>
            <a:ext cx="8325912" cy="2713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이중</a:t>
            </a:r>
            <a:r>
              <a:rPr lang="en-US" altLang="ko-KR" sz="3200" b="1"/>
              <a:t> for</a:t>
            </a:r>
            <a:r>
              <a:rPr lang="ko-KR" altLang="en-US" sz="3200" b="1"/>
              <a:t>문으로 요소 추출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6195" y="1765034"/>
            <a:ext cx="9239610" cy="33279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성적 합계와 평균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3668" y="1211684"/>
            <a:ext cx="9004664" cy="5307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2</a:t>
            </a:r>
            <a:r>
              <a:rPr lang="ko-KR" altLang="en-US" sz="3200" b="1"/>
              <a:t>차원 리스트로 문자열 다루기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4945" y="1823020"/>
            <a:ext cx="8922110" cy="321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7048" y="367956"/>
            <a:ext cx="7177903" cy="6122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요소 추출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3535" y="1527094"/>
            <a:ext cx="9444930" cy="4205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3455" y="983571"/>
            <a:ext cx="8505090" cy="489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9404" y="540901"/>
            <a:ext cx="8833192" cy="5776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3361" y="416313"/>
            <a:ext cx="7565279" cy="6025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0030" y="443259"/>
            <a:ext cx="8991939" cy="59714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6359" y="327406"/>
            <a:ext cx="7819280" cy="6203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8219" y="350854"/>
            <a:ext cx="7715562" cy="615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91638" y="389766"/>
            <a:ext cx="7808722" cy="6078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1327" y="268089"/>
            <a:ext cx="7929345" cy="632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for</a:t>
            </a:r>
            <a:r>
              <a:rPr lang="ko-KR" altLang="en-US" sz="3200" b="1"/>
              <a:t>문에서 리스트 사용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3018" y="1888006"/>
            <a:ext cx="9245964" cy="3081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for</a:t>
            </a:r>
            <a:r>
              <a:rPr lang="ko-KR" altLang="en-US" sz="3200" b="1"/>
              <a:t>문에서 </a:t>
            </a:r>
            <a:r>
              <a:rPr lang="en-US" altLang="ko-KR" sz="3200" b="1"/>
              <a:t>range()</a:t>
            </a:r>
            <a:r>
              <a:rPr lang="ko-KR" altLang="en-US" sz="3200" b="1"/>
              <a:t> 함수 사용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3710" y="1793891"/>
            <a:ext cx="9184578" cy="3365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/>
              <a:t>while</a:t>
            </a:r>
            <a:r>
              <a:rPr lang="ko-KR" altLang="en-US" sz="3200" b="1"/>
              <a:t>문에서 리스트 사용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7251" y="1550376"/>
            <a:ext cx="9237498" cy="4156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요소 수정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4185" y="1916572"/>
            <a:ext cx="9203630" cy="348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972589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438015" y="914400"/>
            <a:ext cx="1753985" cy="748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3083" y="266007"/>
            <a:ext cx="8896964" cy="57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요소 추가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5243" y="1923982"/>
            <a:ext cx="9201514" cy="3427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155</Words>
  <Application>Microsoft Office PowerPoint</Application>
  <PresentationFormat>와이드스크린</PresentationFormat>
  <Paragraphs>44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재호황</dc:creator>
  <cp:lastModifiedBy>재호황</cp:lastModifiedBy>
  <cp:revision>79</cp:revision>
  <dcterms:created xsi:type="dcterms:W3CDTF">2020-11-24T02:02:16Z</dcterms:created>
  <dcterms:modified xsi:type="dcterms:W3CDTF">2021-02-07T21:39:49Z</dcterms:modified>
  <cp:version/>
</cp:coreProperties>
</file>