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337" r:id="rId3"/>
    <p:sldId id="271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3149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튜플과 딕셔너리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199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6.1 </a:t>
            </a:r>
            <a:r>
              <a:rPr lang="ko-KR" altLang="en-US" sz="2400"/>
              <a:t>튜플이란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6.2 </a:t>
            </a:r>
            <a:r>
              <a:rPr lang="ko-KR" altLang="en-US" sz="2400"/>
              <a:t>딕셔너리란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6.3 </a:t>
            </a:r>
            <a:r>
              <a:rPr lang="ko-KR" altLang="en-US" sz="2400"/>
              <a:t>딕셔너리 요소 변환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6.4 for</a:t>
            </a:r>
            <a:r>
              <a:rPr lang="ko-KR" altLang="en-US" sz="2400"/>
              <a:t>문과 딕셔너리</a:t>
            </a:r>
          </a:p>
        </p:txBody>
      </p:sp>
      <p:sp>
        <p:nvSpPr>
          <p:cNvPr id="18" name="타원 17"/>
          <p:cNvSpPr/>
          <p:nvPr/>
        </p:nvSpPr>
        <p:spPr>
          <a:xfrm>
            <a:off x="65225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4303" y="925943"/>
            <a:ext cx="9603393" cy="5006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딕셔너리란</a:t>
            </a:r>
            <a:r>
              <a:rPr lang="en-US" altLang="ko-KR" sz="3200" b="1"/>
              <a:t>?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5804" y="1913394"/>
            <a:ext cx="9260392" cy="3581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135" y="1798037"/>
            <a:ext cx="9585729" cy="3611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요소 추출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4370" y="1834932"/>
            <a:ext cx="9523260" cy="3865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요소 추가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5645" y="1826610"/>
            <a:ext cx="9440708" cy="3693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요소 수정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7763" y="1260381"/>
            <a:ext cx="9436474" cy="4718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요소 삭제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0829" y="1590589"/>
            <a:ext cx="9470342" cy="4363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딕셔너리 전체 요소 삭제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1303" y="1552488"/>
            <a:ext cx="9489392" cy="43778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71208" y="1359957"/>
            <a:ext cx="2995084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전제</a:t>
            </a:r>
            <a:r>
              <a:rPr lang="en-US" altLang="ko-KR" b="1">
                <a:solidFill>
                  <a:srgbClr val="FF0000"/>
                </a:solidFill>
              </a:rPr>
              <a:t>=&gt;</a:t>
            </a:r>
            <a:r>
              <a:rPr lang="ko-KR" altLang="en-US" b="1">
                <a:solidFill>
                  <a:srgbClr val="FF0000"/>
                </a:solidFill>
              </a:rPr>
              <a:t>전체 오타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for</a:t>
            </a:r>
            <a:r>
              <a:rPr lang="ko-KR" altLang="en-US" sz="3200" b="1"/>
              <a:t>문에서 딕셔너리 사용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7700" y="1923990"/>
            <a:ext cx="9476599" cy="3010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9237" y="272138"/>
            <a:ext cx="8513526" cy="6313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 smtClean="0"/>
              <a:t>튜플이란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9171" y="1670858"/>
            <a:ext cx="781396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200" b="1" dirty="0" err="1"/>
              <a:t>튜플과</a:t>
            </a:r>
            <a:r>
              <a:rPr lang="ko-KR" altLang="en-US" sz="3200" b="1" dirty="0"/>
              <a:t> 리스트의 차이점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3367" y="2784765"/>
            <a:ext cx="7813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1) </a:t>
            </a:r>
            <a:r>
              <a:rPr lang="ko-KR" altLang="en-US" sz="3200" dirty="0" err="1" smtClean="0"/>
              <a:t>튜플에서는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리스트의 대괄호</a:t>
            </a:r>
            <a:r>
              <a:rPr lang="en-US" altLang="ko-KR" sz="3200" dirty="0"/>
              <a:t>([ ]) </a:t>
            </a:r>
            <a:r>
              <a:rPr lang="ko-KR" altLang="en-US" sz="3200" dirty="0"/>
              <a:t>대신에 소괄호</a:t>
            </a:r>
            <a:r>
              <a:rPr lang="en-US" altLang="ko-KR" sz="3200" dirty="0"/>
              <a:t>(())</a:t>
            </a:r>
            <a:r>
              <a:rPr lang="ko-KR" altLang="en-US" sz="3200" dirty="0"/>
              <a:t>를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2) </a:t>
            </a:r>
            <a:r>
              <a:rPr lang="ko-KR" altLang="en-US" sz="3200" dirty="0" err="1" smtClean="0"/>
              <a:t>튜플에서는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리스트와는 달리 요소의 수정과 추가가 </a:t>
            </a:r>
            <a:r>
              <a:rPr lang="ko-KR" altLang="en-US" sz="3200" dirty="0" smtClean="0"/>
              <a:t>불가능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0017" y="768240"/>
            <a:ext cx="8411966" cy="5321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5087" y="458580"/>
            <a:ext cx="7321824" cy="594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855" y="961508"/>
            <a:ext cx="9878289" cy="493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4758" y="392980"/>
            <a:ext cx="6862482" cy="6072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0270" y="702420"/>
            <a:ext cx="8511460" cy="545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튜플 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7961" y="1712300"/>
            <a:ext cx="9376079" cy="3433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튜플 요소 수정 시 오류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8999" y="2202466"/>
            <a:ext cx="9354002" cy="245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튜플 요소 추출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657" y="1359836"/>
            <a:ext cx="9402685" cy="5079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튜플 길이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6457" y="1844599"/>
            <a:ext cx="9479086" cy="3168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튜플 병합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629" y="1983247"/>
            <a:ext cx="9496741" cy="2891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관리자 정보 저장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792" y="1818124"/>
            <a:ext cx="9514417" cy="388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3867" y="123796"/>
            <a:ext cx="7004264" cy="6610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와이드스크린</PresentationFormat>
  <Paragraphs>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84</cp:revision>
  <dcterms:created xsi:type="dcterms:W3CDTF">2020-11-24T02:02:16Z</dcterms:created>
  <dcterms:modified xsi:type="dcterms:W3CDTF">2021-02-07T21:45:55Z</dcterms:modified>
  <cp:version/>
</cp:coreProperties>
</file>