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sldIdLst>
    <p:sldId id="256" r:id="rId2"/>
    <p:sldId id="271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3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0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8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6581644" y="1628416"/>
            <a:ext cx="1418253" cy="1418253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98429" y="1974536"/>
            <a:ext cx="4562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3600" b="1"/>
              <a:t>함수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90079" y="3046669"/>
            <a:ext cx="4545834" cy="199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7.1 </a:t>
            </a:r>
            <a:r>
              <a:rPr lang="ko-KR" altLang="en-US" sz="2400"/>
              <a:t>함수란</a:t>
            </a:r>
            <a:r>
              <a:rPr lang="en-US" altLang="ko-KR" sz="2400"/>
              <a:t>?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7.2 </a:t>
            </a:r>
            <a:r>
              <a:rPr lang="ko-KR" altLang="en-US" sz="2400"/>
              <a:t>매개변수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7.3 </a:t>
            </a:r>
            <a:r>
              <a:rPr lang="ko-KR" altLang="en-US" sz="2400"/>
              <a:t>함수 값의 반환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7.4 </a:t>
            </a:r>
            <a:r>
              <a:rPr lang="ko-KR" altLang="en-US" sz="2400"/>
              <a:t>지역변수와 전역변수</a:t>
            </a:r>
          </a:p>
        </p:txBody>
      </p:sp>
      <p:sp>
        <p:nvSpPr>
          <p:cNvPr id="18" name="타원 17"/>
          <p:cNvSpPr/>
          <p:nvPr/>
        </p:nvSpPr>
        <p:spPr>
          <a:xfrm>
            <a:off x="6789251" y="1817361"/>
            <a:ext cx="1024035" cy="10240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FF0D5A"/>
                </a:solidFill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99154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8947" y="596778"/>
            <a:ext cx="8834105" cy="5664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1424" y="1398682"/>
            <a:ext cx="9929151" cy="4060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1255" y="833421"/>
            <a:ext cx="8729489" cy="5191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1600" y="1245558"/>
            <a:ext cx="9388799" cy="4366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5012" y="644685"/>
            <a:ext cx="8701976" cy="5568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3254" y="969516"/>
            <a:ext cx="9165492" cy="4918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3128" y="758249"/>
            <a:ext cx="9205743" cy="534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7713" y="542040"/>
            <a:ext cx="8096572" cy="57739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함수 값의 반환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7106" y="1605413"/>
            <a:ext cx="8517787" cy="4167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인치</a:t>
            </a:r>
            <a:r>
              <a:rPr lang="en-US" altLang="ko-KR" sz="3200" b="1"/>
              <a:t>/</a:t>
            </a:r>
            <a:r>
              <a:rPr lang="ko-KR" altLang="en-US" sz="3200" b="1"/>
              <a:t>센티미터 환산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2416" y="1703844"/>
            <a:ext cx="8527168" cy="38207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함수로 문자열 추출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6233" y="1736365"/>
            <a:ext cx="9419533" cy="3893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0356" y="602378"/>
            <a:ext cx="7891288" cy="5653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1975" y="868019"/>
            <a:ext cx="9368049" cy="5121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4446" y="680354"/>
            <a:ext cx="9303108" cy="5497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3173" y="359445"/>
            <a:ext cx="9185653" cy="6139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0646" y="825196"/>
            <a:ext cx="8770707" cy="5207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7212" y="339204"/>
            <a:ext cx="8477574" cy="6179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2099" y="701623"/>
            <a:ext cx="9327801" cy="5454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9471" y="341239"/>
            <a:ext cx="6873058" cy="61755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지역 변수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2967" y="1821323"/>
            <a:ext cx="8846067" cy="3215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메인 루틴에서 지역 변수 사용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8329" y="1825547"/>
            <a:ext cx="8835342" cy="3639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내장함수 종류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6635" y="1385243"/>
            <a:ext cx="8098730" cy="5126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전역 변수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9496" y="1994881"/>
            <a:ext cx="8793008" cy="3638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동일 이름의 전역</a:t>
            </a:r>
            <a:r>
              <a:rPr lang="en-US" altLang="ko-KR" sz="3200" b="1"/>
              <a:t>/</a:t>
            </a:r>
            <a:r>
              <a:rPr lang="ko-KR" altLang="en-US" sz="3200" b="1"/>
              <a:t>지역 변수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5736" y="1638214"/>
            <a:ext cx="8820526" cy="40225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키워드 </a:t>
            </a:r>
            <a:r>
              <a:rPr lang="en-US" altLang="ko-KR" sz="3200" b="1"/>
              <a:t>global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4205" y="1356681"/>
            <a:ext cx="8803590" cy="48005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원의 면적과 둘레 구하기</a:t>
            </a:r>
            <a:r>
              <a:rPr lang="en-US" altLang="ko-KR" sz="3200" b="1"/>
              <a:t>(1)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7975" y="1098443"/>
            <a:ext cx="7235050" cy="5463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원의 면적과 둘레 구하기</a:t>
            </a:r>
            <a:r>
              <a:rPr lang="en-US" altLang="ko-KR" sz="3200" b="1"/>
              <a:t>(2)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9058" y="1080026"/>
            <a:ext cx="7213884" cy="5491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매개변수와 인수의 개수 일치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9151" y="1689021"/>
            <a:ext cx="9313698" cy="3992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짝수</a:t>
            </a:r>
            <a:r>
              <a:rPr lang="en-US" altLang="ko-KR" sz="3200" b="1"/>
              <a:t>/</a:t>
            </a:r>
            <a:r>
              <a:rPr lang="ko-KR" altLang="en-US" sz="3200" b="1"/>
              <a:t>홀수 판별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7509" y="1391616"/>
            <a:ext cx="9336980" cy="4722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매개변수를 메인 루틴에서 사용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334" y="1394776"/>
            <a:ext cx="10439623" cy="4990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매개변수 </a:t>
            </a:r>
            <a:r>
              <a:rPr lang="en-US" altLang="ko-KR" sz="3200" b="1"/>
              <a:t>*args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7626" y="1212732"/>
            <a:ext cx="8316748" cy="5356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매개변수에 리스트 전달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1009" y="1597998"/>
            <a:ext cx="9209981" cy="42875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리스트 요소 추가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2699" y="1429705"/>
            <a:ext cx="8546602" cy="4834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와이드스크린</PresentationFormat>
  <Paragraphs>23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재호황</dc:creator>
  <cp:lastModifiedBy>재호황</cp:lastModifiedBy>
  <cp:revision>87</cp:revision>
  <dcterms:created xsi:type="dcterms:W3CDTF">2020-11-24T02:02:16Z</dcterms:created>
  <dcterms:modified xsi:type="dcterms:W3CDTF">2021-02-07T21:47:05Z</dcterms:modified>
  <cp:version/>
</cp:coreProperties>
</file>