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1"/>
  </p:sldMasterIdLst>
  <p:sldIdLst>
    <p:sldId id="256" r:id="rId2"/>
    <p:sldId id="271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6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3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1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2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3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0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0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8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6581644" y="1628416"/>
            <a:ext cx="1418253" cy="1418253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98429" y="1974536"/>
            <a:ext cx="4562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3600" b="1"/>
              <a:t>함수</a:t>
            </a:r>
            <a:r>
              <a:rPr lang="en-US" altLang="ko-KR" sz="3600" b="1"/>
              <a:t> </a:t>
            </a:r>
            <a:r>
              <a:rPr lang="ko-KR" altLang="en-US" sz="3600" b="1"/>
              <a:t>활용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90079" y="3046669"/>
            <a:ext cx="4545834" cy="199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8.1 </a:t>
            </a:r>
            <a:r>
              <a:rPr lang="ko-KR" altLang="en-US" sz="2400"/>
              <a:t>파이썬의 내장 함수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8.2 </a:t>
            </a:r>
            <a:r>
              <a:rPr lang="ko-KR" altLang="en-US" sz="2400"/>
              <a:t>사용자 함수 활용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8.3 </a:t>
            </a:r>
            <a:r>
              <a:rPr lang="ko-KR" altLang="en-US" sz="2400"/>
              <a:t>선형 탐색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8.4 </a:t>
            </a:r>
            <a:r>
              <a:rPr lang="ko-KR" altLang="en-US" sz="2400"/>
              <a:t>이진 탐색</a:t>
            </a:r>
          </a:p>
        </p:txBody>
      </p:sp>
      <p:sp>
        <p:nvSpPr>
          <p:cNvPr id="18" name="타원 17"/>
          <p:cNvSpPr/>
          <p:nvPr/>
        </p:nvSpPr>
        <p:spPr>
          <a:xfrm>
            <a:off x="6789251" y="1817361"/>
            <a:ext cx="1024035" cy="10240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FF0D5A"/>
                </a:solidFill>
              </a:rPr>
              <a:t>08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99154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9185" y="1013789"/>
            <a:ext cx="9433629" cy="4830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8731" y="619057"/>
            <a:ext cx="7914537" cy="5619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0420" y="1159843"/>
            <a:ext cx="9151160" cy="4538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43505" y="522117"/>
            <a:ext cx="7704990" cy="5813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회문인지 판별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56231" y="1144999"/>
            <a:ext cx="7279537" cy="5329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1280" y="565041"/>
            <a:ext cx="8329440" cy="5727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7772" y="417087"/>
            <a:ext cx="8856456" cy="602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단어 역순으로 출력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3886" y="1372546"/>
            <a:ext cx="7944227" cy="4700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문자열 존재 여부 판별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0806" y="1251904"/>
            <a:ext cx="7150387" cy="5191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다수의 문자열 치환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8682" y="1523894"/>
            <a:ext cx="7734636" cy="489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내장함수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9080" y="1310114"/>
            <a:ext cx="5653837" cy="5211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다수의 문자열 치환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8748" y="1866824"/>
            <a:ext cx="8374503" cy="3738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문자열 위치 이동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5565" y="1469916"/>
            <a:ext cx="8100869" cy="4563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문자열 위치 이동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4773" y="2003347"/>
            <a:ext cx="9002454" cy="35726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0215" y="813255"/>
            <a:ext cx="8911570" cy="5231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8626" y="1081526"/>
            <a:ext cx="9534748" cy="4694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2375" y="612397"/>
            <a:ext cx="9087250" cy="5633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56855" y="646543"/>
            <a:ext cx="7678289" cy="55649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선형 탐색의 원리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73259" y="1077252"/>
            <a:ext cx="6045481" cy="5671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최댓값 구하기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58902" y="1248709"/>
            <a:ext cx="6674193" cy="4826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7921" y="978405"/>
            <a:ext cx="8916158" cy="4901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내장함수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0329" y="1813895"/>
            <a:ext cx="7791341" cy="3980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66729" y="601407"/>
            <a:ext cx="8458542" cy="565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이진 탐색의 원리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0873" y="2318758"/>
            <a:ext cx="8910253" cy="2546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이진 탐색의 원리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0205" y="1454041"/>
            <a:ext cx="7171591" cy="4766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이진 탐색의 원리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38458" y="1020126"/>
            <a:ext cx="4915083" cy="5681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특정 요소 인덱스 찾기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6927" y="1302687"/>
            <a:ext cx="7558145" cy="4982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특정 요소 인덱스 찾기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1325" y="2133528"/>
            <a:ext cx="7529349" cy="2947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7735" y="1027912"/>
            <a:ext cx="8856529" cy="4802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3269" y="121983"/>
            <a:ext cx="6445460" cy="66140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아스키 코드 구하기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0826" y="2418252"/>
            <a:ext cx="8810349" cy="2021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16</a:t>
            </a:r>
            <a:r>
              <a:rPr lang="ko-KR" altLang="en-US" sz="3200" b="1"/>
              <a:t>진수</a:t>
            </a:r>
            <a:r>
              <a:rPr lang="en-US" altLang="ko-KR" sz="3200" b="1"/>
              <a:t>/2</a:t>
            </a:r>
            <a:r>
              <a:rPr lang="ko-KR" altLang="en-US" sz="3200" b="1"/>
              <a:t>진수로 표기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8454" y="1889053"/>
            <a:ext cx="8795092" cy="36611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반올림 값 구하기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3709" y="1934571"/>
            <a:ext cx="8804581" cy="3232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최댓값 구하기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1411" y="1867888"/>
            <a:ext cx="8869175" cy="3589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소수 여부 판별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545" y="1146069"/>
            <a:ext cx="6470909" cy="5289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세제곱 합계 구하기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6464" y="1568361"/>
            <a:ext cx="7779071" cy="4312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와이드스크린</PresentationFormat>
  <Paragraphs>28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재호황</dc:creator>
  <cp:lastModifiedBy>재호황</cp:lastModifiedBy>
  <cp:revision>95</cp:revision>
  <dcterms:created xsi:type="dcterms:W3CDTF">2020-11-24T02:02:16Z</dcterms:created>
  <dcterms:modified xsi:type="dcterms:W3CDTF">2021-02-07T21:49:46Z</dcterms:modified>
  <cp:version/>
</cp:coreProperties>
</file>