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sldIdLst>
    <p:sldId id="256" r:id="rId2"/>
    <p:sldId id="271" r:id="rId3"/>
    <p:sldId id="394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5816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294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9.1 </a:t>
            </a:r>
            <a:r>
              <a:rPr lang="ko-KR" altLang="en-US" sz="2400"/>
              <a:t>모듈이란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9.2 math </a:t>
            </a:r>
            <a:r>
              <a:rPr lang="ko-KR" altLang="en-US" sz="2400"/>
              <a:t>모듈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9.3 time</a:t>
            </a:r>
            <a:r>
              <a:rPr lang="ko-KR" altLang="en-US" sz="2400"/>
              <a:t> 모듈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9.4 datetime</a:t>
            </a:r>
            <a:r>
              <a:rPr lang="ko-KR" altLang="en-US" sz="2400"/>
              <a:t> 모듈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9.5 random </a:t>
            </a:r>
            <a:r>
              <a:rPr lang="ko-KR" altLang="en-US" sz="2400"/>
              <a:t>모듈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9.6</a:t>
            </a:r>
            <a:r>
              <a:rPr lang="ko-KR" altLang="en-US" sz="2400"/>
              <a:t> 주사위 게임 만들기</a:t>
            </a:r>
          </a:p>
        </p:txBody>
      </p:sp>
      <p:sp>
        <p:nvSpPr>
          <p:cNvPr id="18" name="타원 17"/>
          <p:cNvSpPr/>
          <p:nvPr/>
        </p:nvSpPr>
        <p:spPr>
          <a:xfrm>
            <a:off x="67892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09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math.sin() </a:t>
            </a:r>
            <a:r>
              <a:rPr lang="ko-KR" altLang="en-US" sz="3200" b="1"/>
              <a:t>함수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604" y="1741928"/>
            <a:ext cx="9114792" cy="3766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math.cos() </a:t>
            </a:r>
            <a:r>
              <a:rPr lang="ko-KR" altLang="en-US" sz="3200" b="1"/>
              <a:t>함수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736" y="1944070"/>
            <a:ext cx="9182527" cy="380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math.tan() </a:t>
            </a:r>
            <a:r>
              <a:rPr lang="ko-KR" altLang="en-US" sz="3200" b="1"/>
              <a:t>함수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9554" y="1940895"/>
            <a:ext cx="9152892" cy="380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math.ceil() </a:t>
            </a:r>
            <a:r>
              <a:rPr lang="ko-KR" altLang="en-US" sz="3200" b="1"/>
              <a:t>함수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5808" y="1890097"/>
            <a:ext cx="9160383" cy="3723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math.floor() </a:t>
            </a:r>
            <a:r>
              <a:rPr lang="ko-KR" altLang="en-US" sz="3200" b="1"/>
              <a:t>함수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9772" y="1954656"/>
            <a:ext cx="9072454" cy="366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round() </a:t>
            </a:r>
            <a:r>
              <a:rPr lang="ko-KR" altLang="en-US" sz="3200" b="1"/>
              <a:t>함수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289" y="2108131"/>
            <a:ext cx="9017422" cy="2896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math.fsum() </a:t>
            </a:r>
            <a:r>
              <a:rPr lang="ko-KR" altLang="en-US" sz="3200" b="1"/>
              <a:t>함수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9940" y="2063671"/>
            <a:ext cx="9172119" cy="3376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math.log()/math.log10() </a:t>
            </a:r>
            <a:r>
              <a:rPr lang="ko-KR" altLang="en-US" sz="3200" b="1"/>
              <a:t>함수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7272" y="1806488"/>
            <a:ext cx="9157456" cy="3731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math.pow() </a:t>
            </a:r>
            <a:r>
              <a:rPr lang="ko-KR" altLang="en-US" sz="3200" b="1"/>
              <a:t>함수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6488" y="1890103"/>
            <a:ext cx="9119024" cy="342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math.sqrt() </a:t>
            </a:r>
            <a:r>
              <a:rPr lang="ko-KR" altLang="en-US" sz="3200" b="1"/>
              <a:t>함수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7546" y="2057319"/>
            <a:ext cx="9116908" cy="3432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smtClean="0"/>
              <a:t>모듈이란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9745" y="2186247"/>
            <a:ext cx="7813964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하나의 파일을 </a:t>
            </a:r>
            <a:r>
              <a:rPr lang="ko-KR" altLang="en-US" sz="2800" dirty="0" err="1"/>
              <a:t>여러개로</a:t>
            </a:r>
            <a:r>
              <a:rPr lang="ko-KR" altLang="en-US" sz="2800" dirty="0"/>
              <a:t> 나누어 </a:t>
            </a:r>
            <a:r>
              <a:rPr lang="ko-KR" altLang="en-US" sz="2800" dirty="0" smtClean="0"/>
              <a:t>관리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프로그램에서 공통적으로 사용되는 함수들을 모아서 별도의 파일에 저장하는 기능을 제공 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필요한 모듈 파일을 불러와서 파일 내에 정의된 함수들을 쉽게 이용 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time</a:t>
            </a:r>
            <a:r>
              <a:rPr lang="ko-KR" altLang="en-US" sz="3200" b="1"/>
              <a:t> 모듈의 모듈 함수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238" y="1442392"/>
            <a:ext cx="9285523" cy="5036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현재 시간 구하기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6528" y="2092256"/>
            <a:ext cx="9298943" cy="2997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GMT </a:t>
            </a:r>
            <a:r>
              <a:rPr lang="ko-KR" altLang="en-US" sz="3200" b="1"/>
              <a:t>기준 시간 구하기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4995" y="2066856"/>
            <a:ext cx="9282008" cy="299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현지 시간 구하기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12" y="1374658"/>
            <a:ext cx="9023776" cy="4954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스템프를 문자열로 변환하기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5254" y="2094373"/>
            <a:ext cx="9401492" cy="3006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시간을 특정 포맷으로 변환하기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0546" y="1913387"/>
            <a:ext cx="9370907" cy="3491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strftime()</a:t>
            </a:r>
            <a:r>
              <a:rPr lang="ko-KR" altLang="en-US" sz="3200" b="1"/>
              <a:t> 함수에서 쓰이는 포맷 기호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5931" y="1152404"/>
            <a:ext cx="7000138" cy="5269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실행 시간 지연시키기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2118" y="1947259"/>
            <a:ext cx="8987764" cy="3323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프로그램 실행 시간 측정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5016" y="1225425"/>
            <a:ext cx="8301967" cy="5160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datetime</a:t>
            </a:r>
            <a:r>
              <a:rPr lang="ko-KR" altLang="en-US" sz="3200" b="1"/>
              <a:t> 모듈의 모듈 함수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715" y="2040396"/>
            <a:ext cx="9058570" cy="323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모듈 생성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9809" y="1935623"/>
            <a:ext cx="8972382" cy="33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datetime.timedelta()</a:t>
            </a:r>
            <a:r>
              <a:rPr lang="ko-KR" altLang="en-US" sz="3200" b="1"/>
              <a:t> 함수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8142" y="1920799"/>
            <a:ext cx="9095716" cy="344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오늘 날짜 구하기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2048" y="2078501"/>
            <a:ext cx="8967904" cy="2954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일주일 후의 날짜 구하기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7034" y="1534483"/>
            <a:ext cx="8997932" cy="4476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현재 날짜와 시간 구하기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9349" y="1064572"/>
            <a:ext cx="7493302" cy="5492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</a:t>
            </a:r>
            <a:r>
              <a:rPr lang="ko-KR" altLang="en-US" sz="3200" b="1"/>
              <a:t> 모듈의 모듈 함수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1867" y="1800126"/>
            <a:ext cx="9068266" cy="3829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random.random</a:t>
            </a:r>
            <a:r>
              <a:rPr lang="ko-KR" altLang="en-US" sz="3200" b="1"/>
              <a:t> 함수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9641" y="2037214"/>
            <a:ext cx="9112718" cy="3016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random.uniform()</a:t>
            </a:r>
            <a:r>
              <a:rPr lang="ko-KR" altLang="en-US" sz="3200" b="1"/>
              <a:t> 함수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3144" y="2219251"/>
            <a:ext cx="8985712" cy="2863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random.randint()</a:t>
            </a:r>
            <a:r>
              <a:rPr lang="ko-KR" altLang="en-US" sz="3200" b="1"/>
              <a:t> 함수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5042" y="2201256"/>
            <a:ext cx="9061915" cy="2984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random.choice()</a:t>
            </a:r>
            <a:r>
              <a:rPr lang="ko-KR" altLang="en-US" sz="3200" b="1"/>
              <a:t> 함수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2342" y="1769438"/>
            <a:ext cx="9087317" cy="3714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random.shuffle()</a:t>
            </a:r>
            <a:r>
              <a:rPr lang="ko-KR" altLang="en-US" sz="3200" b="1"/>
              <a:t> 함수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516" y="1910197"/>
            <a:ext cx="9080967" cy="3651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모듈 불러오기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4304" y="2192807"/>
            <a:ext cx="9123392" cy="3013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게임 시작 시간 표시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0374" y="1955996"/>
            <a:ext cx="9231251" cy="2946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던지기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6124" y="1264595"/>
            <a:ext cx="7899752" cy="5059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승부 판정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8289" y="1248702"/>
            <a:ext cx="7095421" cy="5212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던지기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7888" y="1406429"/>
            <a:ext cx="7256224" cy="478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던지기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5552" y="1400081"/>
            <a:ext cx="7340896" cy="469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던지기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420" y="1808262"/>
            <a:ext cx="7273160" cy="324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주사위 던지기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420" y="1808262"/>
            <a:ext cx="7273160" cy="324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모듈 파일 예시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8094" y="1492163"/>
            <a:ext cx="9295811" cy="4402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import ~ </a:t>
            </a:r>
            <a:r>
              <a:rPr lang="ko-KR" altLang="en-US" sz="3200" b="1"/>
              <a:t>구문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7945" y="1570484"/>
            <a:ext cx="9176111" cy="4149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import ~</a:t>
            </a:r>
            <a:r>
              <a:rPr lang="ko-KR" altLang="en-US" sz="3200" b="1"/>
              <a:t> </a:t>
            </a:r>
            <a:r>
              <a:rPr lang="en-US" altLang="ko-KR" sz="3200" b="1"/>
              <a:t>as ~ </a:t>
            </a:r>
            <a:r>
              <a:rPr lang="ko-KR" altLang="en-US" sz="3200" b="1"/>
              <a:t>구문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2653" y="1712303"/>
            <a:ext cx="9186694" cy="4088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from ~ import ~ </a:t>
            </a:r>
            <a:r>
              <a:rPr lang="ko-KR" altLang="en-US" sz="3200" b="1"/>
              <a:t>구문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9368" y="1800145"/>
            <a:ext cx="9233263" cy="4086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math</a:t>
            </a:r>
            <a:r>
              <a:rPr lang="ko-KR" altLang="en-US" sz="3200" b="1"/>
              <a:t> 모듈의 모듈 함수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3604" y="1125949"/>
            <a:ext cx="6504792" cy="55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</Words>
  <Application>Microsoft Office PowerPoint</Application>
  <PresentationFormat>와이드스크린</PresentationFormat>
  <Paragraphs>56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106</cp:revision>
  <dcterms:created xsi:type="dcterms:W3CDTF">2020-11-24T02:02:16Z</dcterms:created>
  <dcterms:modified xsi:type="dcterms:W3CDTF">2021-02-07T21:55:16Z</dcterms:modified>
  <cp:version/>
</cp:coreProperties>
</file>