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219" r:id="rId2"/>
    <p:sldId id="616" r:id="rId3"/>
    <p:sldId id="634" r:id="rId4"/>
    <p:sldId id="579" r:id="rId5"/>
    <p:sldId id="580" r:id="rId6"/>
    <p:sldId id="581" r:id="rId7"/>
    <p:sldId id="592" r:id="rId8"/>
    <p:sldId id="2147470771" r:id="rId9"/>
    <p:sldId id="1220" r:id="rId10"/>
    <p:sldId id="2147470772" r:id="rId11"/>
    <p:sldId id="615" r:id="rId12"/>
    <p:sldId id="306" r:id="rId13"/>
    <p:sldId id="297" r:id="rId14"/>
    <p:sldId id="303" r:id="rId15"/>
    <p:sldId id="304" r:id="rId16"/>
    <p:sldId id="21474707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C631DE-DBB1-4857-9143-E26096FDEE2D}" v="12" dt="2024-06-27T11:56:24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1" autoAdjust="0"/>
    <p:restoredTop sz="88138" autoAdjust="0"/>
  </p:normalViewPr>
  <p:slideViewPr>
    <p:cSldViewPr snapToGrid="0">
      <p:cViewPr varScale="1">
        <p:scale>
          <a:sx n="63" d="100"/>
          <a:sy n="63" d="100"/>
        </p:scale>
        <p:origin x="60" y="1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s, Christopher2" userId="2549cc93-a3be-4252-9328-abf99d439890" providerId="ADAL" clId="{64A0ED2F-3AA6-45CF-9742-E91F23276D0C}"/>
    <pc:docChg chg="undo redo custSel addSld delSld modSld">
      <pc:chgData name="Davis, Christopher2" userId="2549cc93-a3be-4252-9328-abf99d439890" providerId="ADAL" clId="{64A0ED2F-3AA6-45CF-9742-E91F23276D0C}" dt="2024-06-25T16:55:16.177" v="1850" actId="115"/>
      <pc:docMkLst>
        <pc:docMk/>
      </pc:docMkLst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0" sldId="258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0" sldId="267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0" sldId="270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0" sldId="272"/>
        </pc:sldMkLst>
      </pc:sldChg>
      <pc:sldChg chg="modSp mod">
        <pc:chgData name="Davis, Christopher2" userId="2549cc93-a3be-4252-9328-abf99d439890" providerId="ADAL" clId="{64A0ED2F-3AA6-45CF-9742-E91F23276D0C}" dt="2024-06-18T15:44:22.511" v="113" actId="208"/>
        <pc:sldMkLst>
          <pc:docMk/>
          <pc:sldMk cId="268412571" sldId="579"/>
        </pc:sldMkLst>
        <pc:spChg chg="mod">
          <ac:chgData name="Davis, Christopher2" userId="2549cc93-a3be-4252-9328-abf99d439890" providerId="ADAL" clId="{64A0ED2F-3AA6-45CF-9742-E91F23276D0C}" dt="2024-06-18T15:41:00.972" v="97"/>
          <ac:spMkLst>
            <pc:docMk/>
            <pc:sldMk cId="268412571" sldId="579"/>
            <ac:spMk id="10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4:06.213" v="109" actId="207"/>
          <ac:spMkLst>
            <pc:docMk/>
            <pc:sldMk cId="268412571" sldId="579"/>
            <ac:spMk id="11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4:13.446" v="111" actId="208"/>
          <ac:spMkLst>
            <pc:docMk/>
            <pc:sldMk cId="268412571" sldId="579"/>
            <ac:spMk id="121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4:22.511" v="113" actId="208"/>
          <ac:spMkLst>
            <pc:docMk/>
            <pc:sldMk cId="268412571" sldId="579"/>
            <ac:spMk id="124" creationId="{00000000-0000-0000-0000-000000000000}"/>
          </ac:spMkLst>
        </pc:spChg>
      </pc:sldChg>
      <pc:sldChg chg="addSp delSp modSp mod modAnim">
        <pc:chgData name="Davis, Christopher2" userId="2549cc93-a3be-4252-9328-abf99d439890" providerId="ADAL" clId="{64A0ED2F-3AA6-45CF-9742-E91F23276D0C}" dt="2024-06-25T16:55:16.177" v="1850" actId="115"/>
        <pc:sldMkLst>
          <pc:docMk/>
          <pc:sldMk cId="6790849" sldId="581"/>
        </pc:sldMkLst>
        <pc:spChg chg="mod">
          <ac:chgData name="Davis, Christopher2" userId="2549cc93-a3be-4252-9328-abf99d439890" providerId="ADAL" clId="{64A0ED2F-3AA6-45CF-9742-E91F23276D0C}" dt="2024-06-25T16:52:03.488" v="1675" actId="20577"/>
          <ac:spMkLst>
            <pc:docMk/>
            <pc:sldMk cId="6790849" sldId="581"/>
            <ac:spMk id="5" creationId="{E4A3A87D-A612-C44B-E0D9-9A68E0FD8E1B}"/>
          </ac:spMkLst>
        </pc:spChg>
        <pc:spChg chg="mod ord">
          <ac:chgData name="Davis, Christopher2" userId="2549cc93-a3be-4252-9328-abf99d439890" providerId="ADAL" clId="{64A0ED2F-3AA6-45CF-9742-E91F23276D0C}" dt="2024-06-25T16:55:16.177" v="1850" actId="115"/>
          <ac:spMkLst>
            <pc:docMk/>
            <pc:sldMk cId="6790849" sldId="581"/>
            <ac:spMk id="7" creationId="{C24A6F97-11C2-3EFC-D54A-780DE6CCD0FA}"/>
          </ac:spMkLst>
        </pc:spChg>
        <pc:spChg chg="mod">
          <ac:chgData name="Davis, Christopher2" userId="2549cc93-a3be-4252-9328-abf99d439890" providerId="ADAL" clId="{64A0ED2F-3AA6-45CF-9742-E91F23276D0C}" dt="2024-06-25T16:52:31.482" v="1676" actId="20577"/>
          <ac:spMkLst>
            <pc:docMk/>
            <pc:sldMk cId="6790849" sldId="581"/>
            <ac:spMk id="14" creationId="{86E5413F-E627-AF34-1223-358BFE6BB167}"/>
          </ac:spMkLst>
        </pc:spChg>
        <pc:graphicFrameChg chg="add del mod modGraphic">
          <ac:chgData name="Davis, Christopher2" userId="2549cc93-a3be-4252-9328-abf99d439890" providerId="ADAL" clId="{64A0ED2F-3AA6-45CF-9742-E91F23276D0C}" dt="2024-06-25T14:17:07.982" v="1529" actId="478"/>
          <ac:graphicFrameMkLst>
            <pc:docMk/>
            <pc:sldMk cId="6790849" sldId="581"/>
            <ac:graphicFrameMk id="8" creationId="{F08F54EB-2A9D-DC4B-B900-5670AFCFE6E4}"/>
          </ac:graphicFrameMkLst>
        </pc:graphicFrameChg>
        <pc:graphicFrameChg chg="add mod ord modGraphic">
          <ac:chgData name="Davis, Christopher2" userId="2549cc93-a3be-4252-9328-abf99d439890" providerId="ADAL" clId="{64A0ED2F-3AA6-45CF-9742-E91F23276D0C}" dt="2024-06-25T15:46:08.307" v="1633" actId="1036"/>
          <ac:graphicFrameMkLst>
            <pc:docMk/>
            <pc:sldMk cId="6790849" sldId="581"/>
            <ac:graphicFrameMk id="9" creationId="{79074374-8313-4A5F-3441-810DD93C1E7F}"/>
          </ac:graphicFrameMkLst>
        </pc:graphicFrameChg>
        <pc:cxnChg chg="mod">
          <ac:chgData name="Davis, Christopher2" userId="2549cc93-a3be-4252-9328-abf99d439890" providerId="ADAL" clId="{64A0ED2F-3AA6-45CF-9742-E91F23276D0C}" dt="2024-06-25T15:46:23.393" v="1639" actId="1037"/>
          <ac:cxnSpMkLst>
            <pc:docMk/>
            <pc:sldMk cId="6790849" sldId="581"/>
            <ac:cxnSpMk id="16" creationId="{FFFDF27B-0E83-3CD9-3DDE-5844513A43EE}"/>
          </ac:cxnSpMkLst>
        </pc:cxnChg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3689616370" sldId="594"/>
        </pc:sldMkLst>
      </pc:sldChg>
      <pc:sldChg chg="modSp mod">
        <pc:chgData name="Davis, Christopher2" userId="2549cc93-a3be-4252-9328-abf99d439890" providerId="ADAL" clId="{64A0ED2F-3AA6-45CF-9742-E91F23276D0C}" dt="2024-06-18T15:12:56.493" v="5" actId="1036"/>
        <pc:sldMkLst>
          <pc:docMk/>
          <pc:sldMk cId="2733423447" sldId="616"/>
        </pc:sldMkLst>
        <pc:grpChg chg="mod">
          <ac:chgData name="Davis, Christopher2" userId="2549cc93-a3be-4252-9328-abf99d439890" providerId="ADAL" clId="{64A0ED2F-3AA6-45CF-9742-E91F23276D0C}" dt="2024-06-18T15:12:56.493" v="5" actId="1036"/>
          <ac:grpSpMkLst>
            <pc:docMk/>
            <pc:sldMk cId="2733423447" sldId="616"/>
            <ac:grpSpMk id="4" creationId="{9E9E968A-CC66-A7CC-C74C-A90628A427E6}"/>
          </ac:grpSpMkLst>
        </pc:grpChg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3099943735" sldId="630"/>
        </pc:sldMkLst>
      </pc:sldChg>
      <pc:sldChg chg="modSp mod">
        <pc:chgData name="Davis, Christopher2" userId="2549cc93-a3be-4252-9328-abf99d439890" providerId="ADAL" clId="{64A0ED2F-3AA6-45CF-9742-E91F23276D0C}" dt="2024-06-24T19:15:21.181" v="1345" actId="115"/>
        <pc:sldMkLst>
          <pc:docMk/>
          <pc:sldMk cId="1931465064" sldId="634"/>
        </pc:sldMkLst>
        <pc:spChg chg="mod">
          <ac:chgData name="Davis, Christopher2" userId="2549cc93-a3be-4252-9328-abf99d439890" providerId="ADAL" clId="{64A0ED2F-3AA6-45CF-9742-E91F23276D0C}" dt="2024-06-24T19:15:21.181" v="1345" actId="115"/>
          <ac:spMkLst>
            <pc:docMk/>
            <pc:sldMk cId="1931465064" sldId="634"/>
            <ac:spMk id="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5:05.883" v="119" actId="208"/>
          <ac:spMkLst>
            <pc:docMk/>
            <pc:sldMk cId="1931465064" sldId="634"/>
            <ac:spMk id="42" creationId="{E5D4FB6A-D556-FC5C-D092-913E3329F1E6}"/>
          </ac:spMkLst>
        </pc:spChg>
        <pc:spChg chg="mod">
          <ac:chgData name="Davis, Christopher2" userId="2549cc93-a3be-4252-9328-abf99d439890" providerId="ADAL" clId="{64A0ED2F-3AA6-45CF-9742-E91F23276D0C}" dt="2024-06-18T15:45:13.115" v="121" actId="208"/>
          <ac:spMkLst>
            <pc:docMk/>
            <pc:sldMk cId="1931465064" sldId="634"/>
            <ac:spMk id="7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0:38.570" v="96" actId="20577"/>
          <ac:spMkLst>
            <pc:docMk/>
            <pc:sldMk cId="1931465064" sldId="634"/>
            <ac:spMk id="94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4:50.949" v="115" actId="207"/>
          <ac:spMkLst>
            <pc:docMk/>
            <pc:sldMk cId="1931465064" sldId="634"/>
            <ac:spMk id="11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4:57.559" v="117" actId="208"/>
          <ac:spMkLst>
            <pc:docMk/>
            <pc:sldMk cId="1931465064" sldId="634"/>
            <ac:spMk id="121" creationId="{00000000-0000-0000-0000-000000000000}"/>
          </ac:spMkLst>
        </pc:spChg>
      </pc:sldChg>
      <pc:sldChg chg="addSp delSp modSp mod setBg setClrOvrMap delDesignElem chgLayout">
        <pc:chgData name="Davis, Christopher2" userId="2549cc93-a3be-4252-9328-abf99d439890" providerId="ADAL" clId="{64A0ED2F-3AA6-45CF-9742-E91F23276D0C}" dt="2024-06-18T16:08:17.053" v="249" actId="931"/>
        <pc:sldMkLst>
          <pc:docMk/>
          <pc:sldMk cId="1862120553" sldId="1219"/>
        </pc:sldMkLst>
        <pc:spChg chg="mod ord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2" creationId="{11E36461-02FC-AD4C-9E6E-7182AE870254}"/>
          </ac:spMkLst>
        </pc:spChg>
        <pc:spChg chg="add del mod">
          <ac:chgData name="Davis, Christopher2" userId="2549cc93-a3be-4252-9328-abf99d439890" providerId="ADAL" clId="{64A0ED2F-3AA6-45CF-9742-E91F23276D0C}" dt="2024-06-18T15:51:50.376" v="165" actId="6264"/>
          <ac:spMkLst>
            <pc:docMk/>
            <pc:sldMk cId="1862120553" sldId="1219"/>
            <ac:spMk id="3" creationId="{E490515A-E77B-89D7-3DFB-025384D48E75}"/>
          </ac:spMkLst>
        </pc:spChg>
        <pc:spChg chg="add del mod">
          <ac:chgData name="Davis, Christopher2" userId="2549cc93-a3be-4252-9328-abf99d439890" providerId="ADAL" clId="{64A0ED2F-3AA6-45CF-9742-E91F23276D0C}" dt="2024-06-18T15:51:50.376" v="165" actId="6264"/>
          <ac:spMkLst>
            <pc:docMk/>
            <pc:sldMk cId="1862120553" sldId="1219"/>
            <ac:spMk id="4" creationId="{866C5382-59E2-4861-FA5A-A7B5FFD7DCEC}"/>
          </ac:spMkLst>
        </pc:spChg>
        <pc:spChg chg="add del mod">
          <ac:chgData name="Davis, Christopher2" userId="2549cc93-a3be-4252-9328-abf99d439890" providerId="ADAL" clId="{64A0ED2F-3AA6-45CF-9742-E91F23276D0C}" dt="2024-06-18T15:53:33.925" v="182" actId="6264"/>
          <ac:spMkLst>
            <pc:docMk/>
            <pc:sldMk cId="1862120553" sldId="1219"/>
            <ac:spMk id="5" creationId="{E2F1C332-7784-6E74-10D0-FEB81F011F88}"/>
          </ac:spMkLst>
        </pc:spChg>
        <pc:spChg chg="mod ord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6" creationId="{6DE81536-2B10-2349-8DED-E9A9F3EA76BD}"/>
          </ac:spMkLst>
        </pc:spChg>
        <pc:spChg chg="add del mod">
          <ac:chgData name="Davis, Christopher2" userId="2549cc93-a3be-4252-9328-abf99d439890" providerId="ADAL" clId="{64A0ED2F-3AA6-45CF-9742-E91F23276D0C}" dt="2024-06-18T15:53:33.925" v="182" actId="6264"/>
          <ac:spMkLst>
            <pc:docMk/>
            <pc:sldMk cId="1862120553" sldId="1219"/>
            <ac:spMk id="7" creationId="{3CC2161C-D5A3-9944-B03C-E0E282B2A6CE}"/>
          </ac:spMkLst>
        </pc:spChg>
        <pc:spChg chg="add del">
          <ac:chgData name="Davis, Christopher2" userId="2549cc93-a3be-4252-9328-abf99d439890" providerId="ADAL" clId="{64A0ED2F-3AA6-45CF-9742-E91F23276D0C}" dt="2024-06-18T15:52:41.882" v="169" actId="26606"/>
          <ac:spMkLst>
            <pc:docMk/>
            <pc:sldMk cId="1862120553" sldId="1219"/>
            <ac:spMk id="10" creationId="{675FFAD0-2409-47F2-980A-2CF4FFC69BE2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11" creationId="{DEE2AD96-B495-4E06-9291-B71706F728CB}"/>
          </ac:spMkLst>
        </pc:spChg>
        <pc:spChg chg="add del">
          <ac:chgData name="Davis, Christopher2" userId="2549cc93-a3be-4252-9328-abf99d439890" providerId="ADAL" clId="{64A0ED2F-3AA6-45CF-9742-E91F23276D0C}" dt="2024-06-18T15:53:40.945" v="185" actId="26606"/>
          <ac:spMkLst>
            <pc:docMk/>
            <pc:sldMk cId="1862120553" sldId="1219"/>
            <ac:spMk id="12" creationId="{71B2258F-86CA-4D4D-8270-BC05FCDEBFB3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13" creationId="{53CF6D67-C5A8-4ADD-9E8E-1E38CA1D3166}"/>
          </ac:spMkLst>
        </pc:spChg>
        <pc:spChg chg="add del">
          <ac:chgData name="Davis, Christopher2" userId="2549cc93-a3be-4252-9328-abf99d439890" providerId="ADAL" clId="{64A0ED2F-3AA6-45CF-9742-E91F23276D0C}" dt="2024-06-18T15:52:41.882" v="169" actId="26606"/>
          <ac:spMkLst>
            <pc:docMk/>
            <pc:sldMk cId="1862120553" sldId="1219"/>
            <ac:spMk id="14" creationId="{CBB2B1F0-0DD6-4744-9A46-7A344FB48E40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15" creationId="{86909FA0-B515-4681-B7A8-FA281D133B94}"/>
          </ac:spMkLst>
        </pc:spChg>
        <pc:spChg chg="add del">
          <ac:chgData name="Davis, Christopher2" userId="2549cc93-a3be-4252-9328-abf99d439890" providerId="ADAL" clId="{64A0ED2F-3AA6-45CF-9742-E91F23276D0C}" dt="2024-06-18T15:52:41.882" v="169" actId="26606"/>
          <ac:spMkLst>
            <pc:docMk/>
            <pc:sldMk cId="1862120553" sldId="1219"/>
            <ac:spMk id="16" creationId="{52D502E5-F6B4-4D58-B4AE-FC466FF15EE8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17" creationId="{21C9FE86-FCC3-4A31-AA1C-C882262B7FE7}"/>
          </ac:spMkLst>
        </pc:spChg>
        <pc:spChg chg="add del">
          <ac:chgData name="Davis, Christopher2" userId="2549cc93-a3be-4252-9328-abf99d439890" providerId="ADAL" clId="{64A0ED2F-3AA6-45CF-9742-E91F23276D0C}" dt="2024-06-18T15:52:41.882" v="169" actId="26606"/>
          <ac:spMkLst>
            <pc:docMk/>
            <pc:sldMk cId="1862120553" sldId="1219"/>
            <ac:spMk id="18" creationId="{9DECDBF4-02B6-4BB4-B65B-B8107AD6A9E8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19" creationId="{7D96243B-ECED-4B71-8E06-AE9A285EAD20}"/>
          </ac:spMkLst>
        </pc:spChg>
        <pc:spChg chg="add del">
          <ac:chgData name="Davis, Christopher2" userId="2549cc93-a3be-4252-9328-abf99d439890" providerId="ADAL" clId="{64A0ED2F-3AA6-45CF-9742-E91F23276D0C}" dt="2024-06-18T15:52:43.900" v="171" actId="26606"/>
          <ac:spMkLst>
            <pc:docMk/>
            <pc:sldMk cId="1862120553" sldId="1219"/>
            <ac:spMk id="20" creationId="{7C432AFE-B3D2-4BFF-BF8F-96C27AFF1AC7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21" creationId="{A09989E4-EFDC-4A90-A633-E0525FB4139E}"/>
          </ac:spMkLst>
        </pc:spChg>
        <pc:spChg chg="add del">
          <ac:chgData name="Davis, Christopher2" userId="2549cc93-a3be-4252-9328-abf99d439890" providerId="ADAL" clId="{64A0ED2F-3AA6-45CF-9742-E91F23276D0C}" dt="2024-06-18T15:52:43.900" v="171" actId="26606"/>
          <ac:spMkLst>
            <pc:docMk/>
            <pc:sldMk cId="1862120553" sldId="1219"/>
            <ac:spMk id="22" creationId="{AF2F604E-43BE-4DC3-B983-E071523364F8}"/>
          </ac:spMkLst>
        </pc:spChg>
        <pc:spChg chg="add del">
          <ac:chgData name="Davis, Christopher2" userId="2549cc93-a3be-4252-9328-abf99d439890" providerId="ADAL" clId="{64A0ED2F-3AA6-45CF-9742-E91F23276D0C}" dt="2024-06-18T15:52:43.900" v="171" actId="26606"/>
          <ac:spMkLst>
            <pc:docMk/>
            <pc:sldMk cId="1862120553" sldId="1219"/>
            <ac:spMk id="23" creationId="{08C9B587-E65E-4B52-B37C-ABEBB6E87928}"/>
          </ac:spMkLst>
        </pc:spChg>
        <pc:spChg chg="add del">
          <ac:chgData name="Davis, Christopher2" userId="2549cc93-a3be-4252-9328-abf99d439890" providerId="ADAL" clId="{64A0ED2F-3AA6-45CF-9742-E91F23276D0C}" dt="2024-06-18T15:52:55.903" v="177" actId="26606"/>
          <ac:spMkLst>
            <pc:docMk/>
            <pc:sldMk cId="1862120553" sldId="1219"/>
            <ac:spMk id="24" creationId="{D47766EE-4192-4B2D-A5A0-F60F9A5F743F}"/>
          </ac:spMkLst>
        </pc:spChg>
        <pc:spChg chg="add del">
          <ac:chgData name="Davis, Christopher2" userId="2549cc93-a3be-4252-9328-abf99d439890" providerId="ADAL" clId="{64A0ED2F-3AA6-45CF-9742-E91F23276D0C}" dt="2024-06-18T15:52:47.180" v="173" actId="26606"/>
          <ac:spMkLst>
            <pc:docMk/>
            <pc:sldMk cId="1862120553" sldId="1219"/>
            <ac:spMk id="25" creationId="{9F79630B-0F0B-446E-A637-38FA8F61D10E}"/>
          </ac:spMkLst>
        </pc:spChg>
        <pc:spChg chg="add del">
          <ac:chgData name="Davis, Christopher2" userId="2549cc93-a3be-4252-9328-abf99d439890" providerId="ADAL" clId="{64A0ED2F-3AA6-45CF-9742-E91F23276D0C}" dt="2024-06-18T15:52:47.180" v="173" actId="26606"/>
          <ac:spMkLst>
            <pc:docMk/>
            <pc:sldMk cId="1862120553" sldId="1219"/>
            <ac:spMk id="26" creationId="{B3437C99-FC8E-4311-B48A-F0C4C329B154}"/>
          </ac:spMkLst>
        </pc:spChg>
        <pc:spChg chg="add del">
          <ac:chgData name="Davis, Christopher2" userId="2549cc93-a3be-4252-9328-abf99d439890" providerId="ADAL" clId="{64A0ED2F-3AA6-45CF-9742-E91F23276D0C}" dt="2024-06-18T15:52:55.903" v="177" actId="26606"/>
          <ac:spMkLst>
            <pc:docMk/>
            <pc:sldMk cId="1862120553" sldId="1219"/>
            <ac:spMk id="27" creationId="{D6705569-F545-4F47-A260-A9202826EA20}"/>
          </ac:spMkLst>
        </pc:spChg>
        <pc:spChg chg="add del">
          <ac:chgData name="Davis, Christopher2" userId="2549cc93-a3be-4252-9328-abf99d439890" providerId="ADAL" clId="{64A0ED2F-3AA6-45CF-9742-E91F23276D0C}" dt="2024-06-18T15:53:40.357" v="184" actId="26606"/>
          <ac:spMkLst>
            <pc:docMk/>
            <pc:sldMk cId="1862120553" sldId="1219"/>
            <ac:spMk id="28" creationId="{007891EC-4501-44ED-A8C8-B11B6DB767AB}"/>
          </ac:spMkLst>
        </pc:spChg>
        <pc:spChg chg="add del">
          <ac:chgData name="Davis, Christopher2" userId="2549cc93-a3be-4252-9328-abf99d439890" providerId="ADAL" clId="{64A0ED2F-3AA6-45CF-9742-E91F23276D0C}" dt="2024-06-18T15:53:10.441" v="179" actId="26606"/>
          <ac:spMkLst>
            <pc:docMk/>
            <pc:sldMk cId="1862120553" sldId="1219"/>
            <ac:spMk id="29" creationId="{657F69E0-C4B0-4BEC-A689-4F8D877F05D4}"/>
          </ac:spMkLst>
        </pc:spChg>
        <pc:spChg chg="add del">
          <ac:chgData name="Davis, Christopher2" userId="2549cc93-a3be-4252-9328-abf99d439890" providerId="ADAL" clId="{64A0ED2F-3AA6-45CF-9742-E91F23276D0C}" dt="2024-06-18T15:53:10.441" v="179" actId="26606"/>
          <ac:spMkLst>
            <pc:docMk/>
            <pc:sldMk cId="1862120553" sldId="1219"/>
            <ac:spMk id="30" creationId="{9F6380B4-6A1C-481E-8408-B4E6C75B9B81}"/>
          </ac:spMkLst>
        </pc:spChg>
        <pc:spChg chg="add del">
          <ac:chgData name="Davis, Christopher2" userId="2549cc93-a3be-4252-9328-abf99d439890" providerId="ADAL" clId="{64A0ED2F-3AA6-45CF-9742-E91F23276D0C}" dt="2024-06-18T15:53:40.357" v="184" actId="26606"/>
          <ac:spMkLst>
            <pc:docMk/>
            <pc:sldMk cId="1862120553" sldId="1219"/>
            <ac:spMk id="31" creationId="{C1DD1A8A-57D5-4A81-AD04-532B043C5611}"/>
          </ac:spMkLst>
        </pc:spChg>
        <pc:spChg chg="add del">
          <ac:chgData name="Davis, Christopher2" userId="2549cc93-a3be-4252-9328-abf99d439890" providerId="ADAL" clId="{64A0ED2F-3AA6-45CF-9742-E91F23276D0C}" dt="2024-06-18T15:53:33.416" v="181" actId="26606"/>
          <ac:spMkLst>
            <pc:docMk/>
            <pc:sldMk cId="1862120553" sldId="1219"/>
            <ac:spMk id="32" creationId="{9AA72BD9-2C5A-4EDC-931F-5AA08EACA0F3}"/>
          </ac:spMkLst>
        </pc:spChg>
        <pc:spChg chg="add del">
          <ac:chgData name="Davis, Christopher2" userId="2549cc93-a3be-4252-9328-abf99d439890" providerId="ADAL" clId="{64A0ED2F-3AA6-45CF-9742-E91F23276D0C}" dt="2024-06-18T15:53:33.416" v="181" actId="26606"/>
          <ac:spMkLst>
            <pc:docMk/>
            <pc:sldMk cId="1862120553" sldId="1219"/>
            <ac:spMk id="33" creationId="{DD3981AC-7B61-4947-BCF3-F7AA7FA385B9}"/>
          </ac:spMkLst>
        </pc:spChg>
        <pc:spChg chg="add del">
          <ac:chgData name="Davis, Christopher2" userId="2549cc93-a3be-4252-9328-abf99d439890" providerId="ADAL" clId="{64A0ED2F-3AA6-45CF-9742-E91F23276D0C}" dt="2024-06-18T15:53:33.416" v="181" actId="26606"/>
          <ac:spMkLst>
            <pc:docMk/>
            <pc:sldMk cId="1862120553" sldId="1219"/>
            <ac:spMk id="34" creationId="{55D4142C-5077-457F-A6AD-3FECFDB39685}"/>
          </ac:spMkLst>
        </pc:spChg>
        <pc:spChg chg="add del">
          <ac:chgData name="Davis, Christopher2" userId="2549cc93-a3be-4252-9328-abf99d439890" providerId="ADAL" clId="{64A0ED2F-3AA6-45CF-9742-E91F23276D0C}" dt="2024-06-18T15:53:33.416" v="181" actId="26606"/>
          <ac:spMkLst>
            <pc:docMk/>
            <pc:sldMk cId="1862120553" sldId="1219"/>
            <ac:spMk id="35" creationId="{7A5F0580-5EE9-419F-96EE-B6529EF6E7D0}"/>
          </ac:spMkLst>
        </pc:spChg>
        <pc:spChg chg="add del">
          <ac:chgData name="Davis, Christopher2" userId="2549cc93-a3be-4252-9328-abf99d439890" providerId="ADAL" clId="{64A0ED2F-3AA6-45CF-9742-E91F23276D0C}" dt="2024-06-18T15:57:22.418" v="197" actId="26606"/>
          <ac:spMkLst>
            <pc:docMk/>
            <pc:sldMk cId="1862120553" sldId="1219"/>
            <ac:spMk id="41" creationId="{D776D29F-0A2C-4F75-8582-7C7DFCBD11D5}"/>
          </ac:spMkLst>
        </pc:spChg>
        <pc:spChg chg="add del">
          <ac:chgData name="Davis, Christopher2" userId="2549cc93-a3be-4252-9328-abf99d439890" providerId="ADAL" clId="{64A0ED2F-3AA6-45CF-9742-E91F23276D0C}" dt="2024-06-18T15:57:22.418" v="197" actId="26606"/>
          <ac:spMkLst>
            <pc:docMk/>
            <pc:sldMk cId="1862120553" sldId="1219"/>
            <ac:spMk id="43" creationId="{C4D41903-2C9D-4F9E-AA1F-6161F8A6FC01}"/>
          </ac:spMkLst>
        </pc:spChg>
        <pc:spChg chg="add del">
          <ac:chgData name="Davis, Christopher2" userId="2549cc93-a3be-4252-9328-abf99d439890" providerId="ADAL" clId="{64A0ED2F-3AA6-45CF-9742-E91F23276D0C}" dt="2024-06-18T15:57:22.418" v="197" actId="26606"/>
          <ac:spMkLst>
            <pc:docMk/>
            <pc:sldMk cId="1862120553" sldId="1219"/>
            <ac:spMk id="45" creationId="{9E4574B5-C90E-412D-BAB0-B9F483290C67}"/>
          </ac:spMkLst>
        </pc:spChg>
        <pc:spChg chg="add del">
          <ac:chgData name="Davis, Christopher2" userId="2549cc93-a3be-4252-9328-abf99d439890" providerId="ADAL" clId="{64A0ED2F-3AA6-45CF-9742-E91F23276D0C}" dt="2024-06-18T15:57:31.295" v="199" actId="26606"/>
          <ac:spMkLst>
            <pc:docMk/>
            <pc:sldMk cId="1862120553" sldId="1219"/>
            <ac:spMk id="47" creationId="{04812C46-200A-4DEB-A05E-3ED6C68C2387}"/>
          </ac:spMkLst>
        </pc:spChg>
        <pc:spChg chg="add del">
          <ac:chgData name="Davis, Christopher2" userId="2549cc93-a3be-4252-9328-abf99d439890" providerId="ADAL" clId="{64A0ED2F-3AA6-45CF-9742-E91F23276D0C}" dt="2024-06-18T15:57:31.295" v="199" actId="26606"/>
          <ac:spMkLst>
            <pc:docMk/>
            <pc:sldMk cId="1862120553" sldId="1219"/>
            <ac:spMk id="48" creationId="{D1EA859B-E555-4109-94F3-6700E046E008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50" creationId="{D776D29F-0A2C-4F75-8582-7C7DFCBD11D5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51" creationId="{C4D41903-2C9D-4F9E-AA1F-6161F8A6FC01}"/>
          </ac:spMkLst>
        </pc:spChg>
        <pc:spChg chg="add del">
          <ac:chgData name="Davis, Christopher2" userId="2549cc93-a3be-4252-9328-abf99d439890" providerId="ADAL" clId="{64A0ED2F-3AA6-45CF-9742-E91F23276D0C}" dt="2024-06-18T16:08:11.377" v="246" actId="26606"/>
          <ac:spMkLst>
            <pc:docMk/>
            <pc:sldMk cId="1862120553" sldId="1219"/>
            <ac:spMk id="52" creationId="{9E4574B5-C90E-412D-BAB0-B9F483290C67}"/>
          </ac:spMkLst>
        </pc:spChg>
        <pc:picChg chg="add del mod ord">
          <ac:chgData name="Davis, Christopher2" userId="2549cc93-a3be-4252-9328-abf99d439890" providerId="ADAL" clId="{64A0ED2F-3AA6-45CF-9742-E91F23276D0C}" dt="2024-06-18T15:53:40.945" v="185" actId="26606"/>
          <ac:picMkLst>
            <pc:docMk/>
            <pc:sldMk cId="1862120553" sldId="1219"/>
            <ac:picMk id="8" creationId="{6B2923D7-851F-6BB1-399E-FA9593D7C794}"/>
          </ac:picMkLst>
        </pc:picChg>
        <pc:picChg chg="add mod ord">
          <ac:chgData name="Davis, Christopher2" userId="2549cc93-a3be-4252-9328-abf99d439890" providerId="ADAL" clId="{64A0ED2F-3AA6-45CF-9742-E91F23276D0C}" dt="2024-06-18T16:08:17.053" v="249" actId="931"/>
          <ac:picMkLst>
            <pc:docMk/>
            <pc:sldMk cId="1862120553" sldId="1219"/>
            <ac:picMk id="36" creationId="{E4D5859D-32C4-8C76-D166-C3AEA45ACF62}"/>
          </ac:picMkLst>
        </pc:picChg>
      </pc:sldChg>
      <pc:sldChg chg="addSp modSp mod modAnim">
        <pc:chgData name="Davis, Christopher2" userId="2549cc93-a3be-4252-9328-abf99d439890" providerId="ADAL" clId="{64A0ED2F-3AA6-45CF-9742-E91F23276D0C}" dt="2024-06-24T18:57:57.735" v="984"/>
        <pc:sldMkLst>
          <pc:docMk/>
          <pc:sldMk cId="258413859" sldId="1220"/>
        </pc:sldMkLst>
        <pc:spChg chg="mod">
          <ac:chgData name="Davis, Christopher2" userId="2549cc93-a3be-4252-9328-abf99d439890" providerId="ADAL" clId="{64A0ED2F-3AA6-45CF-9742-E91F23276D0C}" dt="2024-06-18T15:43:03.542" v="105" actId="208"/>
          <ac:spMkLst>
            <pc:docMk/>
            <pc:sldMk cId="258413859" sldId="1220"/>
            <ac:spMk id="8" creationId="{D9E041B3-DB73-85FC-B6A5-485FC2162E7A}"/>
          </ac:spMkLst>
        </pc:spChg>
        <pc:spChg chg="add mod ord">
          <ac:chgData name="Davis, Christopher2" userId="2549cc93-a3be-4252-9328-abf99d439890" providerId="ADAL" clId="{64A0ED2F-3AA6-45CF-9742-E91F23276D0C}" dt="2024-06-24T18:53:38.369" v="975" actId="167"/>
          <ac:spMkLst>
            <pc:docMk/>
            <pc:sldMk cId="258413859" sldId="1220"/>
            <ac:spMk id="29" creationId="{7C47E753-3C4D-B309-1F9C-E1C61E116EA3}"/>
          </ac:spMkLst>
        </pc:spChg>
        <pc:spChg chg="mod">
          <ac:chgData name="Davis, Christopher2" userId="2549cc93-a3be-4252-9328-abf99d439890" providerId="ADAL" clId="{64A0ED2F-3AA6-45CF-9742-E91F23276D0C}" dt="2024-06-18T15:43:16.695" v="106" actId="108"/>
          <ac:spMkLst>
            <pc:docMk/>
            <pc:sldMk cId="258413859" sldId="1220"/>
            <ac:spMk id="72" creationId="{3E1AE0DB-0C6C-E0B0-8F39-7ADE69D11D33}"/>
          </ac:spMkLst>
        </pc:spChg>
        <pc:spChg chg="mod">
          <ac:chgData name="Davis, Christopher2" userId="2549cc93-a3be-4252-9328-abf99d439890" providerId="ADAL" clId="{64A0ED2F-3AA6-45CF-9742-E91F23276D0C}" dt="2024-06-18T15:42:52.029" v="103" actId="207"/>
          <ac:spMkLst>
            <pc:docMk/>
            <pc:sldMk cId="258413859" sldId="1220"/>
            <ac:spMk id="103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2:13.969" v="102" actId="208"/>
          <ac:spMkLst>
            <pc:docMk/>
            <pc:sldMk cId="258413859" sldId="1220"/>
            <ac:spMk id="109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48:32.964" v="142" actId="20577"/>
          <ac:spMkLst>
            <pc:docMk/>
            <pc:sldMk cId="258413859" sldId="1220"/>
            <ac:spMk id="185" creationId="{2070CF37-F917-E3B4-31E7-D88D05F5CB26}"/>
          </ac:spMkLst>
        </pc:spChg>
        <pc:spChg chg="mod">
          <ac:chgData name="Davis, Christopher2" userId="2549cc93-a3be-4252-9328-abf99d439890" providerId="ADAL" clId="{64A0ED2F-3AA6-45CF-9742-E91F23276D0C}" dt="2024-06-18T15:48:42.044" v="144" actId="21"/>
          <ac:spMkLst>
            <pc:docMk/>
            <pc:sldMk cId="258413859" sldId="1220"/>
            <ac:spMk id="186" creationId="{0470C7A6-AB3B-8994-EC60-852C1BDDD3CA}"/>
          </ac:spMkLst>
        </pc:spChg>
        <pc:spChg chg="mod">
          <ac:chgData name="Davis, Christopher2" userId="2549cc93-a3be-4252-9328-abf99d439890" providerId="ADAL" clId="{64A0ED2F-3AA6-45CF-9742-E91F23276D0C}" dt="2024-06-18T15:48:53.310" v="157" actId="20577"/>
          <ac:spMkLst>
            <pc:docMk/>
            <pc:sldMk cId="258413859" sldId="1220"/>
            <ac:spMk id="187" creationId="{3475A431-599A-B29B-D9B5-B077EB3F3D30}"/>
          </ac:spMkLst>
        </pc:spChg>
        <pc:spChg chg="mod">
          <ac:chgData name="Davis, Christopher2" userId="2549cc93-a3be-4252-9328-abf99d439890" providerId="ADAL" clId="{64A0ED2F-3AA6-45CF-9742-E91F23276D0C}" dt="2024-06-18T15:49:26.811" v="160" actId="21"/>
          <ac:spMkLst>
            <pc:docMk/>
            <pc:sldMk cId="258413859" sldId="1220"/>
            <ac:spMk id="188" creationId="{EE06D645-BEC9-C466-05BC-E9E5DD975868}"/>
          </ac:spMkLst>
        </pc:spChg>
        <pc:spChg chg="mod">
          <ac:chgData name="Davis, Christopher2" userId="2549cc93-a3be-4252-9328-abf99d439890" providerId="ADAL" clId="{64A0ED2F-3AA6-45CF-9742-E91F23276D0C}" dt="2024-06-18T15:49:37.493" v="163" actId="20577"/>
          <ac:spMkLst>
            <pc:docMk/>
            <pc:sldMk cId="258413859" sldId="1220"/>
            <ac:spMk id="189" creationId="{6674AC86-8B14-411D-D6A4-63453EC29FF0}"/>
          </ac:spMkLst>
        </pc:spChg>
        <pc:spChg chg="mod">
          <ac:chgData name="Davis, Christopher2" userId="2549cc93-a3be-4252-9328-abf99d439890" providerId="ADAL" clId="{64A0ED2F-3AA6-45CF-9742-E91F23276D0C}" dt="2024-06-18T15:41:59.313" v="100" actId="207"/>
          <ac:spMkLst>
            <pc:docMk/>
            <pc:sldMk cId="258413859" sldId="1220"/>
            <ac:spMk id="211" creationId="{33B9E31D-F309-C246-17F2-D8528BC73025}"/>
          </ac:spMkLst>
        </pc:spChg>
        <pc:picChg chg="add mod ord">
          <ac:chgData name="Davis, Christopher2" userId="2549cc93-a3be-4252-9328-abf99d439890" providerId="ADAL" clId="{64A0ED2F-3AA6-45CF-9742-E91F23276D0C}" dt="2024-06-24T18:53:38.369" v="975" actId="167"/>
          <ac:picMkLst>
            <pc:docMk/>
            <pc:sldMk cId="258413859" sldId="1220"/>
            <ac:picMk id="28" creationId="{1C960871-20FF-FDD2-C1FE-EE84E71D2F00}"/>
          </ac:picMkLst>
        </pc:picChg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3624460821" sldId="1222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2255010683" sldId="1223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883547968" sldId="1227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1453179000" sldId="1228"/>
        </pc:sldMkLst>
      </pc:sldChg>
      <pc:sldChg chg="addSp delSp modSp mod setBg">
        <pc:chgData name="Davis, Christopher2" userId="2549cc93-a3be-4252-9328-abf99d439890" providerId="ADAL" clId="{64A0ED2F-3AA6-45CF-9742-E91F23276D0C}" dt="2024-06-18T15:55:31.383" v="191" actId="26606"/>
        <pc:sldMkLst>
          <pc:docMk/>
          <pc:sldMk cId="282255129" sldId="1229"/>
        </pc:sldMkLst>
        <pc:spChg chg="add del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6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7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8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0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4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9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0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1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28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0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6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8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39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0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1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3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4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5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6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7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8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49" creationId="{0692BE91-9115-929B-E0C3-175FE01AA37E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52" creationId="{00000000-0000-0000-0000-00000000000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63" creationId="{58510B33-E62B-EDB9-6708-82B83467034C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64" creationId="{00495169-6B7E-383C-CD4C-64144B0869CE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65" creationId="{6EBEB304-A5AC-0830-7D23-A94C95FA756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69" creationId="{4839B65F-FD1F-4BCD-54E1-686DA66C1787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70" creationId="{A8E3F66E-C45F-033E-53DC-71031179DC70}"/>
          </ac:spMkLst>
        </pc:spChg>
        <pc:spChg chg="mod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71" creationId="{E71909C3-5FF0-D9B3-637A-D6554455E89C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91" creationId="{BACC6370-2D7E-4714-9D71-7542949D7D5D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93" creationId="{256B2C21-A230-48C0-8DF1-C46611373C44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95" creationId="{3847E18C-932D-4C95-AABA-FEC7C9499AD7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97" creationId="{3150CB11-0C61-439E-910F-5787759E72A0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99" creationId="{43F8A58B-5155-44CE-A5FF-7647B47D0A7A}"/>
          </ac:spMkLst>
        </pc:spChg>
        <pc:spChg chg="add del">
          <ac:chgData name="Davis, Christopher2" userId="2549cc93-a3be-4252-9328-abf99d439890" providerId="ADAL" clId="{64A0ED2F-3AA6-45CF-9742-E91F23276D0C}" dt="2024-06-18T15:55:24.427" v="188" actId="26606"/>
          <ac:spMkLst>
            <pc:docMk/>
            <pc:sldMk cId="282255129" sldId="1229"/>
            <ac:spMk id="101" creationId="{443F2ACA-E6D6-4028-82DD-F03C262D5DE6}"/>
          </ac:spMkLst>
        </pc:spChg>
        <pc:spChg chg="add del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03" creationId="{88470751-4046-4A07-86D0-382F36ED544C}"/>
          </ac:spMkLst>
        </pc:spChg>
        <pc:spChg chg="add del">
          <ac:chgData name="Davis, Christopher2" userId="2549cc93-a3be-4252-9328-abf99d439890" providerId="ADAL" clId="{64A0ED2F-3AA6-45CF-9742-E91F23276D0C}" dt="2024-06-18T15:55:31.383" v="191" actId="26606"/>
          <ac:spMkLst>
            <pc:docMk/>
            <pc:sldMk cId="282255129" sldId="1229"/>
            <ac:spMk id="104" creationId="{798DAB7D-3A31-4ABA-87BC-3DC4343586AE}"/>
          </ac:spMkLst>
        </pc:spChg>
        <pc:picChg chg="mod">
          <ac:chgData name="Davis, Christopher2" userId="2549cc93-a3be-4252-9328-abf99d439890" providerId="ADAL" clId="{64A0ED2F-3AA6-45CF-9742-E91F23276D0C}" dt="2024-06-18T15:55:31.383" v="191" actId="26606"/>
          <ac:picMkLst>
            <pc:docMk/>
            <pc:sldMk cId="282255129" sldId="1229"/>
            <ac:picMk id="4" creationId="{00000000-0000-0000-0000-000000000000}"/>
          </ac:picMkLst>
        </pc:picChg>
        <pc:picChg chg="mod">
          <ac:chgData name="Davis, Christopher2" userId="2549cc93-a3be-4252-9328-abf99d439890" providerId="ADAL" clId="{64A0ED2F-3AA6-45CF-9742-E91F23276D0C}" dt="2024-06-18T15:55:31.383" v="191" actId="26606"/>
          <ac:picMkLst>
            <pc:docMk/>
            <pc:sldMk cId="282255129" sldId="1229"/>
            <ac:picMk id="86" creationId="{00000000-0000-0000-0000-000000000000}"/>
          </ac:picMkLst>
        </pc:picChg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1244621480" sldId="1236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2315018834" sldId="2147470749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2747619308" sldId="2147470750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3930899209" sldId="2147470751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2544476929" sldId="2147470752"/>
        </pc:sldMkLst>
      </pc:sldChg>
      <pc:sldChg chg="add">
        <pc:chgData name="Davis, Christopher2" userId="2549cc93-a3be-4252-9328-abf99d439890" providerId="ADAL" clId="{64A0ED2F-3AA6-45CF-9742-E91F23276D0C}" dt="2024-06-18T16:18:50.846" v="250"/>
        <pc:sldMkLst>
          <pc:docMk/>
          <pc:sldMk cId="2936394193" sldId="2147470757"/>
        </pc:sldMkLst>
      </pc:sldChg>
      <pc:sldChg chg="modSp mod modNotesTx">
        <pc:chgData name="Davis, Christopher2" userId="2549cc93-a3be-4252-9328-abf99d439890" providerId="ADAL" clId="{64A0ED2F-3AA6-45CF-9742-E91F23276D0C}" dt="2024-06-25T16:51:06.339" v="1674" actId="113"/>
        <pc:sldMkLst>
          <pc:docMk/>
          <pc:sldMk cId="1294078967" sldId="2147470771"/>
        </pc:sldMkLst>
        <pc:spChg chg="mod">
          <ac:chgData name="Davis, Christopher2" userId="2549cc93-a3be-4252-9328-abf99d439890" providerId="ADAL" clId="{64A0ED2F-3AA6-45CF-9742-E91F23276D0C}" dt="2024-06-25T16:51:06.339" v="1674" actId="113"/>
          <ac:spMkLst>
            <pc:docMk/>
            <pc:sldMk cId="1294078967" sldId="2147470771"/>
            <ac:spMk id="2" creationId="{A1B12851-E28E-F703-A6C7-6C4069114B68}"/>
          </ac:spMkLst>
        </pc:spChg>
        <pc:spChg chg="mod">
          <ac:chgData name="Davis, Christopher2" userId="2549cc93-a3be-4252-9328-abf99d439890" providerId="ADAL" clId="{64A0ED2F-3AA6-45CF-9742-E91F23276D0C}" dt="2024-06-18T15:36:44.069" v="6" actId="14100"/>
          <ac:spMkLst>
            <pc:docMk/>
            <pc:sldMk cId="1294078967" sldId="2147470771"/>
            <ac:spMk id="8" creationId="{C0BBF28D-082D-ED6D-C5C6-26910FE35203}"/>
          </ac:spMkLst>
        </pc:spChg>
        <pc:spChg chg="mod">
          <ac:chgData name="Davis, Christopher2" userId="2549cc93-a3be-4252-9328-abf99d439890" providerId="ADAL" clId="{64A0ED2F-3AA6-45CF-9742-E91F23276D0C}" dt="2024-06-18T15:36:44.069" v="6" actId="14100"/>
          <ac:spMkLst>
            <pc:docMk/>
            <pc:sldMk cId="1294078967" sldId="2147470771"/>
            <ac:spMk id="10" creationId="{63A94913-09A6-D384-2394-26486F99D743}"/>
          </ac:spMkLst>
        </pc:spChg>
        <pc:spChg chg="mod">
          <ac:chgData name="Davis, Christopher2" userId="2549cc93-a3be-4252-9328-abf99d439890" providerId="ADAL" clId="{64A0ED2F-3AA6-45CF-9742-E91F23276D0C}" dt="2024-06-18T15:36:44.069" v="6" actId="14100"/>
          <ac:spMkLst>
            <pc:docMk/>
            <pc:sldMk cId="1294078967" sldId="2147470771"/>
            <ac:spMk id="12" creationId="{ABEE1896-4F60-2D23-5136-0A72F658474D}"/>
          </ac:spMkLst>
        </pc:spChg>
        <pc:spChg chg="mod">
          <ac:chgData name="Davis, Christopher2" userId="2549cc93-a3be-4252-9328-abf99d439890" providerId="ADAL" clId="{64A0ED2F-3AA6-45CF-9742-E91F23276D0C}" dt="2024-06-18T15:47:13.655" v="126" actId="20577"/>
          <ac:spMkLst>
            <pc:docMk/>
            <pc:sldMk cId="1294078967" sldId="2147470771"/>
            <ac:spMk id="14" creationId="{B91E376D-CC30-A698-BBBF-EE62DC040872}"/>
          </ac:spMkLst>
        </pc:spChg>
      </pc:sldChg>
      <pc:sldChg chg="addSp delSp modSp new mod setBg modClrScheme chgLayout">
        <pc:chgData name="Davis, Christopher2" userId="2549cc93-a3be-4252-9328-abf99d439890" providerId="ADAL" clId="{64A0ED2F-3AA6-45CF-9742-E91F23276D0C}" dt="2024-06-25T13:14:17.015" v="1517" actId="114"/>
        <pc:sldMkLst>
          <pc:docMk/>
          <pc:sldMk cId="1579627473" sldId="2147470772"/>
        </pc:sldMkLst>
        <pc:spChg chg="del mod ord">
          <ac:chgData name="Davis, Christopher2" userId="2549cc93-a3be-4252-9328-abf99d439890" providerId="ADAL" clId="{64A0ED2F-3AA6-45CF-9742-E91F23276D0C}" dt="2024-06-24T18:31:48.891" v="252" actId="700"/>
          <ac:spMkLst>
            <pc:docMk/>
            <pc:sldMk cId="1579627473" sldId="2147470772"/>
            <ac:spMk id="2" creationId="{F3D00F3D-8E8A-BAFE-69E7-5AC87CA952A3}"/>
          </ac:spMkLst>
        </pc:spChg>
        <pc:spChg chg="add mod ord">
          <ac:chgData name="Davis, Christopher2" userId="2549cc93-a3be-4252-9328-abf99d439890" providerId="ADAL" clId="{64A0ED2F-3AA6-45CF-9742-E91F23276D0C}" dt="2024-06-24T19:13:19.793" v="1321" actId="20577"/>
          <ac:spMkLst>
            <pc:docMk/>
            <pc:sldMk cId="1579627473" sldId="2147470772"/>
            <ac:spMk id="3" creationId="{306E1959-7E66-1AC6-E0AA-B02D009331FB}"/>
          </ac:spMkLst>
        </pc:spChg>
        <pc:spChg chg="add del mod or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4" creationId="{C0149D26-A826-755B-7889-269932E85E2B}"/>
          </ac:spMkLst>
        </pc:spChg>
        <pc:spChg chg="add del">
          <ac:chgData name="Davis, Christopher2" userId="2549cc93-a3be-4252-9328-abf99d439890" providerId="ADAL" clId="{64A0ED2F-3AA6-45CF-9742-E91F23276D0C}" dt="2024-06-24T19:13:29.572" v="1325" actId="22"/>
          <ac:spMkLst>
            <pc:docMk/>
            <pc:sldMk cId="1579627473" sldId="2147470772"/>
            <ac:spMk id="8" creationId="{239B3C52-20EA-EA74-74C1-81EA15689BB2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9" creationId="{09588DA8-065E-4F6F-8EFD-43104AB2E0CF}"/>
          </ac:spMkLst>
        </pc:spChg>
        <pc:spChg chg="add del">
          <ac:chgData name="Davis, Christopher2" userId="2549cc93-a3be-4252-9328-abf99d439890" providerId="ADAL" clId="{64A0ED2F-3AA6-45CF-9742-E91F23276D0C}" dt="2024-06-24T18:45:41.874" v="953" actId="26606"/>
          <ac:spMkLst>
            <pc:docMk/>
            <pc:sldMk cId="1579627473" sldId="2147470772"/>
            <ac:spMk id="10" creationId="{BACC6370-2D7E-4714-9D71-7542949D7D5D}"/>
          </ac:spMkLst>
        </pc:spChg>
        <pc:spChg chg="add del">
          <ac:chgData name="Davis, Christopher2" userId="2549cc93-a3be-4252-9328-abf99d439890" providerId="ADAL" clId="{64A0ED2F-3AA6-45CF-9742-E91F23276D0C}" dt="2024-06-24T18:45:00.640" v="949" actId="26606"/>
          <ac:spMkLst>
            <pc:docMk/>
            <pc:sldMk cId="1579627473" sldId="2147470772"/>
            <ac:spMk id="11" creationId="{4F7EBAE4-9945-4473-9E34-B2C66EA0F03D}"/>
          </ac:spMkLst>
        </pc:spChg>
        <pc:spChg chg="add del">
          <ac:chgData name="Davis, Christopher2" userId="2549cc93-a3be-4252-9328-abf99d439890" providerId="ADAL" clId="{64A0ED2F-3AA6-45CF-9742-E91F23276D0C}" dt="2024-06-24T18:45:41.874" v="953" actId="26606"/>
          <ac:spMkLst>
            <pc:docMk/>
            <pc:sldMk cId="1579627473" sldId="2147470772"/>
            <ac:spMk id="12" creationId="{F68B3F68-107C-434F-AA38-110D5EA91B85}"/>
          </ac:spMkLst>
        </pc:spChg>
        <pc:spChg chg="add del">
          <ac:chgData name="Davis, Christopher2" userId="2549cc93-a3be-4252-9328-abf99d439890" providerId="ADAL" clId="{64A0ED2F-3AA6-45CF-9742-E91F23276D0C}" dt="2024-06-24T18:45:00.640" v="949" actId="26606"/>
          <ac:spMkLst>
            <pc:docMk/>
            <pc:sldMk cId="1579627473" sldId="2147470772"/>
            <ac:spMk id="13" creationId="{70BEB1E7-2F88-40BC-B73D-42E5B6F80BFC}"/>
          </ac:spMkLst>
        </pc:spChg>
        <pc:spChg chg="add del">
          <ac:chgData name="Davis, Christopher2" userId="2549cc93-a3be-4252-9328-abf99d439890" providerId="ADAL" clId="{64A0ED2F-3AA6-45CF-9742-E91F23276D0C}" dt="2024-06-24T18:45:41.874" v="953" actId="26606"/>
          <ac:spMkLst>
            <pc:docMk/>
            <pc:sldMk cId="1579627473" sldId="2147470772"/>
            <ac:spMk id="14" creationId="{AAD0DBB9-1A4B-4391-81D4-CB19F9AB918A}"/>
          </ac:spMkLst>
        </pc:spChg>
        <pc:spChg chg="add del">
          <ac:chgData name="Davis, Christopher2" userId="2549cc93-a3be-4252-9328-abf99d439890" providerId="ADAL" clId="{64A0ED2F-3AA6-45CF-9742-E91F23276D0C}" dt="2024-06-24T18:45:00.640" v="949" actId="26606"/>
          <ac:spMkLst>
            <pc:docMk/>
            <pc:sldMk cId="1579627473" sldId="2147470772"/>
            <ac:spMk id="15" creationId="{A7B99495-F43F-4D80-A44F-2CB4764EB90B}"/>
          </ac:spMkLst>
        </pc:spChg>
        <pc:spChg chg="add del">
          <ac:chgData name="Davis, Christopher2" userId="2549cc93-a3be-4252-9328-abf99d439890" providerId="ADAL" clId="{64A0ED2F-3AA6-45CF-9742-E91F23276D0C}" dt="2024-06-24T18:45:41.874" v="953" actId="26606"/>
          <ac:spMkLst>
            <pc:docMk/>
            <pc:sldMk cId="1579627473" sldId="2147470772"/>
            <ac:spMk id="16" creationId="{063BBA22-50EA-4C4D-BE05-F1CE4E63AA56}"/>
          </ac:spMkLst>
        </pc:spChg>
        <pc:spChg chg="add del">
          <ac:chgData name="Davis, Christopher2" userId="2549cc93-a3be-4252-9328-abf99d439890" providerId="ADAL" clId="{64A0ED2F-3AA6-45CF-9742-E91F23276D0C}" dt="2024-06-24T18:45:07.918" v="951" actId="26606"/>
          <ac:spMkLst>
            <pc:docMk/>
            <pc:sldMk cId="1579627473" sldId="2147470772"/>
            <ac:spMk id="18" creationId="{B50AB553-2A96-4A92-96F2-93548E096954}"/>
          </ac:spMkLst>
        </pc:spChg>
        <pc:spChg chg="add mod">
          <ac:chgData name="Davis, Christopher2" userId="2549cc93-a3be-4252-9328-abf99d439890" providerId="ADAL" clId="{64A0ED2F-3AA6-45CF-9742-E91F23276D0C}" dt="2024-06-24T19:18:10.029" v="1373" actId="1036"/>
          <ac:spMkLst>
            <pc:docMk/>
            <pc:sldMk cId="1579627473" sldId="2147470772"/>
            <ac:spMk id="22" creationId="{DA19F6FE-E5E3-92E6-6EE2-247B5ABFDF28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3" creationId="{C4285719-470E-454C-AF62-8323075F1F5B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4" creationId="{CD9FE4EF-C4D8-49A0-B2FF-81D8DB7D8A24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5" creationId="{4300840D-0A0B-4512-BACA-B439D5B9C57C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6" creationId="{D2B78728-A580-49A7-84F9-6EF6F583ADE0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7" creationId="{38FAA1A1-D861-433F-88FA-1E9D6FD31D11}"/>
          </ac:spMkLst>
        </pc:spChg>
        <pc:spChg chg="add">
          <ac:chgData name="Davis, Christopher2" userId="2549cc93-a3be-4252-9328-abf99d439890" providerId="ADAL" clId="{64A0ED2F-3AA6-45CF-9742-E91F23276D0C}" dt="2024-06-24T18:45:41.894" v="954" actId="26606"/>
          <ac:spMkLst>
            <pc:docMk/>
            <pc:sldMk cId="1579627473" sldId="2147470772"/>
            <ac:spMk id="28" creationId="{8D71EDA1-87BF-4D5D-AB79-F346FD19278A}"/>
          </ac:spMkLst>
        </pc:spChg>
        <pc:spChg chg="add mod">
          <ac:chgData name="Davis, Christopher2" userId="2549cc93-a3be-4252-9328-abf99d439890" providerId="ADAL" clId="{64A0ED2F-3AA6-45CF-9742-E91F23276D0C}" dt="2024-06-25T13:14:17.015" v="1517" actId="114"/>
          <ac:spMkLst>
            <pc:docMk/>
            <pc:sldMk cId="1579627473" sldId="2147470772"/>
            <ac:spMk id="29" creationId="{C0149D26-A826-755B-7889-269932E85E2B}"/>
          </ac:spMkLst>
        </pc:spChg>
        <pc:graphicFrameChg chg="add del">
          <ac:chgData name="Davis, Christopher2" userId="2549cc93-a3be-4252-9328-abf99d439890" providerId="ADAL" clId="{64A0ED2F-3AA6-45CF-9742-E91F23276D0C}" dt="2024-06-24T18:45:00.640" v="949" actId="26606"/>
          <ac:graphicFrameMkLst>
            <pc:docMk/>
            <pc:sldMk cId="1579627473" sldId="2147470772"/>
            <ac:graphicFrameMk id="6" creationId="{96093980-5796-C3DB-0F8F-2C9C1B5846D0}"/>
          </ac:graphicFrameMkLst>
        </pc:graphicFrameChg>
        <pc:graphicFrameChg chg="add del">
          <ac:chgData name="Davis, Christopher2" userId="2549cc93-a3be-4252-9328-abf99d439890" providerId="ADAL" clId="{64A0ED2F-3AA6-45CF-9742-E91F23276D0C}" dt="2024-06-24T18:45:07.918" v="951" actId="26606"/>
          <ac:graphicFrameMkLst>
            <pc:docMk/>
            <pc:sldMk cId="1579627473" sldId="2147470772"/>
            <ac:graphicFrameMk id="19" creationId="{FF8E9948-1013-FD9C-9D13-D206C71B4B37}"/>
          </ac:graphicFrameMkLst>
        </pc:graphicFrameChg>
        <pc:graphicFrameChg chg="add del">
          <ac:chgData name="Davis, Christopher2" userId="2549cc93-a3be-4252-9328-abf99d439890" providerId="ADAL" clId="{64A0ED2F-3AA6-45CF-9742-E91F23276D0C}" dt="2024-06-24T18:45:41.874" v="953" actId="26606"/>
          <ac:graphicFrameMkLst>
            <pc:docMk/>
            <pc:sldMk cId="1579627473" sldId="2147470772"/>
            <ac:graphicFrameMk id="21" creationId="{01636642-5DD4-AE70-DDB4-109573CD1353}"/>
          </ac:graphicFrameMkLst>
        </pc:graphicFrameChg>
        <pc:picChg chg="add del">
          <ac:chgData name="Davis, Christopher2" userId="2549cc93-a3be-4252-9328-abf99d439890" providerId="ADAL" clId="{64A0ED2F-3AA6-45CF-9742-E91F23276D0C}" dt="2024-06-24T18:45:00.640" v="949" actId="26606"/>
          <ac:picMkLst>
            <pc:docMk/>
            <pc:sldMk cId="1579627473" sldId="2147470772"/>
            <ac:picMk id="7" creationId="{A4E927AF-508F-F8DF-907C-0788489EC0C7}"/>
          </ac:picMkLst>
        </pc:picChg>
        <pc:picChg chg="add del">
          <ac:chgData name="Davis, Christopher2" userId="2549cc93-a3be-4252-9328-abf99d439890" providerId="ADAL" clId="{64A0ED2F-3AA6-45CF-9742-E91F23276D0C}" dt="2024-06-24T18:45:07.918" v="951" actId="26606"/>
          <ac:picMkLst>
            <pc:docMk/>
            <pc:sldMk cId="1579627473" sldId="2147470772"/>
            <ac:picMk id="17" creationId="{B1D3A625-EE50-E0B1-BDAF-CEF2BE7642CD}"/>
          </ac:picMkLst>
        </pc:picChg>
      </pc:sldChg>
      <pc:sldChg chg="add del setBg">
        <pc:chgData name="Davis, Christopher2" userId="2549cc93-a3be-4252-9328-abf99d439890" providerId="ADAL" clId="{64A0ED2F-3AA6-45CF-9742-E91F23276D0C}" dt="2024-06-24T18:50:29.328" v="960"/>
        <pc:sldMkLst>
          <pc:docMk/>
          <pc:sldMk cId="1909218523" sldId="2147470773"/>
        </pc:sldMkLst>
      </pc:sldChg>
      <pc:sldChg chg="add del setBg">
        <pc:chgData name="Davis, Christopher2" userId="2549cc93-a3be-4252-9328-abf99d439890" providerId="ADAL" clId="{64A0ED2F-3AA6-45CF-9742-E91F23276D0C}" dt="2024-06-24T18:50:57.833" v="966"/>
        <pc:sldMkLst>
          <pc:docMk/>
          <pc:sldMk cId="2783465833" sldId="2147470773"/>
        </pc:sldMkLst>
      </pc:sldChg>
      <pc:sldChg chg="add del">
        <pc:chgData name="Davis, Christopher2" userId="2549cc93-a3be-4252-9328-abf99d439890" providerId="ADAL" clId="{64A0ED2F-3AA6-45CF-9742-E91F23276D0C}" dt="2024-06-24T18:50:47.630" v="964"/>
        <pc:sldMkLst>
          <pc:docMk/>
          <pc:sldMk cId="3038774542" sldId="2147470773"/>
        </pc:sldMkLst>
      </pc:sldChg>
      <pc:sldChg chg="add del setBg">
        <pc:chgData name="Davis, Christopher2" userId="2549cc93-a3be-4252-9328-abf99d439890" providerId="ADAL" clId="{64A0ED2F-3AA6-45CF-9742-E91F23276D0C}" dt="2024-06-24T18:50:41.055" v="962"/>
        <pc:sldMkLst>
          <pc:docMk/>
          <pc:sldMk cId="4050270519" sldId="2147470773"/>
        </pc:sldMkLst>
      </pc:sldChg>
    </pc:docChg>
  </pc:docChgLst>
  <pc:docChgLst>
    <pc:chgData name="Christopher Davis" userId="2549cc93-a3be-4252-9328-abf99d439890" providerId="ADAL" clId="{64A0ED2F-3AA6-45CF-9742-E91F23276D0C}"/>
    <pc:docChg chg="undo custSel delSld modSld">
      <pc:chgData name="Christopher Davis" userId="2549cc93-a3be-4252-9328-abf99d439890" providerId="ADAL" clId="{64A0ED2F-3AA6-45CF-9742-E91F23276D0C}" dt="2024-06-20T15:26:57.378" v="486" actId="21"/>
      <pc:docMkLst>
        <pc:docMk/>
      </pc:docMkLst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0" sldId="258"/>
        </pc:sldMkLst>
      </pc:sldChg>
      <pc:sldChg chg="del">
        <pc:chgData name="Christopher Davis" userId="2549cc93-a3be-4252-9328-abf99d439890" providerId="ADAL" clId="{64A0ED2F-3AA6-45CF-9742-E91F23276D0C}" dt="2024-06-18T16:23:12.315" v="0" actId="47"/>
        <pc:sldMkLst>
          <pc:docMk/>
          <pc:sldMk cId="0" sldId="267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0" sldId="270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0" sldId="272"/>
        </pc:sldMkLst>
      </pc:sldChg>
      <pc:sldChg chg="modSp mod">
        <pc:chgData name="Christopher Davis" userId="2549cc93-a3be-4252-9328-abf99d439890" providerId="ADAL" clId="{64A0ED2F-3AA6-45CF-9742-E91F23276D0C}" dt="2024-06-20T14:51:50.555" v="23" actId="166"/>
        <pc:sldMkLst>
          <pc:docMk/>
          <pc:sldMk cId="83135786" sldId="580"/>
        </pc:sldMkLst>
        <pc:spChg chg="ord">
          <ac:chgData name="Christopher Davis" userId="2549cc93-a3be-4252-9328-abf99d439890" providerId="ADAL" clId="{64A0ED2F-3AA6-45CF-9742-E91F23276D0C}" dt="2024-06-20T14:51:50.555" v="23" actId="166"/>
          <ac:spMkLst>
            <pc:docMk/>
            <pc:sldMk cId="83135786" sldId="580"/>
            <ac:spMk id="16" creationId="{00000000-0000-0000-0000-000000000000}"/>
          </ac:spMkLst>
        </pc:spChg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3689616370" sldId="594"/>
        </pc:sldMkLst>
      </pc:sldChg>
      <pc:sldChg chg="addSp delSp modSp mod">
        <pc:chgData name="Christopher Davis" userId="2549cc93-a3be-4252-9328-abf99d439890" providerId="ADAL" clId="{64A0ED2F-3AA6-45CF-9742-E91F23276D0C}" dt="2024-06-20T15:26:57.378" v="486" actId="21"/>
        <pc:sldMkLst>
          <pc:docMk/>
          <pc:sldMk cId="2733423447" sldId="616"/>
        </pc:sldMkLst>
        <pc:spChg chg="add del mod">
          <ac:chgData name="Christopher Davis" userId="2549cc93-a3be-4252-9328-abf99d439890" providerId="ADAL" clId="{64A0ED2F-3AA6-45CF-9742-E91F23276D0C}" dt="2024-06-20T15:09:12.449" v="389" actId="478"/>
          <ac:spMkLst>
            <pc:docMk/>
            <pc:sldMk cId="2733423447" sldId="616"/>
            <ac:spMk id="12" creationId="{4C874F31-4CEE-6EED-47DE-DFFD2439471D}"/>
          </ac:spMkLst>
        </pc:spChg>
        <pc:spChg chg="add del mod">
          <ac:chgData name="Christopher Davis" userId="2549cc93-a3be-4252-9328-abf99d439890" providerId="ADAL" clId="{64A0ED2F-3AA6-45CF-9742-E91F23276D0C}" dt="2024-06-20T15:26:57.378" v="486" actId="21"/>
          <ac:spMkLst>
            <pc:docMk/>
            <pc:sldMk cId="2733423447" sldId="616"/>
            <ac:spMk id="13" creationId="{41C936A2-8B1F-91D8-8C0B-0D8CBC234FB7}"/>
          </ac:spMkLst>
        </pc:spChg>
        <pc:spChg chg="add del mod">
          <ac:chgData name="Christopher Davis" userId="2549cc93-a3be-4252-9328-abf99d439890" providerId="ADAL" clId="{64A0ED2F-3AA6-45CF-9742-E91F23276D0C}" dt="2024-06-20T15:26:57.378" v="486" actId="21"/>
          <ac:spMkLst>
            <pc:docMk/>
            <pc:sldMk cId="2733423447" sldId="616"/>
            <ac:spMk id="14" creationId="{C1C14596-01DD-B17E-CF29-0E0FBA2DA845}"/>
          </ac:spMkLst>
        </pc:spChg>
        <pc:spChg chg="add del mod">
          <ac:chgData name="Christopher Davis" userId="2549cc93-a3be-4252-9328-abf99d439890" providerId="ADAL" clId="{64A0ED2F-3AA6-45CF-9742-E91F23276D0C}" dt="2024-06-20T15:26:57.378" v="486" actId="21"/>
          <ac:spMkLst>
            <pc:docMk/>
            <pc:sldMk cId="2733423447" sldId="616"/>
            <ac:spMk id="17" creationId="{64AC654A-D17A-F719-0249-1D3E309603EC}"/>
          </ac:spMkLst>
        </pc:spChg>
      </pc:sldChg>
      <pc:sldChg chg="del">
        <pc:chgData name="Christopher Davis" userId="2549cc93-a3be-4252-9328-abf99d439890" providerId="ADAL" clId="{64A0ED2F-3AA6-45CF-9742-E91F23276D0C}" dt="2024-06-18T16:23:12.315" v="0" actId="47"/>
        <pc:sldMkLst>
          <pc:docMk/>
          <pc:sldMk cId="3099943735" sldId="630"/>
        </pc:sldMkLst>
      </pc:sldChg>
      <pc:sldChg chg="modSp mod">
        <pc:chgData name="Christopher Davis" userId="2549cc93-a3be-4252-9328-abf99d439890" providerId="ADAL" clId="{64A0ED2F-3AA6-45CF-9742-E91F23276D0C}" dt="2024-06-18T16:32:37.997" v="22" actId="14100"/>
        <pc:sldMkLst>
          <pc:docMk/>
          <pc:sldMk cId="1931465064" sldId="634"/>
        </pc:sldMkLst>
        <pc:spChg chg="mod">
          <ac:chgData name="Christopher Davis" userId="2549cc93-a3be-4252-9328-abf99d439890" providerId="ADAL" clId="{64A0ED2F-3AA6-45CF-9742-E91F23276D0C}" dt="2024-06-18T16:32:37.997" v="22" actId="14100"/>
          <ac:spMkLst>
            <pc:docMk/>
            <pc:sldMk cId="1931465064" sldId="634"/>
            <ac:spMk id="16" creationId="{A4A76717-7B31-4A6D-E2B7-B66A03455247}"/>
          </ac:spMkLst>
        </pc:spChg>
        <pc:spChg chg="mod">
          <ac:chgData name="Christopher Davis" userId="2549cc93-a3be-4252-9328-abf99d439890" providerId="ADAL" clId="{64A0ED2F-3AA6-45CF-9742-E91F23276D0C}" dt="2024-06-18T16:31:02.515" v="19" actId="20577"/>
          <ac:spMkLst>
            <pc:docMk/>
            <pc:sldMk cId="1931465064" sldId="634"/>
            <ac:spMk id="59" creationId="{00000000-0000-0000-0000-000000000000}"/>
          </ac:spMkLst>
        </pc:spChg>
      </pc:sldChg>
      <pc:sldChg chg="addSp delSp modSp mod delAnim modAnim">
        <pc:chgData name="Christopher Davis" userId="2549cc93-a3be-4252-9328-abf99d439890" providerId="ADAL" clId="{64A0ED2F-3AA6-45CF-9742-E91F23276D0C}" dt="2024-06-20T15:23:52.741" v="485" actId="1035"/>
        <pc:sldMkLst>
          <pc:docMk/>
          <pc:sldMk cId="258413859" sldId="1220"/>
        </pc:sldMkLst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4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5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8" creationId="{D9E041B3-DB73-85FC-B6A5-485FC2162E7A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0" creationId="{B8664E5D-5159-50D3-5E83-8D260DE13E43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1" creationId="{EC6657FB-2BD1-6880-5622-7DDB77350ACB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2" creationId="{FD875E89-F705-1433-8C28-1771D88813C6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3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4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5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6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9" creationId="{6C78311B-61D3-D4E3-5687-C976E21616A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" creationId="{866F1CE7-1631-56BA-6094-40A5E092F797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1" creationId="{9A5F34F9-D4CA-7D38-BE38-B03F42318364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2" creationId="{7E473646-8EB5-F19B-6AFA-DFEE31E6F9D5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3" creationId="{6AA6D88A-9810-CB75-37FC-C281978709B1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4" creationId="{4422C20B-219D-1A14-B554-3D2FC9A74B94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5" creationId="{CDB2FD0D-CF65-B527-9494-1DE45D50EC15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6" creationId="{F94C69D9-0DAD-6D45-C709-EBF967EC0934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7" creationId="{E384206D-A2FB-DB6A-6CAF-4069F808FE0F}"/>
          </ac:spMkLst>
        </pc:spChg>
        <pc:spChg chg="add del mod">
          <ac:chgData name="Christopher Davis" userId="2549cc93-a3be-4252-9328-abf99d439890" providerId="ADAL" clId="{64A0ED2F-3AA6-45CF-9742-E91F23276D0C}" dt="2024-06-20T15:16:30.625" v="431" actId="21"/>
          <ac:spMkLst>
            <pc:docMk/>
            <pc:sldMk cId="258413859" sldId="1220"/>
            <ac:spMk id="29" creationId="{366DF135-E885-BCF8-4698-A93134734973}"/>
          </ac:spMkLst>
        </pc:spChg>
        <pc:spChg chg="add del mod">
          <ac:chgData name="Christopher Davis" userId="2549cc93-a3be-4252-9328-abf99d439890" providerId="ADAL" clId="{64A0ED2F-3AA6-45CF-9742-E91F23276D0C}" dt="2024-06-20T15:16:30.625" v="431" actId="21"/>
          <ac:spMkLst>
            <pc:docMk/>
            <pc:sldMk cId="258413859" sldId="1220"/>
            <ac:spMk id="30" creationId="{5E1DB9BC-7E6E-EA0E-4F67-0F62A21E9302}"/>
          </ac:spMkLst>
        </pc:spChg>
        <pc:spChg chg="add del mod">
          <ac:chgData name="Christopher Davis" userId="2549cc93-a3be-4252-9328-abf99d439890" providerId="ADAL" clId="{64A0ED2F-3AA6-45CF-9742-E91F23276D0C}" dt="2024-06-20T15:16:30.625" v="431" actId="21"/>
          <ac:spMkLst>
            <pc:docMk/>
            <pc:sldMk cId="258413859" sldId="1220"/>
            <ac:spMk id="31" creationId="{983261B0-DAB0-162F-F3ED-8B36A9B5A628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2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3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6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7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8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39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41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72" creationId="{3E1AE0DB-0C6C-E0B0-8F39-7ADE69D11D33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88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99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03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09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12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13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16" creationId="{00000000-0000-0000-0000-00000000000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67" creationId="{8D1F7EC1-9D27-3FA8-ED8E-5992E1967403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68" creationId="{83549E2A-B39A-9B26-F882-707389DBB7B6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69" creationId="{BFEDF046-2AA3-B120-2E28-3829E0395C5B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0" creationId="{D4CED865-344F-2A94-688D-F2D85FB6CB87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1" creationId="{93E9317C-AC43-DE22-F97C-71817A6DBDDE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2" creationId="{FD917C3E-3E03-3A79-7027-7C5DFBA2C2BE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3" creationId="{9659C75C-B3FF-08E6-DC8C-0F530BF9B58A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4" creationId="{88BB4A5C-77DC-A0AA-BF17-3BEA0B503E27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5" creationId="{720B8278-BF4C-8B0C-F4F2-2C78278ED8FD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6" creationId="{E311DF71-6EBC-F8EE-2210-491962BDE58C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7" creationId="{FB655FA4-A83C-C412-4833-D659999B2FFF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8" creationId="{E2B11F7A-852C-9B38-B096-969600B9084C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79" creationId="{4F54324B-5558-1DAC-F989-CC24CEDB4B5E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0" creationId="{A4EB14AC-352E-1B4F-CA9B-B136CAD2896F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1" creationId="{504DBDB4-1B1C-3219-9D5B-7AE4E84CB1FF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2" creationId="{E161ACA3-151A-4FF6-E72A-CE973085EF2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4" creationId="{79962EA2-8523-5F83-7FDD-0D32A586CA01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5" creationId="{2070CF37-F917-E3B4-31E7-D88D05F5CB26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6" creationId="{0470C7A6-AB3B-8994-EC60-852C1BDDD3CA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7" creationId="{3475A431-599A-B29B-D9B5-B077EB3F3D3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8" creationId="{EE06D645-BEC9-C466-05BC-E9E5DD975868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89" creationId="{6674AC86-8B14-411D-D6A4-63453EC29FF0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90" creationId="{17B06CDF-BA42-C947-B58C-E9630ED1EE05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91" creationId="{5D743EED-E941-2C2F-0A6E-8973563948C5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192" creationId="{0E8D80A4-F20D-D58F-7ECC-A306D0961FCD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5" creationId="{C3B7CD9C-3E5D-8218-01D4-9C958DB1203D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6" creationId="{68E2A492-C18A-3F00-9E2C-E471B730F5DD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7" creationId="{05C2E04F-F2D9-F37A-8CFA-68E78FF7AC11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8" creationId="{9B0CA795-EE8E-5D58-E968-371309305608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09" creationId="{D9A55E9F-4871-E58E-A052-CAF75375E6AD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10" creationId="{E6605ED2-7947-AEC1-941F-43B18909A4B4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11" creationId="{33B9E31D-F309-C246-17F2-D8528BC73025}"/>
          </ac:spMkLst>
        </pc:spChg>
        <pc:spChg chg="mod">
          <ac:chgData name="Christopher Davis" userId="2549cc93-a3be-4252-9328-abf99d439890" providerId="ADAL" clId="{64A0ED2F-3AA6-45CF-9742-E91F23276D0C}" dt="2024-06-20T15:23:52.741" v="485" actId="1035"/>
          <ac:spMkLst>
            <pc:docMk/>
            <pc:sldMk cId="258413859" sldId="1220"/>
            <ac:spMk id="214" creationId="{0A846E28-7B63-6562-592C-5A48FCECDAC8}"/>
          </ac:spMkLst>
        </pc:spChg>
        <pc:grpChg chg="add 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7" creationId="{B1C7FE2B-7555-903D-7374-EF83875B3B68}"/>
          </ac:grpSpMkLst>
        </pc:grpChg>
        <pc:grpChg chg="add 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9" creationId="{CDDF3770-9CEC-3A16-717D-8685E2E98A9E}"/>
          </ac:grpSpMkLst>
        </pc:grpChg>
        <pc:grpChg chg="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40" creationId="{11F1AF14-D631-0CB0-1455-6BC93BCA10B1}"/>
          </ac:grpSpMkLst>
        </pc:grpChg>
        <pc:grpChg chg="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42" creationId="{23B12D81-1A53-8310-30E7-2A030F92F3AC}"/>
          </ac:grpSpMkLst>
        </pc:grpChg>
        <pc:grpChg chg="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43" creationId="{C01EB4BE-70CB-2E13-EFCC-D6363107B194}"/>
          </ac:grpSpMkLst>
        </pc:grpChg>
        <pc:grpChg chg="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44" creationId="{43E537BC-3761-82ED-1DC6-68DA023B9AFB}"/>
          </ac:grpSpMkLst>
        </pc:grpChg>
        <pc:grpChg chg="mod">
          <ac:chgData name="Christopher Davis" userId="2549cc93-a3be-4252-9328-abf99d439890" providerId="ADAL" clId="{64A0ED2F-3AA6-45CF-9742-E91F23276D0C}" dt="2024-06-20T15:23:52.741" v="485" actId="1035"/>
          <ac:grpSpMkLst>
            <pc:docMk/>
            <pc:sldMk cId="258413859" sldId="1220"/>
            <ac:grpSpMk id="45" creationId="{0206CCBF-42BC-449E-353F-164D60DFF497}"/>
          </ac:grpSpMkLst>
        </pc:grpChg>
        <pc:picChg chg="add 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3" creationId="{30D2B3E6-28DA-A315-2F72-0B93915E24C1}"/>
          </ac:picMkLst>
        </pc:picChg>
        <pc:picChg chg="add 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6" creationId="{9259DE8A-53FA-5898-3690-3319E2526AB6}"/>
          </ac:picMkLst>
        </pc:picChg>
        <pc:picChg chg="add del mod">
          <ac:chgData name="Christopher Davis" userId="2549cc93-a3be-4252-9328-abf99d439890" providerId="ADAL" clId="{64A0ED2F-3AA6-45CF-9742-E91F23276D0C}" dt="2024-06-20T15:15:52.288" v="420" actId="478"/>
          <ac:picMkLst>
            <pc:docMk/>
            <pc:sldMk cId="258413859" sldId="1220"/>
            <ac:picMk id="28" creationId="{5DE136CD-9DAD-4E9A-D298-EAC58EF656C8}"/>
          </ac:picMkLst>
        </pc:picChg>
        <pc:picChg chg="add 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34" creationId="{123869EC-4D7B-03C3-6D14-CF7D554A71F6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82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83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84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85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86" creationId="{00000000-0000-0000-0000-000000000000}"/>
          </ac:picMkLst>
        </pc:picChg>
        <pc:picChg chg="del">
          <ac:chgData name="Christopher Davis" userId="2549cc93-a3be-4252-9328-abf99d439890" providerId="ADAL" clId="{64A0ED2F-3AA6-45CF-9742-E91F23276D0C}" dt="2024-06-20T15:02:41.084" v="285" actId="478"/>
          <ac:picMkLst>
            <pc:docMk/>
            <pc:sldMk cId="258413859" sldId="1220"/>
            <ac:picMk id="87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111" creationId="{00000000-0000-0000-0000-000000000000}"/>
          </ac:picMkLst>
        </pc:picChg>
        <pc:picChg chg="mod">
          <ac:chgData name="Christopher Davis" userId="2549cc93-a3be-4252-9328-abf99d439890" providerId="ADAL" clId="{64A0ED2F-3AA6-45CF-9742-E91F23276D0C}" dt="2024-06-20T15:23:52.741" v="485" actId="1035"/>
          <ac:picMkLst>
            <pc:docMk/>
            <pc:sldMk cId="258413859" sldId="1220"/>
            <ac:picMk id="114" creationId="{00000000-0000-0000-0000-000000000000}"/>
          </ac:picMkLst>
        </pc:picChg>
      </pc:sldChg>
      <pc:sldChg chg="del">
        <pc:chgData name="Christopher Davis" userId="2549cc93-a3be-4252-9328-abf99d439890" providerId="ADAL" clId="{64A0ED2F-3AA6-45CF-9742-E91F23276D0C}" dt="2024-06-18T16:25:27.213" v="2" actId="47"/>
        <pc:sldMkLst>
          <pc:docMk/>
          <pc:sldMk cId="3624460821" sldId="1222"/>
        </pc:sldMkLst>
      </pc:sldChg>
      <pc:sldChg chg="del">
        <pc:chgData name="Christopher Davis" userId="2549cc93-a3be-4252-9328-abf99d439890" providerId="ADAL" clId="{64A0ED2F-3AA6-45CF-9742-E91F23276D0C}" dt="2024-06-18T16:25:27.213" v="2" actId="47"/>
        <pc:sldMkLst>
          <pc:docMk/>
          <pc:sldMk cId="2255010683" sldId="1223"/>
        </pc:sldMkLst>
      </pc:sldChg>
      <pc:sldChg chg="del">
        <pc:chgData name="Christopher Davis" userId="2549cc93-a3be-4252-9328-abf99d439890" providerId="ADAL" clId="{64A0ED2F-3AA6-45CF-9742-E91F23276D0C}" dt="2024-06-18T16:23:12.315" v="0" actId="47"/>
        <pc:sldMkLst>
          <pc:docMk/>
          <pc:sldMk cId="883547968" sldId="1227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1453179000" sldId="1228"/>
        </pc:sldMkLst>
      </pc:sldChg>
      <pc:sldChg chg="del">
        <pc:chgData name="Christopher Davis" userId="2549cc93-a3be-4252-9328-abf99d439890" providerId="ADAL" clId="{64A0ED2F-3AA6-45CF-9742-E91F23276D0C}" dt="2024-06-18T16:25:27.213" v="2" actId="47"/>
        <pc:sldMkLst>
          <pc:docMk/>
          <pc:sldMk cId="1244621480" sldId="1236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2747619308" sldId="2147470750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3930899209" sldId="2147470751"/>
        </pc:sldMkLst>
      </pc:sldChg>
      <pc:sldChg chg="del">
        <pc:chgData name="Christopher Davis" userId="2549cc93-a3be-4252-9328-abf99d439890" providerId="ADAL" clId="{64A0ED2F-3AA6-45CF-9742-E91F23276D0C}" dt="2024-06-18T16:23:23.873" v="1" actId="47"/>
        <pc:sldMkLst>
          <pc:docMk/>
          <pc:sldMk cId="2544476929" sldId="2147470752"/>
        </pc:sldMkLst>
      </pc:sldChg>
      <pc:sldChg chg="del">
        <pc:chgData name="Christopher Davis" userId="2549cc93-a3be-4252-9328-abf99d439890" providerId="ADAL" clId="{64A0ED2F-3AA6-45CF-9742-E91F23276D0C}" dt="2024-06-18T16:23:12.315" v="0" actId="47"/>
        <pc:sldMkLst>
          <pc:docMk/>
          <pc:sldMk cId="2936394193" sldId="2147470757"/>
        </pc:sldMkLst>
      </pc:sldChg>
      <pc:sldMasterChg chg="delSldLayout">
        <pc:chgData name="Christopher Davis" userId="2549cc93-a3be-4252-9328-abf99d439890" providerId="ADAL" clId="{64A0ED2F-3AA6-45CF-9742-E91F23276D0C}" dt="2024-06-18T16:23:23.873" v="1" actId="47"/>
        <pc:sldMasterMkLst>
          <pc:docMk/>
          <pc:sldMasterMk cId="961904392" sldId="2147483648"/>
        </pc:sldMasterMkLst>
        <pc:sldLayoutChg chg="del">
          <pc:chgData name="Christopher Davis" userId="2549cc93-a3be-4252-9328-abf99d439890" providerId="ADAL" clId="{64A0ED2F-3AA6-45CF-9742-E91F23276D0C}" dt="2024-06-18T16:23:12.315" v="0" actId="47"/>
          <pc:sldLayoutMkLst>
            <pc:docMk/>
            <pc:sldMasterMk cId="961904392" sldId="2147483648"/>
            <pc:sldLayoutMk cId="2753157281" sldId="2147483659"/>
          </pc:sldLayoutMkLst>
        </pc:sldLayoutChg>
        <pc:sldLayoutChg chg="del">
          <pc:chgData name="Christopher Davis" userId="2549cc93-a3be-4252-9328-abf99d439890" providerId="ADAL" clId="{64A0ED2F-3AA6-45CF-9742-E91F23276D0C}" dt="2024-06-18T16:23:23.873" v="1" actId="47"/>
          <pc:sldLayoutMkLst>
            <pc:docMk/>
            <pc:sldMasterMk cId="961904392" sldId="2147483648"/>
            <pc:sldLayoutMk cId="3884707996" sldId="2147483660"/>
          </pc:sldLayoutMkLst>
        </pc:sldLayoutChg>
      </pc:sldMasterChg>
    </pc:docChg>
  </pc:docChgLst>
  <pc:docChgLst>
    <pc:chgData name="Chris Davis" userId="8e228b5af19f61bf" providerId="LiveId" clId="{03C631DE-DBB1-4857-9143-E26096FDEE2D}"/>
    <pc:docChg chg="delSld modSld">
      <pc:chgData name="Chris Davis" userId="8e228b5af19f61bf" providerId="LiveId" clId="{03C631DE-DBB1-4857-9143-E26096FDEE2D}" dt="2024-06-27T11:56:28.181" v="141" actId="1036"/>
      <pc:docMkLst>
        <pc:docMk/>
      </pc:docMkLst>
      <pc:sldChg chg="addSp delSp modSp mod modAnim">
        <pc:chgData name="Chris Davis" userId="8e228b5af19f61bf" providerId="LiveId" clId="{03C631DE-DBB1-4857-9143-E26096FDEE2D}" dt="2024-06-27T11:55:36.521" v="93" actId="1036"/>
        <pc:sldMkLst>
          <pc:docMk/>
          <pc:sldMk cId="268412571" sldId="579"/>
        </pc:sldMkLst>
        <pc:spChg chg="del">
          <ac:chgData name="Chris Davis" userId="8e228b5af19f61bf" providerId="LiveId" clId="{03C631DE-DBB1-4857-9143-E26096FDEE2D}" dt="2024-06-27T11:55:23.555" v="32" actId="21"/>
          <ac:spMkLst>
            <pc:docMk/>
            <pc:sldMk cId="268412571" sldId="579"/>
            <ac:spMk id="86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5:23.555" v="32" actId="21"/>
          <ac:spMkLst>
            <pc:docMk/>
            <pc:sldMk cId="268412571" sldId="579"/>
            <ac:spMk id="87" creationId="{00000000-0000-0000-0000-000000000000}"/>
          </ac:spMkLst>
        </pc:spChg>
        <pc:grpChg chg="del">
          <ac:chgData name="Chris Davis" userId="8e228b5af19f61bf" providerId="LiveId" clId="{03C631DE-DBB1-4857-9143-E26096FDEE2D}" dt="2024-06-27T11:55:23.555" v="32" actId="21"/>
          <ac:grpSpMkLst>
            <pc:docMk/>
            <pc:sldMk cId="268412571" sldId="579"/>
            <ac:grpSpMk id="9" creationId="{7AF00579-F03D-7FEF-5F01-B47EDF56CCFF}"/>
          </ac:grpSpMkLst>
        </pc:grpChg>
        <pc:grpChg chg="del">
          <ac:chgData name="Chris Davis" userId="8e228b5af19f61bf" providerId="LiveId" clId="{03C631DE-DBB1-4857-9143-E26096FDEE2D}" dt="2024-06-27T11:55:23.555" v="32" actId="21"/>
          <ac:grpSpMkLst>
            <pc:docMk/>
            <pc:sldMk cId="268412571" sldId="579"/>
            <ac:grpSpMk id="11" creationId="{7D21518C-C830-C015-662F-123BCD19CA12}"/>
          </ac:grpSpMkLst>
        </pc:grpChg>
        <pc:grpChg chg="del">
          <ac:chgData name="Chris Davis" userId="8e228b5af19f61bf" providerId="LiveId" clId="{03C631DE-DBB1-4857-9143-E26096FDEE2D}" dt="2024-06-27T11:55:23.555" v="32" actId="21"/>
          <ac:grpSpMkLst>
            <pc:docMk/>
            <pc:sldMk cId="268412571" sldId="579"/>
            <ac:grpSpMk id="15" creationId="{5019D784-CFF0-A754-20AE-CFB4B36ADD7B}"/>
          </ac:grpSpMkLst>
        </pc:grpChg>
        <pc:grpChg chg="del">
          <ac:chgData name="Chris Davis" userId="8e228b5af19f61bf" providerId="LiveId" clId="{03C631DE-DBB1-4857-9143-E26096FDEE2D}" dt="2024-06-27T11:55:23.555" v="32" actId="21"/>
          <ac:grpSpMkLst>
            <pc:docMk/>
            <pc:sldMk cId="268412571" sldId="579"/>
            <ac:grpSpMk id="18" creationId="{08DF3102-86BA-56C3-72F9-06015BA575CE}"/>
          </ac:grpSpMkLst>
        </pc:grpChg>
        <pc:picChg chg="add mod">
          <ac:chgData name="Chris Davis" userId="8e228b5af19f61bf" providerId="LiveId" clId="{03C631DE-DBB1-4857-9143-E26096FDEE2D}" dt="2024-06-27T11:55:36.521" v="93" actId="1036"/>
          <ac:picMkLst>
            <pc:docMk/>
            <pc:sldMk cId="268412571" sldId="579"/>
            <ac:picMk id="8" creationId="{D15E31BE-29F6-09CD-E5DD-0DB61B6F4FEA}"/>
          </ac:picMkLst>
        </pc:picChg>
      </pc:sldChg>
      <pc:sldChg chg="addSp delSp modSp mod modAnim">
        <pc:chgData name="Chris Davis" userId="8e228b5af19f61bf" providerId="LiveId" clId="{03C631DE-DBB1-4857-9143-E26096FDEE2D}" dt="2024-06-27T11:56:28.181" v="141" actId="1036"/>
        <pc:sldMkLst>
          <pc:docMk/>
          <pc:sldMk cId="2733423447" sldId="616"/>
        </pc:sldMkLst>
        <pc:spChg chg="del">
          <ac:chgData name="Chris Davis" userId="8e228b5af19f61bf" providerId="LiveId" clId="{03C631DE-DBB1-4857-9143-E26096FDEE2D}" dt="2024-06-27T11:56:20.836" v="115" actId="21"/>
          <ac:spMkLst>
            <pc:docMk/>
            <pc:sldMk cId="2733423447" sldId="616"/>
            <ac:spMk id="11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6:20.836" v="115" actId="21"/>
          <ac:spMkLst>
            <pc:docMk/>
            <pc:sldMk cId="2733423447" sldId="616"/>
            <ac:spMk id="139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6:20.836" v="115" actId="21"/>
          <ac:spMkLst>
            <pc:docMk/>
            <pc:sldMk cId="2733423447" sldId="616"/>
            <ac:spMk id="143" creationId="{00000000-0000-0000-0000-000000000000}"/>
          </ac:spMkLst>
        </pc:spChg>
        <pc:grpChg chg="del">
          <ac:chgData name="Chris Davis" userId="8e228b5af19f61bf" providerId="LiveId" clId="{03C631DE-DBB1-4857-9143-E26096FDEE2D}" dt="2024-06-27T11:56:20.836" v="115" actId="21"/>
          <ac:grpSpMkLst>
            <pc:docMk/>
            <pc:sldMk cId="2733423447" sldId="616"/>
            <ac:grpSpMk id="4" creationId="{9E9E968A-CC66-A7CC-C74C-A90628A427E6}"/>
          </ac:grpSpMkLst>
        </pc:grpChg>
        <pc:grpChg chg="del">
          <ac:chgData name="Chris Davis" userId="8e228b5af19f61bf" providerId="LiveId" clId="{03C631DE-DBB1-4857-9143-E26096FDEE2D}" dt="2024-06-27T11:56:20.836" v="115" actId="21"/>
          <ac:grpSpMkLst>
            <pc:docMk/>
            <pc:sldMk cId="2733423447" sldId="616"/>
            <ac:grpSpMk id="10" creationId="{00000000-0000-0000-0000-000000000000}"/>
          </ac:grpSpMkLst>
        </pc:grpChg>
        <pc:grpChg chg="del">
          <ac:chgData name="Chris Davis" userId="8e228b5af19f61bf" providerId="LiveId" clId="{03C631DE-DBB1-4857-9143-E26096FDEE2D}" dt="2024-06-27T11:56:20.836" v="115" actId="21"/>
          <ac:grpSpMkLst>
            <pc:docMk/>
            <pc:sldMk cId="2733423447" sldId="616"/>
            <ac:grpSpMk id="18" creationId="{00000000-0000-0000-0000-000000000000}"/>
          </ac:grpSpMkLst>
        </pc:grpChg>
        <pc:grpChg chg="del">
          <ac:chgData name="Chris Davis" userId="8e228b5af19f61bf" providerId="LiveId" clId="{03C631DE-DBB1-4857-9143-E26096FDEE2D}" dt="2024-06-27T11:56:20.836" v="115" actId="21"/>
          <ac:grpSpMkLst>
            <pc:docMk/>
            <pc:sldMk cId="2733423447" sldId="616"/>
            <ac:grpSpMk id="19" creationId="{00000000-0000-0000-0000-000000000000}"/>
          </ac:grpSpMkLst>
        </pc:grpChg>
        <pc:picChg chg="add mod">
          <ac:chgData name="Chris Davis" userId="8e228b5af19f61bf" providerId="LiveId" clId="{03C631DE-DBB1-4857-9143-E26096FDEE2D}" dt="2024-06-27T11:56:28.181" v="141" actId="1036"/>
          <ac:picMkLst>
            <pc:docMk/>
            <pc:sldMk cId="2733423447" sldId="616"/>
            <ac:picMk id="12" creationId="{4B08B77A-D489-D602-F0D5-A042A4DAD116}"/>
          </ac:picMkLst>
        </pc:picChg>
        <pc:picChg chg="del">
          <ac:chgData name="Chris Davis" userId="8e228b5af19f61bf" providerId="LiveId" clId="{03C631DE-DBB1-4857-9143-E26096FDEE2D}" dt="2024-06-27T11:56:20.836" v="115" actId="21"/>
          <ac:picMkLst>
            <pc:docMk/>
            <pc:sldMk cId="2733423447" sldId="616"/>
            <ac:picMk id="15" creationId="{00000000-0000-0000-0000-000000000000}"/>
          </ac:picMkLst>
        </pc:picChg>
      </pc:sldChg>
      <pc:sldChg chg="addSp delSp modSp mod modAnim">
        <pc:chgData name="Chris Davis" userId="8e228b5af19f61bf" providerId="LiveId" clId="{03C631DE-DBB1-4857-9143-E26096FDEE2D}" dt="2024-06-27T11:55:53.747" v="114" actId="1036"/>
        <pc:sldMkLst>
          <pc:docMk/>
          <pc:sldMk cId="1931465064" sldId="634"/>
        </pc:sldMkLst>
        <pc:spChg chg="del">
          <ac:chgData name="Chris Davis" userId="8e228b5af19f61bf" providerId="LiveId" clId="{03C631DE-DBB1-4857-9143-E26096FDEE2D}" dt="2024-06-27T11:55:47.292" v="94" actId="21"/>
          <ac:spMkLst>
            <pc:docMk/>
            <pc:sldMk cId="1931465064" sldId="634"/>
            <ac:spMk id="4" creationId="{38AB5B17-445B-CED2-F8C7-743826493750}"/>
          </ac:spMkLst>
        </pc:spChg>
        <pc:spChg chg="del">
          <ac:chgData name="Chris Davis" userId="8e228b5af19f61bf" providerId="LiveId" clId="{03C631DE-DBB1-4857-9143-E26096FDEE2D}" dt="2024-06-27T11:55:47.292" v="94" actId="21"/>
          <ac:spMkLst>
            <pc:docMk/>
            <pc:sldMk cId="1931465064" sldId="634"/>
            <ac:spMk id="86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5:47.292" v="94" actId="21"/>
          <ac:spMkLst>
            <pc:docMk/>
            <pc:sldMk cId="1931465064" sldId="634"/>
            <ac:spMk id="87" creationId="{00000000-0000-0000-0000-000000000000}"/>
          </ac:spMkLst>
        </pc:spChg>
        <pc:grpChg chg="del">
          <ac:chgData name="Chris Davis" userId="8e228b5af19f61bf" providerId="LiveId" clId="{03C631DE-DBB1-4857-9143-E26096FDEE2D}" dt="2024-06-27T11:55:47.292" v="94" actId="21"/>
          <ac:grpSpMkLst>
            <pc:docMk/>
            <pc:sldMk cId="1931465064" sldId="634"/>
            <ac:grpSpMk id="43" creationId="{5D54658C-C788-6A60-14DF-BF378F195485}"/>
          </ac:grpSpMkLst>
        </pc:grpChg>
        <pc:grpChg chg="del">
          <ac:chgData name="Chris Davis" userId="8e228b5af19f61bf" providerId="LiveId" clId="{03C631DE-DBB1-4857-9143-E26096FDEE2D}" dt="2024-06-27T11:55:47.292" v="94" actId="21"/>
          <ac:grpSpMkLst>
            <pc:docMk/>
            <pc:sldMk cId="1931465064" sldId="634"/>
            <ac:grpSpMk id="44" creationId="{AC377DEF-12E9-C225-C1F7-327269854340}"/>
          </ac:grpSpMkLst>
        </pc:grpChg>
        <pc:grpChg chg="del">
          <ac:chgData name="Chris Davis" userId="8e228b5af19f61bf" providerId="LiveId" clId="{03C631DE-DBB1-4857-9143-E26096FDEE2D}" dt="2024-06-27T11:55:47.292" v="94" actId="21"/>
          <ac:grpSpMkLst>
            <pc:docMk/>
            <pc:sldMk cId="1931465064" sldId="634"/>
            <ac:grpSpMk id="45" creationId="{F36BB2FA-6395-DF1E-7F91-75CF384DDC0C}"/>
          </ac:grpSpMkLst>
        </pc:grpChg>
        <pc:grpChg chg="del">
          <ac:chgData name="Chris Davis" userId="8e228b5af19f61bf" providerId="LiveId" clId="{03C631DE-DBB1-4857-9143-E26096FDEE2D}" dt="2024-06-27T11:55:47.292" v="94" actId="21"/>
          <ac:grpSpMkLst>
            <pc:docMk/>
            <pc:sldMk cId="1931465064" sldId="634"/>
            <ac:grpSpMk id="46" creationId="{7048BD1E-ECAA-382D-9ACA-4FAFE261E8E4}"/>
          </ac:grpSpMkLst>
        </pc:grpChg>
        <pc:grpChg chg="del">
          <ac:chgData name="Chris Davis" userId="8e228b5af19f61bf" providerId="LiveId" clId="{03C631DE-DBB1-4857-9143-E26096FDEE2D}" dt="2024-06-27T11:55:47.292" v="94" actId="21"/>
          <ac:grpSpMkLst>
            <pc:docMk/>
            <pc:sldMk cId="1931465064" sldId="634"/>
            <ac:grpSpMk id="47" creationId="{71C4916A-310E-659E-AFAB-26C5EF8789BE}"/>
          </ac:grpSpMkLst>
        </pc:grpChg>
        <pc:picChg chg="add mod">
          <ac:chgData name="Chris Davis" userId="8e228b5af19f61bf" providerId="LiveId" clId="{03C631DE-DBB1-4857-9143-E26096FDEE2D}" dt="2024-06-27T11:55:53.747" v="114" actId="1036"/>
          <ac:picMkLst>
            <pc:docMk/>
            <pc:sldMk cId="1931465064" sldId="634"/>
            <ac:picMk id="8" creationId="{9A3BD549-6185-5599-C72F-A66A187A6019}"/>
          </ac:picMkLst>
        </pc:picChg>
        <pc:picChg chg="del">
          <ac:chgData name="Chris Davis" userId="8e228b5af19f61bf" providerId="LiveId" clId="{03C631DE-DBB1-4857-9143-E26096FDEE2D}" dt="2024-06-27T11:55:47.292" v="94" actId="21"/>
          <ac:picMkLst>
            <pc:docMk/>
            <pc:sldMk cId="1931465064" sldId="634"/>
            <ac:picMk id="30" creationId="{00000000-0000-0000-0000-000000000000}"/>
          </ac:picMkLst>
        </pc:picChg>
      </pc:sldChg>
      <pc:sldChg chg="addSp delSp modSp mod modAnim">
        <pc:chgData name="Chris Davis" userId="8e228b5af19f61bf" providerId="LiveId" clId="{03C631DE-DBB1-4857-9143-E26096FDEE2D}" dt="2024-06-27T11:54:32.659" v="30" actId="1035"/>
        <pc:sldMkLst>
          <pc:docMk/>
          <pc:sldMk cId="258413859" sldId="1220"/>
        </pc:sldMkLst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16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29" creationId="{7C47E753-3C4D-B309-1F9C-E1C61E116EA3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31" creationId="{7C47E753-3C4D-B309-1F9C-E1C61E116EA3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35" creationId="{00000000-0000-0000-0000-000000000000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46" creationId="{00000000-0000-0000-0000-000000000000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47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49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0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1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2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3" creationId="{E2B11F7A-852C-9B38-B096-969600B9084C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4" creationId="{4F54324B-5558-1DAC-F989-CC24CEDB4B5E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5" creationId="{A4EB14AC-352E-1B4F-CA9B-B136CAD2896F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6" creationId="{E161ACA3-151A-4FF6-E72A-CE973085EF2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7" creationId="{504DBDB4-1B1C-3219-9D5B-7AE4E84CB1FF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8" creationId="{88BB4A5C-77DC-A0AA-BF17-3BEA0B503E27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59" creationId="{720B8278-BF4C-8B0C-F4F2-2C78278ED8FD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0" creationId="{E311DF71-6EBC-F8EE-2210-491962BDE58C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1" creationId="{FB655FA4-A83C-C412-4833-D659999B2FFF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3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4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5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6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7" creationId="{D4CED865-344F-2A94-688D-F2D85FB6CB87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8" creationId="{93E9317C-AC43-DE22-F97C-71817A6DBDDE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69" creationId="{FD917C3E-3E03-3A79-7027-7C5DFBA2C2BE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0" creationId="{9659C75C-B3FF-08E6-DC8C-0F530BF9B58A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1" creationId="{C3B7CD9C-3E5D-8218-01D4-9C958DB1203D}"/>
          </ac:spMkLst>
        </pc:spChg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72" creationId="{3E1AE0DB-0C6C-E0B0-8F39-7ADE69D11D33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3" creationId="{68E2A492-C18A-3F00-9E2C-E471B730F5DD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4" creationId="{05C2E04F-F2D9-F37A-8CFA-68E78FF7AC11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6" creationId="{83549E2A-B39A-9B26-F882-707389DBB7B6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7" creationId="{BFEDF046-2AA3-B120-2E28-3829E0395C5B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8" creationId="{8D1F7EC1-9D27-3FA8-ED8E-5992E1967403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79" creationId="{79962EA2-8523-5F83-7FDD-0D32A586CA01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80" creationId="{2070CF37-F917-E3B4-31E7-D88D05F5CB26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81" creationId="{0470C7A6-AB3B-8994-EC60-852C1BDDD3CA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87" creationId="{3475A431-599A-B29B-D9B5-B077EB3F3D3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89" creationId="{0E8D80A4-F20D-D58F-7ECC-A306D0961FCD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0" creationId="{EE06D645-BEC9-C466-05BC-E9E5DD975868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1" creationId="{6674AC86-8B14-411D-D6A4-63453EC29FF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2" creationId="{17B06CDF-BA42-C947-B58C-E9630ED1EE05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3" creationId="{5D743EED-E941-2C2F-0A6E-8973563948C5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4" creationId="{33B9E31D-F309-C246-17F2-D8528BC73025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6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7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98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99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0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1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2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4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5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6" creationId="{9B0CA795-EE8E-5D58-E968-371309305608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7" creationId="{D9A55E9F-4871-E58E-A052-CAF75375E6AD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08" creationId="{E6605ED2-7947-AEC1-941F-43B18909A4B4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10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112" creationId="{00000000-0000-0000-0000-000000000000}"/>
          </ac:spMkLst>
        </pc:spChg>
        <pc:spChg chg="del">
          <ac:chgData name="Chris Davis" userId="8e228b5af19f61bf" providerId="LiveId" clId="{03C631DE-DBB1-4857-9143-E26096FDEE2D}" dt="2024-06-27T11:54:01.822" v="1" actId="21"/>
          <ac:spMkLst>
            <pc:docMk/>
            <pc:sldMk cId="258413859" sldId="1220"/>
            <ac:spMk id="113" creationId="{00000000-0000-0000-0000-00000000000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15" creationId="{00000000-0000-0000-0000-000000000000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17" creationId="{00000000-0000-0000-0000-000000000000}"/>
          </ac:spMkLst>
        </pc:spChg>
        <pc:spChg chg="add 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18" creationId="{3E1AE0DB-0C6C-E0B0-8F39-7ADE69D11D33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0" creationId="{D9E041B3-DB73-85FC-B6A5-485FC2162E7A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1" creationId="{F94C69D9-0DAD-6D45-C709-EBF967EC0934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2" creationId="{E384206D-A2FB-DB6A-6CAF-4069F808FE0F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3" creationId="{B8664E5D-5159-50D3-5E83-8D260DE13E43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4" creationId="{EC6657FB-2BD1-6880-5622-7DDB77350ACB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5" creationId="{FD875E89-F705-1433-8C28-1771D88813C6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6" creationId="{6C78311B-61D3-D4E3-5687-C976E21616A0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7" creationId="{866F1CE7-1631-56BA-6094-40A5E092F797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8" creationId="{9A5F34F9-D4CA-7D38-BE38-B03F42318364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29" creationId="{7E473646-8EB5-F19B-6AFA-DFEE31E6F9D5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30" creationId="{6AA6D88A-9810-CB75-37FC-C281978709B1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31" creationId="{4422C20B-219D-1A14-B554-3D2FC9A74B94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32" creationId="{CDB2FD0D-CF65-B527-9494-1DE45D50EC15}"/>
          </ac:spMkLst>
        </pc:spChg>
        <pc:spChg chg="mod">
          <ac:chgData name="Chris Davis" userId="8e228b5af19f61bf" providerId="LiveId" clId="{03C631DE-DBB1-4857-9143-E26096FDEE2D}" dt="2024-06-27T11:54:02.811" v="2"/>
          <ac:spMkLst>
            <pc:docMk/>
            <pc:sldMk cId="258413859" sldId="1220"/>
            <ac:spMk id="134" creationId="{0A846E28-7B63-6562-592C-5A48FCECDAC8}"/>
          </ac:spMkLst>
        </pc:s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9" creationId="{CDDF3770-9CEC-3A16-717D-8685E2E98A9E}"/>
          </ac:grpSpMkLst>
        </pc:gr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40" creationId="{11F1AF14-D631-0CB0-1455-6BC93BCA10B1}"/>
          </ac:grpSpMkLst>
        </pc:gr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42" creationId="{23B12D81-1A53-8310-30E7-2A030F92F3AC}"/>
          </ac:grpSpMkLst>
        </pc:gr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43" creationId="{C01EB4BE-70CB-2E13-EFCC-D6363107B194}"/>
          </ac:grpSpMkLst>
        </pc:gr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44" creationId="{43E537BC-3761-82ED-1DC6-68DA023B9AFB}"/>
          </ac:grpSpMkLst>
        </pc:grpChg>
        <pc:grpChg chg="del">
          <ac:chgData name="Chris Davis" userId="8e228b5af19f61bf" providerId="LiveId" clId="{03C631DE-DBB1-4857-9143-E26096FDEE2D}" dt="2024-06-27T11:54:01.822" v="1" actId="21"/>
          <ac:grpSpMkLst>
            <pc:docMk/>
            <pc:sldMk cId="258413859" sldId="1220"/>
            <ac:grpSpMk id="45" creationId="{0206CCBF-42BC-449E-353F-164D60DFF497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48" creationId="{23B12D81-1A53-8310-30E7-2A030F92F3AC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62" creationId="{C01EB4BE-70CB-2E13-EFCC-D6363107B194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75" creationId="{43E537BC-3761-82ED-1DC6-68DA023B9AFB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95" creationId="{0206CCBF-42BC-449E-353F-164D60DFF497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119" creationId="{11F1AF14-D631-0CB0-1455-6BC93BCA10B1}"/>
          </ac:grpSpMkLst>
        </pc:grpChg>
        <pc:grpChg chg="add 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133" creationId="{CDDF3770-9CEC-3A16-717D-8685E2E98A9E}"/>
          </ac:grpSpMkLst>
        </pc:grpChg>
        <pc:grpChg chg="mod">
          <ac:chgData name="Chris Davis" userId="8e228b5af19f61bf" providerId="LiveId" clId="{03C631DE-DBB1-4857-9143-E26096FDEE2D}" dt="2024-06-27T11:54:02.811" v="2"/>
          <ac:grpSpMkLst>
            <pc:docMk/>
            <pc:sldMk cId="258413859" sldId="1220"/>
            <ac:grpSpMk id="135" creationId="{B1C7FE2B-7555-903D-7374-EF83875B3B68}"/>
          </ac:grpSpMkLst>
        </pc:grpChg>
        <pc:picChg chg="del">
          <ac:chgData name="Chris Davis" userId="8e228b5af19f61bf" providerId="LiveId" clId="{03C631DE-DBB1-4857-9143-E26096FDEE2D}" dt="2024-06-27T11:54:01.822" v="1" actId="21"/>
          <ac:picMkLst>
            <pc:docMk/>
            <pc:sldMk cId="258413859" sldId="1220"/>
            <ac:picMk id="28" creationId="{1C960871-20FF-FDD2-C1FE-EE84E71D2F00}"/>
          </ac:picMkLst>
        </pc:picChg>
        <pc:picChg chg="add 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30" creationId="{1C960871-20FF-FDD2-C1FE-EE84E71D2F00}"/>
          </ac:picMkLst>
        </pc:picChg>
        <pc:picChg chg="del">
          <ac:chgData name="Chris Davis" userId="8e228b5af19f61bf" providerId="LiveId" clId="{03C631DE-DBB1-4857-9143-E26096FDEE2D}" dt="2024-06-27T11:54:01.822" v="1" actId="21"/>
          <ac:picMkLst>
            <pc:docMk/>
            <pc:sldMk cId="258413859" sldId="1220"/>
            <ac:picMk id="34" creationId="{123869EC-4D7B-03C3-6D14-CF7D554A71F6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36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37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38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39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0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1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2" creationId="{00000000-0000-0000-0000-000000000000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3" creationId="{30D2B3E6-28DA-A315-2F72-0B93915E24C1}"/>
          </ac:picMkLst>
        </pc:picChg>
        <pc:picChg chg="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4" creationId="{9259DE8A-53FA-5898-3690-3319E2526AB6}"/>
          </ac:picMkLst>
        </pc:picChg>
        <pc:picChg chg="add mod">
          <ac:chgData name="Chris Davis" userId="8e228b5af19f61bf" providerId="LiveId" clId="{03C631DE-DBB1-4857-9143-E26096FDEE2D}" dt="2024-06-27T11:54:02.811" v="2"/>
          <ac:picMkLst>
            <pc:docMk/>
            <pc:sldMk cId="258413859" sldId="1220"/>
            <ac:picMk id="145" creationId="{123869EC-4D7B-03C3-6D14-CF7D554A71F6}"/>
          </ac:picMkLst>
        </pc:picChg>
        <pc:picChg chg="add mod">
          <ac:chgData name="Chris Davis" userId="8e228b5af19f61bf" providerId="LiveId" clId="{03C631DE-DBB1-4857-9143-E26096FDEE2D}" dt="2024-06-27T11:54:32.659" v="30" actId="1035"/>
          <ac:picMkLst>
            <pc:docMk/>
            <pc:sldMk cId="258413859" sldId="1220"/>
            <ac:picMk id="146" creationId="{56E2BA06-F115-C5DE-9E65-859801DC1086}"/>
          </ac:picMkLst>
        </pc:picChg>
      </pc:sldChg>
      <pc:sldChg chg="del">
        <pc:chgData name="Chris Davis" userId="8e228b5af19f61bf" providerId="LiveId" clId="{03C631DE-DBB1-4857-9143-E26096FDEE2D}" dt="2024-06-27T11:54:45.620" v="31" actId="47"/>
        <pc:sldMkLst>
          <pc:docMk/>
          <pc:sldMk cId="282255129" sldId="1229"/>
        </pc:sldMkLst>
      </pc:sldChg>
      <pc:sldChg chg="del">
        <pc:chgData name="Chris Davis" userId="8e228b5af19f61bf" providerId="LiveId" clId="{03C631DE-DBB1-4857-9143-E26096FDEE2D}" dt="2024-06-27T11:53:26.456" v="0" actId="47"/>
        <pc:sldMkLst>
          <pc:docMk/>
          <pc:sldMk cId="2315018834" sldId="21474707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2C8BE-250C-467F-A2B4-5D6C200F2029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BF938-77A6-45C8-82DF-E9F1CBB3F5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04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692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4AEC64-2C0B-4E8D-BAC7-9D3548BCA1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440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4AEC64-2C0B-4E8D-BAC7-9D3548BCA1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939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22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7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4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4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800" b="1" dirty="0"/>
              <a:t>Different List: </a:t>
            </a:r>
            <a:endParaRPr lang="en-US" sz="2800" dirty="0"/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 Boot: Implement Secure Boot to ensure that only trusted software can run during the boot process.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Firmware Security: Ensure that firmware is kept up to date and is protected against tampering. Consider using firmware integrity checking mechanisms.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Privacy Impact Assessment (PIA): Conduct PIAs to evaluate how the early version affects user privacy and ensure compliance with relevant privacy regulations.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Integrity Verification: Use checksums and cryptographic hashes to verify the integrity of critical data.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Whitelisting: Implement application whitelisting to allow only approved applications to run on the system.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 Protection Mechanisms: Use techniques such as Address Space Layout Randomization (ASLR) and Data Execution Prevention (DEP) to protect against memory-based attacks.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Zero Trust Architecture: Adopt a Zero Trust security model, ensuring that no user or system is trusted by default and that strict verification is required for all access requests.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 Teaming and Blue Teaming: Conduct red teaming exercises to simulate attacks and test defenses, and use blue teaming to enhance defensive measures based on findings.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Network Segmentation: Segment the network to isolate critical systems and limit the spread of potential threats.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Fully Patched: Ensure all components of the early version, including the kernel and drivers, are up-to-date with the latest security patches.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Configured to Secure Benchmark: Configure systems according to industry-standard security benchmarks (e.g., CIS benchmarks) to ensure a hardened security posture. Unique Accounts: Use unique accounts for all users accessing the early version to prevent shared account usage and ensure accountability.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Least Privileged Roles: Apply the principle of least privilege to all accounts and roles, granting only the minimum permissions necessary for users to perform their tasks. Secure Authentication: Implement strong, multifactor authentication mechanisms to verify user identities.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Enforced Authority and Authorizations: Strictly enforce authorization policies to control access to sensitive functionalities and data. Use role-based access control (RBAC) to manage user permissions.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Strict Accounting/Logs: Enable comprehensive logging and monitoring to capture all user activities, system events, and security incidents. Implement strict accounting measures to track access and changes to critical systems and data.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Secured Administration: Use secure, dedicated channels for administrative tasks (e.g., SSH with key-based authentication). Restrict administrative access to trusted personnel and ensure administrative interfaces are well-protected.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Disable Unnecessary Services: Disable any services that are not required for the operation of the early version to minimize the attack surface.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Harden Necessary Services: Apply security best practices to harden services that are necessary, such as limiting network exposure and applying security configurations.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Logon Banner with Disclaimer: Implement a logon banner with a legal disclaimer to inform users about the nature of the early access and any associated risks.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Additional System Auditing: Conduct regular system audits to ensure compliance with security policies and to identify potential security issues. Perform vulnerability scanning and security assessments periodically.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Auditing: Audit applications running on the early version for security vulnerabilities and ensure they follow secure development practices.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Storage: Use encryption to protect sensitive data stored on the system, including files and databases. Ensure encryption keys are securely managed.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Encrypted Communications: Implement encryption (e.g., TLS/SSL) for all network communications to protect data in transit. Use secure protocols for remote access and data exchange.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Backup and Recovery: Ensure regular backups are taken and securely stored. Develop and test disaster recovery plans to ensure data integrity and availability in case of an incident.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Education and Training: Provide training and resources to users and developers about the security measures in place and their roles in maintaining security. Encourage prompt reporting of any security concerns or incidents.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BF938-77A6-45C8-82DF-E9F1CBB3F5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84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4FBC3A-A12C-40F9-BB8D-BC30C79013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1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4AEC64-2C0B-4E8D-BAC7-9D3548BCA1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7923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4AEC64-2C0B-4E8D-BAC7-9D3548BCA19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7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2453-6C58-9C95-103A-59EC577D9B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D8B5F-B41D-5D9A-E93B-5FCBFEB59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7543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3BDC6A-F145-A892-5063-43335247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98999-F856-6018-61B5-9917AA1A8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BA09F-55BF-88CD-FCEC-2C8ED7EE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474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3C48-4214-FD6C-6FA7-A30875D4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A6FB9F-36CC-41DD-4C7D-E4932F62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77668-7C3B-B02B-E142-CCD37229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0AA88-A5D6-F418-38D7-0CECC396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D9457-0F9A-7B32-6062-88921FE10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2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CBB9C-277B-0189-C5E3-3772556B6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70" y="0"/>
            <a:ext cx="1192852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92F94-F125-85CF-CAF6-C07619D7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471" y="1325563"/>
            <a:ext cx="11928529" cy="485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070C6-65D4-0082-D081-1C00E6B95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8F7C4-D8E3-E36E-BDFE-1180AB9C7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27F0-34DE-F341-C5DD-C2D058DA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0FAC-F0DA-72BA-335F-10BDC997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453DC-9D71-9D47-2D94-DD32D5B36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E673-2E71-EDEE-789E-2AFA37501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56631-B772-9C6A-95D0-7026A2A3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87DC0-DE65-91A5-A041-3BA46241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1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8C6C-8EE1-5CC2-46B3-2860F8B8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14056-34D3-2BDC-64E2-3B0A69227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DBB94-7F5A-90CF-045D-6EB0192C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85CA6-3329-FA04-0694-D29E61E42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1DC84-860C-57E2-3FE1-AA50103E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AAF6A-4CE1-3AC3-D643-AFFDF4E4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C30BE-A319-8844-CFEF-46F34724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F3297-FF8D-6930-1B7E-3A7F99A33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B339-D2CF-2662-0234-D51A5935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D0268-0286-46B1-FD86-D177FE571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204DC-A5BF-C3D9-DF0F-34C891A3E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106127-070C-B37D-B1F4-0DBF2712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BF0133-DAA9-FE3E-8DE5-DCF086461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6539B-B7FE-C430-521D-DA3967AC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ECDE-6FD5-E76A-EAC8-456E2B92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80" y="136525"/>
            <a:ext cx="12021519" cy="118903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970C5-D97F-3AD1-6E6A-A6EB06D0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139700-B12E-231A-CB05-8BF3AE361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0268A-6795-C51B-9BED-021ED076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29CAB-FB72-BF9F-DA71-0C4539D3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B3FF35-1FD6-560C-D184-C17E4C064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AE906-0579-73C9-42BB-B4882A12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6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E2EDF-476C-1512-25C0-5142DB6E5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12ECD-E124-855C-30C1-F43DF560F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AF8AF-EB47-E0D9-1AC8-7385AB186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AF05A3-C5B6-43CC-A0D2-6A1BA884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3AB6E-F30F-670E-7837-2349DC549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2D41B-1602-AEC7-C118-34C97FA1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14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00052-E60F-A0BF-20A0-184558FA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5138F8-3D33-CEF7-29BF-F4F5B3268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9E07D1-CA42-C3E4-C43D-9F8426BCB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4EC3D-D705-4173-1F4F-94922876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D68DC-614B-03EC-583E-6F843B1F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67765-4120-13B9-F674-5D6BA33A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25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F8EE1C-26B2-A108-E189-775AA9EED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4" y="0"/>
            <a:ext cx="1204476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8A15A-C7A6-B56A-BD2F-3913568B3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233" y="1433592"/>
            <a:ext cx="12044767" cy="5060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259F6-9400-41A8-FD77-A2845E67D2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AC7877-BAD5-4CE7-9AAB-9341BD1C1D7C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64DF3-11D9-D993-0344-8FCCF7EDC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2A3C-9783-46EC-BF57-6885B7AE3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0B8C9A-0B35-49A5-9098-B2AC4887F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90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36461-02FC-AD4C-9E6E-7182AE870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Dallas Cloud Native Meetup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E81536-2B10-2349-8DED-E9A9F3EA76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3159" y="649480"/>
            <a:ext cx="4603754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/>
              <a:t>Empowering Developers: </a:t>
            </a:r>
          </a:p>
          <a:p>
            <a:pPr algn="l"/>
            <a:r>
              <a:rPr lang="en-US" sz="2800"/>
              <a:t>Tackling Security and Risk in Cloud Native Environments</a:t>
            </a:r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2000"/>
              <a:t>Chris Davis, CISSP</a:t>
            </a:r>
            <a:br>
              <a:rPr lang="en-US" sz="2000"/>
            </a:br>
            <a:r>
              <a:rPr lang="en-US" sz="2000"/>
              <a:t>Jun 2024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21205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E1959-7E66-1AC6-E0AA-B02D00933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69" y="586855"/>
            <a:ext cx="3627455" cy="3769156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So what?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What can I do? 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C0149D26-A826-755B-7889-269932E8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2097" y="1052939"/>
            <a:ext cx="7176231" cy="514258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Identify your </a:t>
            </a:r>
            <a:r>
              <a:rPr lang="en-US" sz="2000" u="sng" dirty="0"/>
              <a:t>Minimum Viable Product </a:t>
            </a:r>
            <a:r>
              <a:rPr lang="en-US" sz="2000" dirty="0"/>
              <a:t>(MVP) requirements.</a:t>
            </a:r>
          </a:p>
          <a:p>
            <a:r>
              <a:rPr lang="en-US" sz="2000" dirty="0"/>
              <a:t>Know the difference between </a:t>
            </a:r>
            <a:r>
              <a:rPr lang="en-US" sz="2000" u="sng" dirty="0"/>
              <a:t>Product security </a:t>
            </a:r>
            <a:r>
              <a:rPr lang="en-US" sz="2000" dirty="0"/>
              <a:t>and </a:t>
            </a:r>
            <a:r>
              <a:rPr lang="en-US" sz="2000" u="sng" dirty="0"/>
              <a:t>Systems security </a:t>
            </a:r>
            <a:r>
              <a:rPr lang="en-US" sz="2000" dirty="0"/>
              <a:t>(Configuration vs. Solutions vs. Design)</a:t>
            </a:r>
          </a:p>
          <a:p>
            <a:r>
              <a:rPr lang="en-US" sz="2000" dirty="0"/>
              <a:t>Consider measuring your </a:t>
            </a:r>
            <a:r>
              <a:rPr lang="en-US" sz="2000" u="sng" dirty="0"/>
              <a:t>maturity on a scale</a:t>
            </a:r>
            <a:r>
              <a:rPr lang="en-US" sz="2000" dirty="0"/>
              <a:t>.</a:t>
            </a:r>
          </a:p>
          <a:p>
            <a:r>
              <a:rPr lang="en-US" sz="2000" dirty="0"/>
              <a:t>Identify where each requirement is addressed.</a:t>
            </a:r>
          </a:p>
          <a:p>
            <a:r>
              <a:rPr lang="en-US" sz="2000" dirty="0"/>
              <a:t>Minimize duplicity.</a:t>
            </a:r>
          </a:p>
          <a:p>
            <a:r>
              <a:rPr lang="en-US" sz="2000" dirty="0"/>
              <a:t>Learn the concepts and reapply to new projects. </a:t>
            </a:r>
          </a:p>
          <a:p>
            <a:r>
              <a:rPr lang="en-US" sz="2000" dirty="0"/>
              <a:t>Review your training.</a:t>
            </a:r>
          </a:p>
          <a:p>
            <a:r>
              <a:rPr lang="en-US" sz="2000" dirty="0"/>
              <a:t>Document everything.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i="1" dirty="0"/>
              <a:t>Everything should be as simple as possible, but not simpler.</a:t>
            </a:r>
            <a:br>
              <a:rPr lang="en-US" sz="2000" i="1" dirty="0"/>
            </a:br>
            <a:r>
              <a:rPr lang="en-US" sz="2000" dirty="0"/>
              <a:t>-- Albert </a:t>
            </a:r>
            <a:r>
              <a:rPr lang="en-US" sz="2000" dirty="0" err="1"/>
              <a:t>Einstien</a:t>
            </a:r>
            <a:r>
              <a:rPr lang="en-US" sz="2000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A19F6FE-E5E3-92E6-6EE2-247B5ABFDF28}"/>
              </a:ext>
            </a:extLst>
          </p:cNvPr>
          <p:cNvSpPr txBox="1"/>
          <p:nvPr/>
        </p:nvSpPr>
        <p:spPr>
          <a:xfrm>
            <a:off x="4807211" y="567381"/>
            <a:ext cx="6164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+mj-lt"/>
              </a:rPr>
              <a:t>Action items…</a:t>
            </a:r>
          </a:p>
        </p:txBody>
      </p:sp>
    </p:spTree>
    <p:extLst>
      <p:ext uri="{BB962C8B-B14F-4D97-AF65-F5344CB8AC3E}">
        <p14:creationId xmlns:p14="http://schemas.microsoft.com/office/powerpoint/2010/main" val="157962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739681" y="6463510"/>
            <a:ext cx="450733" cy="149186"/>
          </a:xfrm>
        </p:spPr>
        <p:txBody>
          <a:bodyPr/>
          <a:lstStyle/>
          <a:p>
            <a:fld id="{6EA6D8CF-3CDE-4807-BCD2-C9F2B831AA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48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0E1FEC1-43C6-E0C2-D8A7-F3910846DDB8}"/>
              </a:ext>
            </a:extLst>
          </p:cNvPr>
          <p:cNvGrpSpPr/>
          <p:nvPr/>
        </p:nvGrpSpPr>
        <p:grpSpPr>
          <a:xfrm>
            <a:off x="4671671" y="1510208"/>
            <a:ext cx="7167215" cy="4656853"/>
            <a:chOff x="4671299" y="1509707"/>
            <a:chExt cx="7169082" cy="465806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D171CF3-8720-0461-C229-0EB894B42056}"/>
                </a:ext>
              </a:extLst>
            </p:cNvPr>
            <p:cNvSpPr/>
            <p:nvPr/>
          </p:nvSpPr>
          <p:spPr>
            <a:xfrm>
              <a:off x="4673591" y="1509707"/>
              <a:ext cx="7166790" cy="46580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37124" rtlCol="0" anchor="ctr"/>
            <a:lstStyle/>
            <a:p>
              <a:pPr defTabSz="914126"/>
              <a:endParaRPr lang="en-US" sz="11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500CA83-42B4-A258-AA7F-2814B58AA0B8}"/>
                </a:ext>
              </a:extLst>
            </p:cNvPr>
            <p:cNvGrpSpPr/>
            <p:nvPr/>
          </p:nvGrpSpPr>
          <p:grpSpPr>
            <a:xfrm>
              <a:off x="4671299" y="1901257"/>
              <a:ext cx="7152304" cy="3886284"/>
              <a:chOff x="4671299" y="1901257"/>
              <a:chExt cx="7152304" cy="3886284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F365EAC-F1B6-B84B-EC2F-F1C1EC2EE7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2288380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0BF636E6-E82B-082D-456B-B7E99C0D8F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3062625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5E33C606-F0E9-FF07-9A12-DF06E85A4F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3846651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8AF5283-C592-75D2-248B-A91467062B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4611303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AECF0B6-6382-A4B1-DFCA-D0953300AC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5394335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251BA50-6223-0907-FF58-56B229E9D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5018029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9F884D-7836-2A56-6545-DF24EAFDA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4228076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304B102-AFBC-3D03-2E80-05A56F8ED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3429000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ABE180CE-D892-9008-38A2-287DFF79F3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2676910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AABCF0F-8DC7-5389-9AA5-69A17B046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1901257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1BC9BE5-203A-A017-FD26-09D2B0324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299" y="5787541"/>
                <a:ext cx="7152304" cy="0"/>
              </a:xfrm>
              <a:prstGeom prst="line">
                <a:avLst/>
              </a:prstGeom>
              <a:ln w="9525">
                <a:solidFill>
                  <a:schemeClr val="bg1">
                    <a:lumMod val="85000"/>
                  </a:schemeClr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833D8743-9AA7-5051-29BC-7175F01A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Framework Maturity Scorecard</a:t>
            </a:r>
            <a:br>
              <a:rPr lang="en-US" dirty="0"/>
            </a:br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Executive Summary</a:t>
            </a:r>
            <a:endParaRPr lang="en-US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69BFEE-35BE-FD59-DF6D-3BDC2938CE6B}"/>
              </a:ext>
            </a:extLst>
          </p:cNvPr>
          <p:cNvSpPr/>
          <p:nvPr/>
        </p:nvSpPr>
        <p:spPr>
          <a:xfrm>
            <a:off x="353115" y="1228737"/>
            <a:ext cx="1393756" cy="28147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19B544-0663-EF9A-874B-547268A0BA56}"/>
              </a:ext>
            </a:extLst>
          </p:cNvPr>
          <p:cNvSpPr/>
          <p:nvPr/>
        </p:nvSpPr>
        <p:spPr>
          <a:xfrm>
            <a:off x="347919" y="5394629"/>
            <a:ext cx="944432" cy="77685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E91E67-24CB-1407-2585-7D64B0DEDB75}"/>
              </a:ext>
            </a:extLst>
          </p:cNvPr>
          <p:cNvSpPr/>
          <p:nvPr/>
        </p:nvSpPr>
        <p:spPr>
          <a:xfrm>
            <a:off x="1292352" y="5394629"/>
            <a:ext cx="454521" cy="77685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NON-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EXISTENT</a:t>
            </a:r>
            <a:endParaRPr lang="en-US" sz="2399" b="1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14F50-3C0B-7B30-0D7B-ED72448136B8}"/>
              </a:ext>
            </a:extLst>
          </p:cNvPr>
          <p:cNvSpPr/>
          <p:nvPr/>
        </p:nvSpPr>
        <p:spPr>
          <a:xfrm>
            <a:off x="350355" y="5391814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18136-E01A-0FE9-A59B-7A920A7090EE}"/>
              </a:ext>
            </a:extLst>
          </p:cNvPr>
          <p:cNvSpPr/>
          <p:nvPr/>
        </p:nvSpPr>
        <p:spPr>
          <a:xfrm>
            <a:off x="347919" y="4620585"/>
            <a:ext cx="944432" cy="776858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D06F6-5EE7-44A6-DA74-4073521A359D}"/>
              </a:ext>
            </a:extLst>
          </p:cNvPr>
          <p:cNvSpPr/>
          <p:nvPr/>
        </p:nvSpPr>
        <p:spPr>
          <a:xfrm>
            <a:off x="1292352" y="4620585"/>
            <a:ext cx="454521" cy="776858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1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INITIAL</a:t>
            </a:r>
            <a:endParaRPr lang="en-US" sz="10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BBFEFD-016D-9F76-D4B2-64909C5F00FF}"/>
              </a:ext>
            </a:extLst>
          </p:cNvPr>
          <p:cNvSpPr/>
          <p:nvPr/>
        </p:nvSpPr>
        <p:spPr>
          <a:xfrm>
            <a:off x="350355" y="4617770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96A2B7-8282-4C1E-DCC9-D5F112B640FF}"/>
              </a:ext>
            </a:extLst>
          </p:cNvPr>
          <p:cNvSpPr/>
          <p:nvPr/>
        </p:nvSpPr>
        <p:spPr>
          <a:xfrm>
            <a:off x="347919" y="3846542"/>
            <a:ext cx="944432" cy="77685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7EFA779-70DF-A95B-F0D8-44A20785A98E}"/>
              </a:ext>
            </a:extLst>
          </p:cNvPr>
          <p:cNvSpPr/>
          <p:nvPr/>
        </p:nvSpPr>
        <p:spPr>
          <a:xfrm>
            <a:off x="1292352" y="3846542"/>
            <a:ext cx="454521" cy="77685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REPEATABLE</a:t>
            </a:r>
            <a:endParaRPr lang="en-US" sz="10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9C635B-45ED-6BEE-FA98-3DB3757A2C78}"/>
              </a:ext>
            </a:extLst>
          </p:cNvPr>
          <p:cNvSpPr/>
          <p:nvPr/>
        </p:nvSpPr>
        <p:spPr>
          <a:xfrm>
            <a:off x="350355" y="3843727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84F6E-A2A5-7C16-C4E0-401B023720E6}"/>
              </a:ext>
            </a:extLst>
          </p:cNvPr>
          <p:cNvSpPr/>
          <p:nvPr/>
        </p:nvSpPr>
        <p:spPr>
          <a:xfrm>
            <a:off x="347919" y="3062720"/>
            <a:ext cx="944432" cy="77685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B60A3A-1222-26C5-90B1-C3F447ADFDA6}"/>
              </a:ext>
            </a:extLst>
          </p:cNvPr>
          <p:cNvSpPr/>
          <p:nvPr/>
        </p:nvSpPr>
        <p:spPr>
          <a:xfrm>
            <a:off x="1292352" y="3062720"/>
            <a:ext cx="454521" cy="776858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DEFINED</a:t>
            </a:r>
            <a:endParaRPr lang="en-US" sz="10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8D9752D-A6F5-8706-4790-E5A568D57A3B}"/>
              </a:ext>
            </a:extLst>
          </p:cNvPr>
          <p:cNvSpPr/>
          <p:nvPr/>
        </p:nvSpPr>
        <p:spPr>
          <a:xfrm>
            <a:off x="350355" y="3058293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215007-E288-94B6-262A-6110E81EE058}"/>
              </a:ext>
            </a:extLst>
          </p:cNvPr>
          <p:cNvSpPr/>
          <p:nvPr/>
        </p:nvSpPr>
        <p:spPr>
          <a:xfrm>
            <a:off x="347919" y="2288677"/>
            <a:ext cx="944432" cy="77685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5BBF55-237C-169A-D67C-A70FB77D3CAC}"/>
              </a:ext>
            </a:extLst>
          </p:cNvPr>
          <p:cNvSpPr/>
          <p:nvPr/>
        </p:nvSpPr>
        <p:spPr>
          <a:xfrm>
            <a:off x="1292352" y="2288677"/>
            <a:ext cx="454521" cy="776858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MANAGED</a:t>
            </a:r>
            <a:endParaRPr lang="en-US" sz="10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3261709-B6E7-2C48-8651-06FEF8EA5AB1}"/>
              </a:ext>
            </a:extLst>
          </p:cNvPr>
          <p:cNvSpPr/>
          <p:nvPr/>
        </p:nvSpPr>
        <p:spPr>
          <a:xfrm>
            <a:off x="350355" y="2284250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8F0E5F-52FC-F348-5323-FE97382C1B14}"/>
              </a:ext>
            </a:extLst>
          </p:cNvPr>
          <p:cNvSpPr/>
          <p:nvPr/>
        </p:nvSpPr>
        <p:spPr>
          <a:xfrm>
            <a:off x="347919" y="1514633"/>
            <a:ext cx="944432" cy="776858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MATURITY</a:t>
            </a:r>
          </a:p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</a:p>
          <a:p>
            <a:pPr algn="ctr" defTabSz="914126"/>
            <a:r>
              <a:rPr lang="en-US" sz="2399" dirty="0">
                <a:solidFill>
                  <a:prstClr val="white"/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9681FF-3891-81A0-FACF-2F0E48717AD9}"/>
              </a:ext>
            </a:extLst>
          </p:cNvPr>
          <p:cNvSpPr/>
          <p:nvPr/>
        </p:nvSpPr>
        <p:spPr>
          <a:xfrm>
            <a:off x="1292352" y="1514633"/>
            <a:ext cx="454521" cy="776858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 defTabSz="914126"/>
            <a:r>
              <a:rPr lang="en-US" sz="105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OPTIMIZED</a:t>
            </a:r>
            <a:endParaRPr lang="en-US" sz="1000" b="1" dirty="0">
              <a:solidFill>
                <a:prstClr val="white"/>
              </a:solidFill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0190EE-1430-30A3-DED9-8E5AEF4ED08C}"/>
              </a:ext>
            </a:extLst>
          </p:cNvPr>
          <p:cNvSpPr/>
          <p:nvPr/>
        </p:nvSpPr>
        <p:spPr>
          <a:xfrm>
            <a:off x="350355" y="1510207"/>
            <a:ext cx="944432" cy="776858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endParaRPr lang="en-US" sz="17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0D431-A12D-C3EF-48C1-865FA111BF93}"/>
              </a:ext>
            </a:extLst>
          </p:cNvPr>
          <p:cNvSpPr/>
          <p:nvPr/>
        </p:nvSpPr>
        <p:spPr>
          <a:xfrm>
            <a:off x="1746870" y="5394629"/>
            <a:ext cx="2910082" cy="776858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15000"/>
                  <a:lumOff val="85000"/>
                </a:srgbClr>
              </a:gs>
              <a:gs pos="50000">
                <a:srgbClr val="C00000">
                  <a:lumMod val="40000"/>
                  <a:lumOff val="60000"/>
                </a:srgbClr>
              </a:gs>
              <a:gs pos="100000">
                <a:srgbClr val="C00000">
                  <a:lumMod val="60000"/>
                  <a:lumOff val="40000"/>
                </a:srgb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Unaware or lacking resources.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unaware of risk or lacks the resources to effectively manage risk.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83E80-D7BC-73BB-66E6-D16498C41351}"/>
              </a:ext>
            </a:extLst>
          </p:cNvPr>
          <p:cNvSpPr/>
          <p:nvPr/>
        </p:nvSpPr>
        <p:spPr>
          <a:xfrm>
            <a:off x="1746870" y="4620585"/>
            <a:ext cx="2910082" cy="776858"/>
          </a:xfrm>
          <a:prstGeom prst="rect">
            <a:avLst/>
          </a:prstGeom>
          <a:gradFill>
            <a:gsLst>
              <a:gs pos="0">
                <a:srgbClr val="FF0000">
                  <a:lumMod val="10000"/>
                  <a:lumOff val="90000"/>
                </a:srgbClr>
              </a:gs>
              <a:gs pos="50000">
                <a:srgbClr val="FF0000">
                  <a:lumMod val="25000"/>
                  <a:lumOff val="75000"/>
                </a:srgbClr>
              </a:gs>
              <a:gs pos="100000">
                <a:srgbClr val="FF0000">
                  <a:lumMod val="40000"/>
                  <a:lumOff val="60000"/>
                </a:srgbClr>
              </a:gs>
            </a:gsLst>
            <a:lin ang="5400000" scaled="0"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Unpredictable and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responds to alerts, but they are often delayed or completed with disjointed efforts.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7CAB0-F94A-4F8B-7086-28E10045E39E}"/>
              </a:ext>
            </a:extLst>
          </p:cNvPr>
          <p:cNvSpPr/>
          <p:nvPr/>
        </p:nvSpPr>
        <p:spPr>
          <a:xfrm>
            <a:off x="1746870" y="3846542"/>
            <a:ext cx="2910082" cy="776858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2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2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Managed for each event.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planned, performed, measured, and controlled in a repeatable manner.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371D7-7131-F4DE-116A-762311F4A07F}"/>
              </a:ext>
            </a:extLst>
          </p:cNvPr>
          <p:cNvSpPr/>
          <p:nvPr/>
        </p:nvSpPr>
        <p:spPr>
          <a:xfrm>
            <a:off x="1746870" y="3062720"/>
            <a:ext cx="2910082" cy="776858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4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4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Proactive, rather than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Organization-wide risk management standards provide documented guidance for effective response, remediation, and posture validation.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FAC854-B428-5365-5998-014E0BF3A88C}"/>
              </a:ext>
            </a:extLst>
          </p:cNvPr>
          <p:cNvSpPr/>
          <p:nvPr/>
        </p:nvSpPr>
        <p:spPr>
          <a:xfrm>
            <a:off x="1746870" y="2288677"/>
            <a:ext cx="2910082" cy="776858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5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5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Measured and controlled.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data-driven with quantitative performance objectives. Measurement drives improvement.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8E1AD8-9ED4-049F-083B-EAF4FFEC2861}"/>
              </a:ext>
            </a:extLst>
          </p:cNvPr>
          <p:cNvSpPr/>
          <p:nvPr/>
        </p:nvSpPr>
        <p:spPr>
          <a:xfrm>
            <a:off x="1746870" y="1514633"/>
            <a:ext cx="2910082" cy="77685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6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6">
                  <a:satMod val="120000"/>
                  <a:shade val="78000"/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Stable and flexible.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focused on continuous improvement and resiliency. Added stability enables agility and innovation.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1832FA-439C-7D6D-BFD3-9B9A82637E87}"/>
              </a:ext>
            </a:extLst>
          </p:cNvPr>
          <p:cNvSpPr/>
          <p:nvPr/>
        </p:nvSpPr>
        <p:spPr>
          <a:xfrm>
            <a:off x="1746871" y="1228737"/>
            <a:ext cx="2910082" cy="28147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CHARACTERISTICS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E87D971-38C4-7CFB-4B67-73341BC9D719}"/>
              </a:ext>
            </a:extLst>
          </p:cNvPr>
          <p:cNvSpPr/>
          <p:nvPr/>
        </p:nvSpPr>
        <p:spPr>
          <a:xfrm>
            <a:off x="4710147" y="6167061"/>
            <a:ext cx="1368540" cy="365665"/>
          </a:xfrm>
          <a:prstGeom prst="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Identify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620D692-CF3B-93C9-2275-0AAF7F22B2CA}"/>
              </a:ext>
            </a:extLst>
          </p:cNvPr>
          <p:cNvSpPr/>
          <p:nvPr/>
        </p:nvSpPr>
        <p:spPr>
          <a:xfrm>
            <a:off x="6142057" y="6167061"/>
            <a:ext cx="1368540" cy="365665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Protect</a:t>
            </a:r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22BE2EB-6CD1-01C1-D49E-A8F8C7EFC365}"/>
              </a:ext>
            </a:extLst>
          </p:cNvPr>
          <p:cNvSpPr/>
          <p:nvPr/>
        </p:nvSpPr>
        <p:spPr>
          <a:xfrm>
            <a:off x="7573968" y="6167061"/>
            <a:ext cx="1368540" cy="365665"/>
          </a:xfrm>
          <a:prstGeom prst="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Detect</a:t>
            </a:r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3239F32-BE07-ECD6-A989-C7489E48E82B}"/>
              </a:ext>
            </a:extLst>
          </p:cNvPr>
          <p:cNvSpPr/>
          <p:nvPr/>
        </p:nvSpPr>
        <p:spPr>
          <a:xfrm>
            <a:off x="9005878" y="6167061"/>
            <a:ext cx="1368540" cy="365665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Respond</a:t>
            </a:r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676A8A3-0B23-5801-1D43-4C59014625A5}"/>
              </a:ext>
            </a:extLst>
          </p:cNvPr>
          <p:cNvSpPr/>
          <p:nvPr/>
        </p:nvSpPr>
        <p:spPr>
          <a:xfrm>
            <a:off x="10437788" y="6167061"/>
            <a:ext cx="1368540" cy="365665"/>
          </a:xfrm>
          <a:prstGeom prst="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lin ang="16200000" scaled="1"/>
            <a:tileRect/>
          </a:gradFill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4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rPr>
              <a:t>Recover</a:t>
            </a:r>
            <a:endParaRPr lang="en-US" sz="3599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18EF3E-D21B-FB1F-A0B8-C35DA9EECBEC}"/>
              </a:ext>
            </a:extLst>
          </p:cNvPr>
          <p:cNvSpPr/>
          <p:nvPr/>
        </p:nvSpPr>
        <p:spPr>
          <a:xfrm>
            <a:off x="4710147" y="3062722"/>
            <a:ext cx="1368540" cy="3104339"/>
          </a:xfrm>
          <a:prstGeom prst="rect">
            <a:avLst/>
          </a:prstGeom>
          <a:solidFill>
            <a:schemeClr val="accent5"/>
          </a:solidFill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Risks to IT assets are identified and managed in a standard, well defined process.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0F975B-53B8-FA56-D193-0B727F0F29D2}"/>
              </a:ext>
            </a:extLst>
          </p:cNvPr>
          <p:cNvSpPr/>
          <p:nvPr/>
        </p:nvSpPr>
        <p:spPr>
          <a:xfrm>
            <a:off x="6142057" y="1504573"/>
            <a:ext cx="1368540" cy="4662489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Protection standards are operationalized through automation and advanced technologies.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FD071E-C653-6789-66C6-E23DD6AB509E}"/>
              </a:ext>
            </a:extLst>
          </p:cNvPr>
          <p:cNvSpPr/>
          <p:nvPr/>
        </p:nvSpPr>
        <p:spPr>
          <a:xfrm>
            <a:off x="7573968" y="3846542"/>
            <a:ext cx="1368540" cy="2320518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Anomaly detection is established through detection tools and monitoring procedures.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7CAE2B1-504C-A42A-EB15-B80695BE3AC0}"/>
              </a:ext>
            </a:extLst>
          </p:cNvPr>
          <p:cNvSpPr/>
          <p:nvPr/>
        </p:nvSpPr>
        <p:spPr>
          <a:xfrm>
            <a:off x="9005878" y="3062722"/>
            <a:ext cx="1368540" cy="3104339"/>
          </a:xfrm>
          <a:prstGeom prst="rect">
            <a:avLst/>
          </a:prstGeom>
          <a:solidFill>
            <a:srgbClr val="FF0000"/>
          </a:solidFill>
          <a:ln w="28575">
            <a:solidFill>
              <a:schemeClr val="bg1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An IR plan defines steps for incident preparation, analysis, containment, eradication, and post incident.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2E9F5BA-5FA9-9CEF-33A7-2F984FE45B4E}"/>
              </a:ext>
            </a:extLst>
          </p:cNvPr>
          <p:cNvSpPr/>
          <p:nvPr/>
        </p:nvSpPr>
        <p:spPr>
          <a:xfrm>
            <a:off x="10437788" y="4620586"/>
            <a:ext cx="1368540" cy="1546475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bg1"/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126"/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The process for recovering from an incident is non-existent.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B606020-DDAB-3EC3-B2AF-B56617E16A5D}"/>
              </a:ext>
            </a:extLst>
          </p:cNvPr>
          <p:cNvSpPr/>
          <p:nvPr/>
        </p:nvSpPr>
        <p:spPr>
          <a:xfrm>
            <a:off x="5163799" y="2448566"/>
            <a:ext cx="453612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90A2F8E-EEAF-9E57-316E-43DFCB06FE17}"/>
              </a:ext>
            </a:extLst>
          </p:cNvPr>
          <p:cNvSpPr/>
          <p:nvPr/>
        </p:nvSpPr>
        <p:spPr>
          <a:xfrm>
            <a:off x="6599521" y="962533"/>
            <a:ext cx="453612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E63F49A-E90B-F8C7-9069-6940438E13D0}"/>
              </a:ext>
            </a:extLst>
          </p:cNvPr>
          <p:cNvSpPr/>
          <p:nvPr/>
        </p:nvSpPr>
        <p:spPr>
          <a:xfrm>
            <a:off x="8029687" y="3260242"/>
            <a:ext cx="453612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354BCB76-6A1C-F129-9EE7-300BAF8EAE5A}"/>
              </a:ext>
            </a:extLst>
          </p:cNvPr>
          <p:cNvSpPr/>
          <p:nvPr/>
        </p:nvSpPr>
        <p:spPr>
          <a:xfrm>
            <a:off x="9463341" y="2448566"/>
            <a:ext cx="453612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86EC7068-A7CF-896D-B56A-68BC8BAC612B}"/>
              </a:ext>
            </a:extLst>
          </p:cNvPr>
          <p:cNvSpPr/>
          <p:nvPr/>
        </p:nvSpPr>
        <p:spPr>
          <a:xfrm>
            <a:off x="10859144" y="4043711"/>
            <a:ext cx="453612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BF59DC2-5099-1256-0D06-AE0B60732B0C}"/>
              </a:ext>
            </a:extLst>
          </p:cNvPr>
          <p:cNvSpPr txBox="1"/>
          <p:nvPr/>
        </p:nvSpPr>
        <p:spPr>
          <a:xfrm>
            <a:off x="4677962" y="5894978"/>
            <a:ext cx="7150441" cy="27772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126"/>
            <a:r>
              <a:rPr lang="en-US" sz="1799" dirty="0">
                <a:solidFill>
                  <a:srgbClr val="A5A5A5">
                    <a:lumMod val="75000"/>
                  </a:srgbClr>
                </a:solidFill>
                <a:latin typeface="Calibri" panose="020F0502020204030204"/>
              </a:rPr>
              <a:t>Cybersecurity Framework Functions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6256FDA5-EEBF-8063-929D-22063B80E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66" y="6264227"/>
            <a:ext cx="833746" cy="2522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B6A696D2-4F3C-89D6-1380-CA0C26B82C9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9212" y="6264227"/>
            <a:ext cx="1084619" cy="171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0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3D8743-9AA7-5051-29BC-7175F01A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Framework Maturity Scorecard</a:t>
            </a:r>
            <a:br>
              <a:rPr lang="en-US" dirty="0"/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Category Summary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69BFEE-35BE-FD59-DF6D-3BDC2938CE6B}"/>
              </a:ext>
            </a:extLst>
          </p:cNvPr>
          <p:cNvSpPr/>
          <p:nvPr/>
        </p:nvSpPr>
        <p:spPr>
          <a:xfrm>
            <a:off x="353115" y="1228737"/>
            <a:ext cx="1393756" cy="285809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0D431-A12D-C3EF-48C1-865FA111BF93}"/>
              </a:ext>
            </a:extLst>
          </p:cNvPr>
          <p:cNvSpPr/>
          <p:nvPr/>
        </p:nvSpPr>
        <p:spPr>
          <a:xfrm>
            <a:off x="1746870" y="5458836"/>
            <a:ext cx="2910082" cy="788832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15000"/>
                  <a:lumOff val="85000"/>
                </a:srgbClr>
              </a:gs>
              <a:gs pos="50000">
                <a:srgbClr val="C00000">
                  <a:lumMod val="40000"/>
                  <a:lumOff val="60000"/>
                </a:srgbClr>
              </a:gs>
              <a:gs pos="100000">
                <a:srgbClr val="C00000">
                  <a:lumMod val="60000"/>
                  <a:lumOff val="40000"/>
                </a:srgb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Unaware or lacking resources.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unaware of risk or lacks the resources to effectively manage events.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83E80-D7BC-73BB-66E6-D16498C41351}"/>
              </a:ext>
            </a:extLst>
          </p:cNvPr>
          <p:cNvSpPr/>
          <p:nvPr/>
        </p:nvSpPr>
        <p:spPr>
          <a:xfrm>
            <a:off x="1746870" y="4672862"/>
            <a:ext cx="2910082" cy="788832"/>
          </a:xfrm>
          <a:prstGeom prst="rect">
            <a:avLst/>
          </a:prstGeom>
          <a:gradFill>
            <a:gsLst>
              <a:gs pos="0">
                <a:srgbClr val="FF0000">
                  <a:lumMod val="10000"/>
                  <a:lumOff val="90000"/>
                </a:srgbClr>
              </a:gs>
              <a:gs pos="50000">
                <a:srgbClr val="FF0000">
                  <a:lumMod val="25000"/>
                  <a:lumOff val="75000"/>
                </a:srgbClr>
              </a:gs>
              <a:gs pos="100000">
                <a:srgbClr val="FF0000">
                  <a:lumMod val="40000"/>
                  <a:lumOff val="60000"/>
                </a:srgbClr>
              </a:gs>
            </a:gsLst>
            <a:lin ang="5400000" scaled="0"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Unpredictable and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responds to alerts, but they are often delayed or completed with disjointed efforts.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7CAB0-F94A-4F8B-7086-28E10045E39E}"/>
              </a:ext>
            </a:extLst>
          </p:cNvPr>
          <p:cNvSpPr/>
          <p:nvPr/>
        </p:nvSpPr>
        <p:spPr>
          <a:xfrm>
            <a:off x="1746870" y="3886889"/>
            <a:ext cx="2910082" cy="788832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2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2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Managed for each event.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planned, performed, measured, and controlled in a repeatable manner.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371D7-7131-F4DE-116A-762311F4A07F}"/>
              </a:ext>
            </a:extLst>
          </p:cNvPr>
          <p:cNvSpPr/>
          <p:nvPr/>
        </p:nvSpPr>
        <p:spPr>
          <a:xfrm>
            <a:off x="1746870" y="3090986"/>
            <a:ext cx="2910082" cy="788832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4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4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Proactive, rather than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Organization-wide risk management standards provide documented guidance for effective response, remediation, and posture validation.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FAC854-B428-5365-5998-014E0BF3A88C}"/>
              </a:ext>
            </a:extLst>
          </p:cNvPr>
          <p:cNvSpPr/>
          <p:nvPr/>
        </p:nvSpPr>
        <p:spPr>
          <a:xfrm>
            <a:off x="1746870" y="2305013"/>
            <a:ext cx="2910082" cy="788832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5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5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Measured and controlled.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data-driven with quantitative performance objectives. Measurement drives improvement.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8E1AD8-9ED4-049F-083B-EAF4FFEC2861}"/>
              </a:ext>
            </a:extLst>
          </p:cNvPr>
          <p:cNvSpPr/>
          <p:nvPr/>
        </p:nvSpPr>
        <p:spPr>
          <a:xfrm>
            <a:off x="1746870" y="1519040"/>
            <a:ext cx="2910082" cy="788832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6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6">
                  <a:satMod val="120000"/>
                  <a:shade val="78000"/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Stable and flexible.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focused on continuous improvement and resiliency. Added stability enables agility and innovation.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1832FA-439C-7D6D-BFD3-9B9A82637E87}"/>
              </a:ext>
            </a:extLst>
          </p:cNvPr>
          <p:cNvSpPr/>
          <p:nvPr/>
        </p:nvSpPr>
        <p:spPr>
          <a:xfrm>
            <a:off x="1746871" y="1228737"/>
            <a:ext cx="2910082" cy="285809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CHARACTERISTICS</a:t>
            </a:r>
          </a:p>
        </p:txBody>
      </p:sp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1CA7FC6B-8737-5B55-954B-A70D70B15383}"/>
              </a:ext>
            </a:extLst>
          </p:cNvPr>
          <p:cNvGraphicFramePr>
            <a:graphicFrameLocks noGrp="1"/>
          </p:cNvGraphicFramePr>
          <p:nvPr/>
        </p:nvGraphicFramePr>
        <p:xfrm>
          <a:off x="4953298" y="1224554"/>
          <a:ext cx="6627673" cy="5023114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986664">
                  <a:extLst>
                    <a:ext uri="{9D8B030D-6E8A-4147-A177-3AD203B41FA5}">
                      <a16:colId xmlns:a16="http://schemas.microsoft.com/office/drawing/2014/main" val="919139828"/>
                    </a:ext>
                  </a:extLst>
                </a:gridCol>
                <a:gridCol w="612981">
                  <a:extLst>
                    <a:ext uri="{9D8B030D-6E8A-4147-A177-3AD203B41FA5}">
                      <a16:colId xmlns:a16="http://schemas.microsoft.com/office/drawing/2014/main" val="1453403020"/>
                    </a:ext>
                  </a:extLst>
                </a:gridCol>
                <a:gridCol w="3352065">
                  <a:extLst>
                    <a:ext uri="{9D8B030D-6E8A-4147-A177-3AD203B41FA5}">
                      <a16:colId xmlns:a16="http://schemas.microsoft.com/office/drawing/2014/main" val="738457947"/>
                    </a:ext>
                  </a:extLst>
                </a:gridCol>
                <a:gridCol w="1675963">
                  <a:extLst>
                    <a:ext uri="{9D8B030D-6E8A-4147-A177-3AD203B41FA5}">
                      <a16:colId xmlns:a16="http://schemas.microsoft.com/office/drawing/2014/main" val="3635172493"/>
                    </a:ext>
                  </a:extLst>
                </a:gridCol>
              </a:tblGrid>
              <a:tr h="306933">
                <a:tc gridSpan="2"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CSF FUNCTION</a:t>
                      </a: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91" marR="59407" marT="3616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CSF CATEGORY</a:t>
                      </a: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MATURITY LEVEL</a:t>
                      </a:r>
                      <a:endParaRPr lang="en-US" sz="16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335276"/>
                  </a:ext>
                </a:extLst>
              </a:tr>
              <a:tr h="204007">
                <a:tc rowSpan="6"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Identify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ID.AM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Asset Management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297713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71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ID.BE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Business Environment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155694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ID.GV 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Governance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1704436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44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ID.RA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Risk Assessment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518887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ID.RM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Risk Management Strategy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41161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ID.SC 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Supply Chain Risk Management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5884168"/>
                  </a:ext>
                </a:extLst>
              </a:tr>
              <a:tr h="204007">
                <a:tc rowSpan="6"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Protect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PR.AC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Identity Management and Access Control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39357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PR.AT 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Awareness and Training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7991744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PR.DS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Data Security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9269201"/>
                  </a:ext>
                </a:extLst>
              </a:tr>
              <a:tr h="22802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PR.IP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Information Protection Processes and Procedures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709126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>
                          <a:effectLst/>
                        </a:rPr>
                        <a:t>PR.MA </a:t>
                      </a:r>
                      <a:endParaRPr lang="en-US" sz="1100" b="1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Maintenance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87839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PR.PT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Protective Technology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7030A0">
                            <a:lumMod val="20000"/>
                            <a:lumOff val="80000"/>
                          </a:srgbClr>
                        </a:gs>
                        <a:gs pos="100000">
                          <a:srgbClr val="7030A0">
                            <a:lumMod val="20000"/>
                            <a:lumOff val="8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1188517"/>
                  </a:ext>
                </a:extLst>
              </a:tr>
              <a:tr h="204007">
                <a:tc rowSpan="3"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Detect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DE.AE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Anomalies and Events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511917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DE.CM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Security Continuous Monitoring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98300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DE.DP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Detection Processes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924988"/>
                  </a:ext>
                </a:extLst>
              </a:tr>
              <a:tr h="204007">
                <a:tc rowSpan="5"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Respond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RS.RP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Response Planning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165244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RS.CO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Communications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827359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17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RS.AN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Analysis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702935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RS.MI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Mitigation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014303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54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RS.IM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Improvements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0">
                          <a:srgbClr val="FF0000">
                            <a:lumMod val="40000"/>
                            <a:lumOff val="60000"/>
                          </a:srgbClr>
                        </a:gs>
                        <a:gs pos="100000">
                          <a:srgbClr val="FF0000">
                            <a:lumMod val="40000"/>
                            <a:lumOff val="60000"/>
                          </a:srgb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713217"/>
                  </a:ext>
                </a:extLst>
              </a:tr>
              <a:tr h="204007">
                <a:tc rowSpan="3"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Recover 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1905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RC.RP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Recovery Planning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093113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RC.IM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Improvements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749745"/>
                  </a:ext>
                </a:extLst>
              </a:tr>
              <a:tr h="20400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" marR="0" indent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dirty="0">
                          <a:effectLst/>
                        </a:rPr>
                        <a:t>RC.CO </a:t>
                      </a:r>
                      <a:endParaRPr lang="en-US" sz="11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effectLst/>
                        </a:rPr>
                        <a:t>Communications </a:t>
                      </a:r>
                      <a:endParaRPr lang="en-US" sz="14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776" marR="59392" marT="3615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0435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FD8D3F74-026C-FFAE-67CB-E5C15248B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206" y="6289821"/>
            <a:ext cx="833746" cy="252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F7D3E9B-7C3C-F044-5CA1-DAC86448217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299" y="6289821"/>
            <a:ext cx="1084619" cy="171330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4EA7DA4C-A3EF-FEFD-51CF-8E2F154EE220}"/>
              </a:ext>
            </a:extLst>
          </p:cNvPr>
          <p:cNvGrpSpPr/>
          <p:nvPr/>
        </p:nvGrpSpPr>
        <p:grpSpPr>
          <a:xfrm>
            <a:off x="354553" y="1520356"/>
            <a:ext cx="1396618" cy="4727309"/>
            <a:chOff x="353057" y="1519858"/>
            <a:chExt cx="1396982" cy="466249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95B4B4-A267-7510-4F9D-95B027C808F6}"/>
                </a:ext>
              </a:extLst>
            </p:cNvPr>
            <p:cNvSpPr/>
            <p:nvPr/>
          </p:nvSpPr>
          <p:spPr>
            <a:xfrm>
              <a:off x="353057" y="5405292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9257157-6AA4-AA4A-841A-5ED8C8200C8D}"/>
                </a:ext>
              </a:extLst>
            </p:cNvPr>
            <p:cNvSpPr/>
            <p:nvPr/>
          </p:nvSpPr>
          <p:spPr>
            <a:xfrm>
              <a:off x="1295400" y="5403997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NON-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EXISTENT</a:t>
              </a:r>
              <a:endParaRPr lang="en-US" sz="2399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14E427-1DFE-F79B-81C3-204B414A2D8F}"/>
                </a:ext>
              </a:extLst>
            </p:cNvPr>
            <p:cNvSpPr/>
            <p:nvPr/>
          </p:nvSpPr>
          <p:spPr>
            <a:xfrm>
              <a:off x="355493" y="5402476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2BC0FF8-562E-C279-BB33-BC913483D79A}"/>
                </a:ext>
              </a:extLst>
            </p:cNvPr>
            <p:cNvSpPr/>
            <p:nvPr/>
          </p:nvSpPr>
          <p:spPr>
            <a:xfrm>
              <a:off x="353057" y="4631047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A989A4A-CF4E-69BF-7AA4-15D9D610ACB7}"/>
                </a:ext>
              </a:extLst>
            </p:cNvPr>
            <p:cNvSpPr/>
            <p:nvPr/>
          </p:nvSpPr>
          <p:spPr>
            <a:xfrm>
              <a:off x="1295400" y="4629752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1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INITIAL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A22667B-45CB-5CC8-97A0-92280D71F3E6}"/>
                </a:ext>
              </a:extLst>
            </p:cNvPr>
            <p:cNvSpPr/>
            <p:nvPr/>
          </p:nvSpPr>
          <p:spPr>
            <a:xfrm>
              <a:off x="355493" y="4628231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BE2FD92-AAE4-1F0A-3198-DFA2B7414140}"/>
                </a:ext>
              </a:extLst>
            </p:cNvPr>
            <p:cNvSpPr/>
            <p:nvPr/>
          </p:nvSpPr>
          <p:spPr>
            <a:xfrm>
              <a:off x="353057" y="3856802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3EAD11B-480B-1712-3D61-4B832A29526E}"/>
                </a:ext>
              </a:extLst>
            </p:cNvPr>
            <p:cNvSpPr/>
            <p:nvPr/>
          </p:nvSpPr>
          <p:spPr>
            <a:xfrm>
              <a:off x="1295400" y="3855507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REPEATABLE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A1AAFD0-A1EB-51D7-2DC9-62C9BF4B310B}"/>
                </a:ext>
              </a:extLst>
            </p:cNvPr>
            <p:cNvSpPr/>
            <p:nvPr/>
          </p:nvSpPr>
          <p:spPr>
            <a:xfrm>
              <a:off x="355493" y="3853986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E26E687-C0FE-FC92-83FC-9182FC54AA2F}"/>
                </a:ext>
              </a:extLst>
            </p:cNvPr>
            <p:cNvSpPr/>
            <p:nvPr/>
          </p:nvSpPr>
          <p:spPr>
            <a:xfrm>
              <a:off x="353057" y="3072776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60B165-194F-8BDB-EBF7-D248A50E6369}"/>
                </a:ext>
              </a:extLst>
            </p:cNvPr>
            <p:cNvSpPr/>
            <p:nvPr/>
          </p:nvSpPr>
          <p:spPr>
            <a:xfrm>
              <a:off x="1295400" y="3071481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DEFINED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5BF18E-4110-F4CF-CC64-DF67EE06F5FA}"/>
                </a:ext>
              </a:extLst>
            </p:cNvPr>
            <p:cNvSpPr/>
            <p:nvPr/>
          </p:nvSpPr>
          <p:spPr>
            <a:xfrm>
              <a:off x="355493" y="3068348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CDCB40B-F1EA-3C08-976F-6C3AF957238C}"/>
                </a:ext>
              </a:extLst>
            </p:cNvPr>
            <p:cNvSpPr/>
            <p:nvPr/>
          </p:nvSpPr>
          <p:spPr>
            <a:xfrm>
              <a:off x="353057" y="2298531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CA362C8-0C41-CF9E-7B85-DE1C902DFECA}"/>
                </a:ext>
              </a:extLst>
            </p:cNvPr>
            <p:cNvSpPr/>
            <p:nvPr/>
          </p:nvSpPr>
          <p:spPr>
            <a:xfrm>
              <a:off x="1295400" y="2297236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MANAGED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70D9C7-A6D8-C9C1-EC9D-AF34F7C30803}"/>
                </a:ext>
              </a:extLst>
            </p:cNvPr>
            <p:cNvSpPr/>
            <p:nvPr/>
          </p:nvSpPr>
          <p:spPr>
            <a:xfrm>
              <a:off x="355493" y="2294103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CA21823-BB70-53A2-A42E-5FEDEA733EA9}"/>
                </a:ext>
              </a:extLst>
            </p:cNvPr>
            <p:cNvSpPr/>
            <p:nvPr/>
          </p:nvSpPr>
          <p:spPr>
            <a:xfrm>
              <a:off x="353057" y="1524286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B148012-F1C8-8E07-65FD-C61E457234C3}"/>
                </a:ext>
              </a:extLst>
            </p:cNvPr>
            <p:cNvSpPr/>
            <p:nvPr/>
          </p:nvSpPr>
          <p:spPr>
            <a:xfrm>
              <a:off x="1295400" y="1522991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OPTIMIZED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ABBD131-6AE0-F54A-0E52-DCCEF4118B95}"/>
                </a:ext>
              </a:extLst>
            </p:cNvPr>
            <p:cNvSpPr/>
            <p:nvPr/>
          </p:nvSpPr>
          <p:spPr>
            <a:xfrm>
              <a:off x="355493" y="1519858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87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169BFEE-35BE-FD59-DF6D-3BDC2938CE6B}"/>
              </a:ext>
            </a:extLst>
          </p:cNvPr>
          <p:cNvSpPr/>
          <p:nvPr/>
        </p:nvSpPr>
        <p:spPr>
          <a:xfrm>
            <a:off x="353115" y="1228736"/>
            <a:ext cx="1393756" cy="30472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3D8743-9AA7-5051-29BC-7175F01A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Framework Maturity Discussion</a:t>
            </a:r>
            <a:br>
              <a:rPr lang="en-US" dirty="0"/>
            </a:b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Deep Dive: </a:t>
            </a:r>
            <a:r>
              <a:rPr kumimoji="0" lang="en-US" sz="2800" b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Topic</a:t>
            </a:r>
            <a:endParaRPr lang="en-US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33346C7-4F7E-7032-592C-2FB3E73C552F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562026" y="1533457"/>
            <a:ext cx="3226777" cy="196767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171532F4-FC96-F55B-D92A-BB90A8CE1FC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8562026" y="2383240"/>
            <a:ext cx="3226777" cy="18708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5CE9DFD-E3A2-5252-AFB1-74D9355B57A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562026" y="3218999"/>
            <a:ext cx="3226777" cy="19142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F91090C-4B14-9E0A-CE6E-609EC62E8990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8562026" y="4073639"/>
            <a:ext cx="3226777" cy="17688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81B3877-06AA-87C1-AA2E-3C3D1602EF2B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8562026" y="4914429"/>
            <a:ext cx="3226777" cy="176190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0CA414F-F0E4-7751-9C03-B35BBC06F505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8562026" y="5748656"/>
            <a:ext cx="3226777" cy="182063"/>
          </a:xfrm>
          <a:prstGeom prst="bentConnector2">
            <a:avLst/>
          </a:prstGeom>
          <a:ln w="19050">
            <a:solidFill>
              <a:schemeClr val="accent3">
                <a:lumMod val="40000"/>
                <a:lumOff val="6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4B196EFD-089A-0361-0A82-9CB243C0695D}"/>
              </a:ext>
            </a:extLst>
          </p:cNvPr>
          <p:cNvSpPr/>
          <p:nvPr/>
        </p:nvSpPr>
        <p:spPr>
          <a:xfrm>
            <a:off x="11560263" y="1730223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5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862B01-1C73-B820-5886-C09EB63DA878}"/>
              </a:ext>
            </a:extLst>
          </p:cNvPr>
          <p:cNvSpPr/>
          <p:nvPr/>
        </p:nvSpPr>
        <p:spPr>
          <a:xfrm>
            <a:off x="11560263" y="2570323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703896-49F9-73C6-6140-DA0EBD0C9987}"/>
              </a:ext>
            </a:extLst>
          </p:cNvPr>
          <p:cNvSpPr/>
          <p:nvPr/>
        </p:nvSpPr>
        <p:spPr>
          <a:xfrm>
            <a:off x="11560263" y="3410422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623C710-0E3A-1382-E9DD-793835A7A935}"/>
              </a:ext>
            </a:extLst>
          </p:cNvPr>
          <p:cNvSpPr/>
          <p:nvPr/>
        </p:nvSpPr>
        <p:spPr>
          <a:xfrm>
            <a:off x="11560263" y="4250521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2CAF65-3B1D-818E-6D67-6C0FEDA840DB}"/>
              </a:ext>
            </a:extLst>
          </p:cNvPr>
          <p:cNvSpPr/>
          <p:nvPr/>
        </p:nvSpPr>
        <p:spPr>
          <a:xfrm>
            <a:off x="11560263" y="5090620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7381AE-382C-49BC-2007-B18A3859BFF9}"/>
              </a:ext>
            </a:extLst>
          </p:cNvPr>
          <p:cNvSpPr/>
          <p:nvPr/>
        </p:nvSpPr>
        <p:spPr>
          <a:xfrm>
            <a:off x="11560263" y="5930718"/>
            <a:ext cx="457081" cy="457081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2399" dirty="0">
                <a:solidFill>
                  <a:srgbClr val="A5A5A5">
                    <a:lumMod val="75000"/>
                  </a:srgbClr>
                </a:solidFill>
                <a:latin typeface="Arial Black" panose="020B0A04020102020204" pitchFamily="34" charset="0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7B6943E-A17F-0072-33B1-FB43B1E32853}"/>
              </a:ext>
            </a:extLst>
          </p:cNvPr>
          <p:cNvSpPr/>
          <p:nvPr/>
        </p:nvSpPr>
        <p:spPr>
          <a:xfrm>
            <a:off x="9976890" y="5893361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No Reporting </a:t>
            </a:r>
          </a:p>
          <a:p>
            <a:pPr defTabSz="914126"/>
            <a:r>
              <a:rPr lang="en-US" sz="1100" i="1" dirty="0">
                <a:solidFill>
                  <a:srgbClr val="C00000"/>
                </a:solidFill>
                <a:latin typeface="Calibri" panose="020F0502020204030204"/>
              </a:rPr>
              <a:t>Struggling to get </a:t>
            </a:r>
          </a:p>
          <a:p>
            <a:pPr defTabSz="914126"/>
            <a:r>
              <a:rPr lang="en-US" sz="1100" i="1" dirty="0">
                <a:solidFill>
                  <a:srgbClr val="C00000"/>
                </a:solidFill>
                <a:latin typeface="Calibri" panose="020F0502020204030204"/>
              </a:rPr>
              <a:t>basic information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8AF003D-FAD6-FA04-7B22-E5A305BBE216}"/>
              </a:ext>
            </a:extLst>
          </p:cNvPr>
          <p:cNvSpPr/>
          <p:nvPr/>
        </p:nvSpPr>
        <p:spPr>
          <a:xfrm>
            <a:off x="9976890" y="5055379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C00000"/>
                </a:solidFill>
                <a:latin typeface="Calibri" panose="020F0502020204030204"/>
              </a:rPr>
              <a:t>Reactive Reporting</a:t>
            </a:r>
          </a:p>
          <a:p>
            <a:pPr defTabSz="914126"/>
            <a:r>
              <a:rPr lang="en-US" sz="1100" i="1" dirty="0">
                <a:solidFill>
                  <a:srgbClr val="C00000"/>
                </a:solidFill>
                <a:latin typeface="Calibri" panose="020F0502020204030204"/>
              </a:rPr>
              <a:t>Issue focused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5E865AE-07D5-8D8C-B5FB-3697AE7066FD}"/>
              </a:ext>
            </a:extLst>
          </p:cNvPr>
          <p:cNvSpPr/>
          <p:nvPr/>
        </p:nvSpPr>
        <p:spPr>
          <a:xfrm>
            <a:off x="9976890" y="4217397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Advanced Reporting</a:t>
            </a:r>
          </a:p>
          <a:p>
            <a:pPr defTabSz="914126"/>
            <a:r>
              <a:rPr lang="en-US" sz="1100" i="1" dirty="0">
                <a:solidFill>
                  <a:srgbClr val="ED7D31">
                    <a:lumMod val="75000"/>
                  </a:srgbClr>
                </a:solidFill>
                <a:latin typeface="Calibri" panose="020F0502020204030204"/>
              </a:rPr>
              <a:t>Hindsight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FD471DB-45AE-959D-0306-80C7DDFE52EF}"/>
              </a:ext>
            </a:extLst>
          </p:cNvPr>
          <p:cNvSpPr/>
          <p:nvPr/>
        </p:nvSpPr>
        <p:spPr>
          <a:xfrm>
            <a:off x="9976890" y="3368829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Strategic Analytics </a:t>
            </a:r>
          </a:p>
          <a:p>
            <a:pPr defTabSz="914126"/>
            <a:r>
              <a:rPr lang="en-US" sz="1100" i="1" dirty="0">
                <a:solidFill>
                  <a:srgbClr val="FFC000">
                    <a:lumMod val="75000"/>
                  </a:srgbClr>
                </a:solidFill>
                <a:latin typeface="Calibri" panose="020F0502020204030204"/>
              </a:rPr>
              <a:t>Program focused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2BDE5A3-0902-4C6E-FC8F-FD53743E49A9}"/>
              </a:ext>
            </a:extLst>
          </p:cNvPr>
          <p:cNvSpPr/>
          <p:nvPr/>
        </p:nvSpPr>
        <p:spPr>
          <a:xfrm>
            <a:off x="9976890" y="2530847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Predictive Analytics </a:t>
            </a:r>
          </a:p>
          <a:p>
            <a:pPr defTabSz="914126"/>
            <a:r>
              <a:rPr lang="en-US" sz="1100" i="1" dirty="0">
                <a:solidFill>
                  <a:srgbClr val="5B9BD5">
                    <a:lumMod val="75000"/>
                  </a:srgbClr>
                </a:solidFill>
                <a:latin typeface="Calibri" panose="020F0502020204030204"/>
              </a:rPr>
              <a:t>Insight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44242007-CBF5-9E13-637E-53D8FD9EEEE3}"/>
              </a:ext>
            </a:extLst>
          </p:cNvPr>
          <p:cNvSpPr/>
          <p:nvPr/>
        </p:nvSpPr>
        <p:spPr>
          <a:xfrm>
            <a:off x="9976890" y="1692866"/>
            <a:ext cx="1527903" cy="522213"/>
          </a:xfrm>
          <a:prstGeom prst="rect">
            <a:avLst/>
          </a:prstGeom>
          <a:noFill/>
          <a:ln w="28575"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b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Prescriptive Analytics </a:t>
            </a:r>
          </a:p>
          <a:p>
            <a:pPr defTabSz="914126"/>
            <a:r>
              <a:rPr lang="en-US" sz="1100" i="1" dirty="0">
                <a:solidFill>
                  <a:srgbClr val="70AD47">
                    <a:lumMod val="75000"/>
                  </a:srgbClr>
                </a:solidFill>
                <a:latin typeface="Calibri" panose="020F0502020204030204"/>
              </a:rPr>
              <a:t>Foresight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60D431-A12D-C3EF-48C1-865FA111BF93}"/>
              </a:ext>
            </a:extLst>
          </p:cNvPr>
          <p:cNvSpPr/>
          <p:nvPr/>
        </p:nvSpPr>
        <p:spPr>
          <a:xfrm>
            <a:off x="1746870" y="5738744"/>
            <a:ext cx="2910082" cy="841029"/>
          </a:xfrm>
          <a:prstGeom prst="rect">
            <a:avLst/>
          </a:prstGeom>
          <a:gradFill flip="none" rotWithShape="1">
            <a:gsLst>
              <a:gs pos="0">
                <a:srgbClr val="C00000">
                  <a:lumMod val="15000"/>
                  <a:lumOff val="85000"/>
                </a:srgbClr>
              </a:gs>
              <a:gs pos="50000">
                <a:srgbClr val="C00000">
                  <a:lumMod val="40000"/>
                  <a:lumOff val="60000"/>
                </a:srgbClr>
              </a:gs>
              <a:gs pos="100000">
                <a:srgbClr val="C00000">
                  <a:lumMod val="60000"/>
                  <a:lumOff val="40000"/>
                </a:srgb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Unaware or lacking resources.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unaware of risk or lacks the resources to effectively manage events.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E83E80-D7BC-73BB-66E6-D16498C41351}"/>
              </a:ext>
            </a:extLst>
          </p:cNvPr>
          <p:cNvSpPr/>
          <p:nvPr/>
        </p:nvSpPr>
        <p:spPr>
          <a:xfrm>
            <a:off x="1746870" y="4900763"/>
            <a:ext cx="2910082" cy="841029"/>
          </a:xfrm>
          <a:prstGeom prst="rect">
            <a:avLst/>
          </a:prstGeom>
          <a:gradFill>
            <a:gsLst>
              <a:gs pos="0">
                <a:srgbClr val="FF0000">
                  <a:lumMod val="10000"/>
                  <a:lumOff val="90000"/>
                </a:srgbClr>
              </a:gs>
              <a:gs pos="50000">
                <a:srgbClr val="FF0000">
                  <a:lumMod val="25000"/>
                  <a:lumOff val="75000"/>
                </a:srgbClr>
              </a:gs>
              <a:gs pos="100000">
                <a:srgbClr val="FF0000">
                  <a:lumMod val="40000"/>
                  <a:lumOff val="60000"/>
                </a:srgbClr>
              </a:gs>
            </a:gsLst>
            <a:lin ang="5400000" scaled="0"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Unpredictable and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responds to alerts, but they are often delayed or completed with disjointed efforts.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C7CAB0-F94A-4F8B-7086-28E10045E39E}"/>
              </a:ext>
            </a:extLst>
          </p:cNvPr>
          <p:cNvSpPr/>
          <p:nvPr/>
        </p:nvSpPr>
        <p:spPr>
          <a:xfrm>
            <a:off x="1746870" y="4062781"/>
            <a:ext cx="2910082" cy="841029"/>
          </a:xfrm>
          <a:prstGeom prst="rect">
            <a:avLst/>
          </a:prstGeom>
          <a:gradFill>
            <a:gsLst>
              <a:gs pos="0">
                <a:schemeClr val="accent2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2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2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Managed for each event.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planned, performed, measured, and controlled in a repeatable manner.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7371D7-7131-F4DE-116A-762311F4A07F}"/>
              </a:ext>
            </a:extLst>
          </p:cNvPr>
          <p:cNvSpPr/>
          <p:nvPr/>
        </p:nvSpPr>
        <p:spPr>
          <a:xfrm>
            <a:off x="1746870" y="3214213"/>
            <a:ext cx="2910082" cy="841029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4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4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Proactive, rather than reactive.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Organization-wide risk management standards provide documented guidance for effective response, remediation, and posture validation.  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EFAC854-B428-5365-5998-014E0BF3A88C}"/>
              </a:ext>
            </a:extLst>
          </p:cNvPr>
          <p:cNvSpPr/>
          <p:nvPr/>
        </p:nvSpPr>
        <p:spPr>
          <a:xfrm>
            <a:off x="1746870" y="2376231"/>
            <a:ext cx="2910082" cy="841029"/>
          </a:xfrm>
          <a:prstGeom prst="rect">
            <a:avLst/>
          </a:prstGeom>
          <a:gradFill>
            <a:gsLst>
              <a:gs pos="0">
                <a:schemeClr val="accent5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5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5">
                  <a:satMod val="120000"/>
                  <a:shade val="78000"/>
                  <a:lumMod val="40000"/>
                  <a:lumOff val="60000"/>
                </a:schemeClr>
              </a:gs>
            </a:gsLst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Measured and controlled.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response to alerts are data-driven with quantitative performance objectives. Measurement drives improvement.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8E1AD8-9ED4-049F-083B-EAF4FFEC2861}"/>
              </a:ext>
            </a:extLst>
          </p:cNvPr>
          <p:cNvSpPr/>
          <p:nvPr/>
        </p:nvSpPr>
        <p:spPr>
          <a:xfrm>
            <a:off x="1746870" y="1538249"/>
            <a:ext cx="2910082" cy="841029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03000"/>
                  <a:tint val="94000"/>
                  <a:lumMod val="10000"/>
                  <a:lumOff val="90000"/>
                </a:schemeClr>
              </a:gs>
              <a:gs pos="50000">
                <a:schemeClr val="accent6">
                  <a:satMod val="110000"/>
                  <a:shade val="100000"/>
                  <a:lumMod val="25000"/>
                  <a:lumOff val="75000"/>
                </a:schemeClr>
              </a:gs>
              <a:gs pos="100000">
                <a:schemeClr val="accent6">
                  <a:satMod val="120000"/>
                  <a:shade val="78000"/>
                  <a:lumMod val="40000"/>
                  <a:lumOff val="60000"/>
                </a:schemeClr>
              </a:gs>
            </a:gsLst>
            <a:lin ang="5400000" scaled="1"/>
            <a:tileRect/>
          </a:gra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200" b="1" dirty="0">
                <a:solidFill>
                  <a:prstClr val="black"/>
                </a:solidFill>
                <a:latin typeface="Calibri" panose="020F0502020204030204"/>
              </a:rPr>
              <a:t>Stable and flexible. </a:t>
            </a:r>
          </a:p>
          <a:p>
            <a:pPr defTabSz="914126"/>
            <a:r>
              <a:rPr lang="en-US" sz="1100" dirty="0">
                <a:solidFill>
                  <a:prstClr val="black"/>
                </a:solidFill>
                <a:latin typeface="Calibri" panose="020F0502020204030204"/>
              </a:rPr>
              <a:t>Organization is focused on continuous improvement and resiliency. Added stability enables agility and innovation.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71832FA-439C-7D6D-BFD3-9B9A82637E87}"/>
              </a:ext>
            </a:extLst>
          </p:cNvPr>
          <p:cNvSpPr/>
          <p:nvPr/>
        </p:nvSpPr>
        <p:spPr>
          <a:xfrm>
            <a:off x="1746871" y="1228736"/>
            <a:ext cx="2910082" cy="30472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CHARACTERISTICS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81B7588-C5A8-121A-3D45-AE75F6547AC1}"/>
              </a:ext>
            </a:extLst>
          </p:cNvPr>
          <p:cNvSpPr/>
          <p:nvPr/>
        </p:nvSpPr>
        <p:spPr>
          <a:xfrm>
            <a:off x="4671823" y="5738744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68C8CFE-6D46-EB4D-76D9-30FDB913CAE9}"/>
              </a:ext>
            </a:extLst>
          </p:cNvPr>
          <p:cNvSpPr/>
          <p:nvPr/>
        </p:nvSpPr>
        <p:spPr>
          <a:xfrm>
            <a:off x="4671823" y="4900763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856559-300B-1AD3-5F27-7C4A37C35805}"/>
              </a:ext>
            </a:extLst>
          </p:cNvPr>
          <p:cNvSpPr/>
          <p:nvPr/>
        </p:nvSpPr>
        <p:spPr>
          <a:xfrm>
            <a:off x="4671823" y="4062781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7F647F-E814-6147-1532-30000890F0DF}"/>
              </a:ext>
            </a:extLst>
          </p:cNvPr>
          <p:cNvSpPr/>
          <p:nvPr/>
        </p:nvSpPr>
        <p:spPr>
          <a:xfrm>
            <a:off x="4671823" y="3214213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DCC2B46-F7EF-7708-0739-9B241C0D4638}"/>
              </a:ext>
            </a:extLst>
          </p:cNvPr>
          <p:cNvSpPr/>
          <p:nvPr/>
        </p:nvSpPr>
        <p:spPr>
          <a:xfrm>
            <a:off x="4671823" y="2376231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FCB2C5-9020-85BA-85DD-1D51515CACCD}"/>
              </a:ext>
            </a:extLst>
          </p:cNvPr>
          <p:cNvSpPr/>
          <p:nvPr/>
        </p:nvSpPr>
        <p:spPr>
          <a:xfrm>
            <a:off x="4671823" y="1538249"/>
            <a:ext cx="5249595" cy="841029"/>
          </a:xfrm>
          <a:prstGeom prst="rect">
            <a:avLst/>
          </a:prstGeom>
          <a:noFill/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137124" rtlCol="0" anchor="ctr"/>
          <a:lstStyle/>
          <a:p>
            <a:pPr defTabSz="914126"/>
            <a:r>
              <a:rPr lang="en-US" sz="1100" dirty="0">
                <a:solidFill>
                  <a:srgbClr val="000000"/>
                </a:solidFill>
                <a:latin typeface="Calibri" panose="020F0502020204030204"/>
              </a:rPr>
              <a:t>Discussion text.</a:t>
            </a:r>
            <a:endParaRPr lang="en-US" sz="11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CDDFEDC-EB3E-A9CF-6749-B3319AE56C06}"/>
              </a:ext>
            </a:extLst>
          </p:cNvPr>
          <p:cNvSpPr/>
          <p:nvPr/>
        </p:nvSpPr>
        <p:spPr>
          <a:xfrm>
            <a:off x="4677018" y="1228736"/>
            <a:ext cx="5244401" cy="304721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/>
            <a:r>
              <a:rPr lang="en-US" sz="1799" b="1" dirty="0">
                <a:solidFill>
                  <a:prstClr val="white"/>
                </a:solidFill>
                <a:latin typeface="Calibri" panose="020F0502020204030204"/>
              </a:rPr>
              <a:t>DISCUSSION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6901DE-C3E3-A875-8C1F-BDFC14497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466" y="6604907"/>
            <a:ext cx="833746" cy="252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26877C-3AC1-676D-B6AC-09C01D0D65E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CFCFC"/>
              </a:clrFrom>
              <a:clrTo>
                <a:srgbClr val="FCFC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39212" y="6604907"/>
            <a:ext cx="1084619" cy="17133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B7229A1B-0C61-0BA0-5A28-E844902D455B}"/>
              </a:ext>
            </a:extLst>
          </p:cNvPr>
          <p:cNvGrpSpPr/>
          <p:nvPr/>
        </p:nvGrpSpPr>
        <p:grpSpPr>
          <a:xfrm>
            <a:off x="350251" y="1533456"/>
            <a:ext cx="1396618" cy="5046317"/>
            <a:chOff x="353057" y="1519858"/>
            <a:chExt cx="1396982" cy="466249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5B0F8CE-BC06-9D9D-E6A8-F184D7C076F4}"/>
                </a:ext>
              </a:extLst>
            </p:cNvPr>
            <p:cNvSpPr/>
            <p:nvPr/>
          </p:nvSpPr>
          <p:spPr>
            <a:xfrm>
              <a:off x="353057" y="5405292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0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3B0F3B2-1CFF-4816-2250-98C1FE67F977}"/>
                </a:ext>
              </a:extLst>
            </p:cNvPr>
            <p:cNvSpPr/>
            <p:nvPr/>
          </p:nvSpPr>
          <p:spPr>
            <a:xfrm>
              <a:off x="1295400" y="5403997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rgbClr val="C00000">
                    <a:shade val="30000"/>
                    <a:satMod val="115000"/>
                  </a:srgbClr>
                </a:gs>
                <a:gs pos="50000">
                  <a:srgbClr val="C00000">
                    <a:shade val="67500"/>
                    <a:satMod val="115000"/>
                  </a:srgbClr>
                </a:gs>
                <a:gs pos="100000">
                  <a:srgbClr val="C0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NON-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EXISTENT</a:t>
              </a:r>
              <a:endParaRPr lang="en-US" sz="2399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7DCE388-A98A-E8B5-800C-2CB91C69BBC4}"/>
                </a:ext>
              </a:extLst>
            </p:cNvPr>
            <p:cNvSpPr/>
            <p:nvPr/>
          </p:nvSpPr>
          <p:spPr>
            <a:xfrm>
              <a:off x="355493" y="5402476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8E38AFC-59C5-1324-F402-B3BD42C84AD8}"/>
                </a:ext>
              </a:extLst>
            </p:cNvPr>
            <p:cNvSpPr/>
            <p:nvPr/>
          </p:nvSpPr>
          <p:spPr>
            <a:xfrm>
              <a:off x="353057" y="4631047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2D270E1-B5B4-2B8A-6F1C-B4A12A233B10}"/>
                </a:ext>
              </a:extLst>
            </p:cNvPr>
            <p:cNvSpPr/>
            <p:nvPr/>
          </p:nvSpPr>
          <p:spPr>
            <a:xfrm>
              <a:off x="1295400" y="4629752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1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INITIAL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28C3B2-A6E9-A926-F4A6-CE809B393E1D}"/>
                </a:ext>
              </a:extLst>
            </p:cNvPr>
            <p:cNvSpPr/>
            <p:nvPr/>
          </p:nvSpPr>
          <p:spPr>
            <a:xfrm>
              <a:off x="355493" y="4628231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39F5301-34DC-A00A-2130-2B59F805EB3C}"/>
                </a:ext>
              </a:extLst>
            </p:cNvPr>
            <p:cNvSpPr/>
            <p:nvPr/>
          </p:nvSpPr>
          <p:spPr>
            <a:xfrm>
              <a:off x="353057" y="3856802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A44E4E5-2214-451E-EA66-389F97D65D41}"/>
                </a:ext>
              </a:extLst>
            </p:cNvPr>
            <p:cNvSpPr/>
            <p:nvPr/>
          </p:nvSpPr>
          <p:spPr>
            <a:xfrm>
              <a:off x="1295400" y="3855507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REPEATABLE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D17A26CA-54BF-BBA0-9471-33354DA0AAC7}"/>
                </a:ext>
              </a:extLst>
            </p:cNvPr>
            <p:cNvSpPr/>
            <p:nvPr/>
          </p:nvSpPr>
          <p:spPr>
            <a:xfrm>
              <a:off x="355493" y="3853986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605733-96FA-A6F0-84F7-BB53C0E678CD}"/>
                </a:ext>
              </a:extLst>
            </p:cNvPr>
            <p:cNvSpPr/>
            <p:nvPr/>
          </p:nvSpPr>
          <p:spPr>
            <a:xfrm>
              <a:off x="353057" y="3072776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B61FE74-186E-FE10-300D-B47B6E5F57EE}"/>
                </a:ext>
              </a:extLst>
            </p:cNvPr>
            <p:cNvSpPr/>
            <p:nvPr/>
          </p:nvSpPr>
          <p:spPr>
            <a:xfrm>
              <a:off x="1295400" y="3071481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DEFINED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29A1A4F-24F7-5AFD-62F0-B523FD99F872}"/>
                </a:ext>
              </a:extLst>
            </p:cNvPr>
            <p:cNvSpPr/>
            <p:nvPr/>
          </p:nvSpPr>
          <p:spPr>
            <a:xfrm>
              <a:off x="355493" y="3068348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CC006AD-E32B-82B9-A419-F72517C1AB9F}"/>
                </a:ext>
              </a:extLst>
            </p:cNvPr>
            <p:cNvSpPr/>
            <p:nvPr/>
          </p:nvSpPr>
          <p:spPr>
            <a:xfrm>
              <a:off x="353057" y="2298531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4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2AC85A0-6C0B-C512-44EF-FABAEDDABFF6}"/>
                </a:ext>
              </a:extLst>
            </p:cNvPr>
            <p:cNvSpPr/>
            <p:nvPr/>
          </p:nvSpPr>
          <p:spPr>
            <a:xfrm>
              <a:off x="1295400" y="2297236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MANAGED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6498D12-D891-C740-B875-4FD77F90C5E1}"/>
                </a:ext>
              </a:extLst>
            </p:cNvPr>
            <p:cNvSpPr/>
            <p:nvPr/>
          </p:nvSpPr>
          <p:spPr>
            <a:xfrm>
              <a:off x="355493" y="2294103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804198C-AC86-CF45-ECF8-AB65DC24AAF3}"/>
                </a:ext>
              </a:extLst>
            </p:cNvPr>
            <p:cNvSpPr/>
            <p:nvPr/>
          </p:nvSpPr>
          <p:spPr>
            <a:xfrm>
              <a:off x="353057" y="1524286"/>
              <a:ext cx="944678" cy="7770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MATURITY</a:t>
              </a:r>
            </a:p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LEVEL</a:t>
              </a:r>
            </a:p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E940B0-B0F9-870C-9B61-A826ED70DA7F}"/>
                </a:ext>
              </a:extLst>
            </p:cNvPr>
            <p:cNvSpPr/>
            <p:nvPr/>
          </p:nvSpPr>
          <p:spPr>
            <a:xfrm>
              <a:off x="1295400" y="1522991"/>
              <a:ext cx="454639" cy="777060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 defTabSz="914126"/>
              <a:r>
                <a:rPr lang="en-US" sz="105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OPTIMIZED</a:t>
              </a:r>
              <a:endParaRPr lang="en-US" sz="1000" b="1" dirty="0">
                <a:solidFill>
                  <a:prstClr val="white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7FDF97F1-BB56-879C-E625-E55760AF21EB}"/>
                </a:ext>
              </a:extLst>
            </p:cNvPr>
            <p:cNvSpPr/>
            <p:nvPr/>
          </p:nvSpPr>
          <p:spPr>
            <a:xfrm>
              <a:off x="355493" y="1519858"/>
              <a:ext cx="944678" cy="77706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endParaRPr lang="en-US" sz="17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066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D2DC-4FC3-8266-F801-7C9362E7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Assessing Cybersecurity Maturity: Example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4A5773B-D541-FBB3-1859-E8884ED835B1}"/>
              </a:ext>
            </a:extLst>
          </p:cNvPr>
          <p:cNvGrpSpPr/>
          <p:nvPr/>
        </p:nvGrpSpPr>
        <p:grpSpPr>
          <a:xfrm>
            <a:off x="1523341" y="1427267"/>
            <a:ext cx="10458635" cy="1250575"/>
            <a:chOff x="1522149" y="1426744"/>
            <a:chExt cx="10461359" cy="1250901"/>
          </a:xfrm>
        </p:grpSpPr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EB4802AC-9885-DCE5-A558-6C24F30D4A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363200" y="1426744"/>
              <a:ext cx="917359" cy="277493"/>
            </a:xfrm>
            <a:prstGeom prst="rect">
              <a:avLst/>
            </a:prstGeom>
          </p:spPr>
        </p:pic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5E083018-4C73-D3CA-DDF6-B372A3B753E7}"/>
                </a:ext>
              </a:extLst>
            </p:cNvPr>
            <p:cNvSpPr/>
            <p:nvPr/>
          </p:nvSpPr>
          <p:spPr>
            <a:xfrm>
              <a:off x="1522149" y="1447800"/>
              <a:ext cx="10461359" cy="1229845"/>
            </a:xfrm>
            <a:prstGeom prst="rightArrow">
              <a:avLst/>
            </a:prstGeom>
            <a:gradFill flip="none" rotWithShape="1">
              <a:gsLst>
                <a:gs pos="0">
                  <a:schemeClr val="bg2">
                    <a:lumMod val="50000"/>
                    <a:shade val="30000"/>
                    <a:satMod val="115000"/>
                  </a:schemeClr>
                </a:gs>
                <a:gs pos="50000">
                  <a:schemeClr val="bg2">
                    <a:lumMod val="50000"/>
                    <a:shade val="67500"/>
                    <a:satMod val="115000"/>
                  </a:schemeClr>
                </a:gs>
                <a:gs pos="100000">
                  <a:schemeClr val="bg2">
                    <a:lumMod val="50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 defTabSz="914126"/>
              <a:r>
                <a:rPr lang="en-US" sz="1799" b="1" dirty="0">
                  <a:solidFill>
                    <a:prstClr val="white"/>
                  </a:solidFill>
                  <a:latin typeface="Calibri" panose="020F0502020204030204"/>
                </a:rPr>
                <a:t>ISACA </a:t>
              </a:r>
              <a:r>
                <a:rPr lang="en-US" sz="1799" b="1">
                  <a:solidFill>
                    <a:prstClr val="white"/>
                  </a:solidFill>
                  <a:latin typeface="Calibri" panose="020F0502020204030204"/>
                </a:rPr>
                <a:t>CMMI MATURITY LEVELS</a:t>
              </a:r>
              <a:endParaRPr lang="en-US" sz="1799" b="1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A79BDE5-1CFD-E31F-8B99-D626EF82B6DE}"/>
              </a:ext>
            </a:extLst>
          </p:cNvPr>
          <p:cNvGrpSpPr/>
          <p:nvPr/>
        </p:nvGrpSpPr>
        <p:grpSpPr>
          <a:xfrm>
            <a:off x="1525192" y="2082461"/>
            <a:ext cx="10434830" cy="4469927"/>
            <a:chOff x="1830652" y="1431523"/>
            <a:chExt cx="9524999" cy="525642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6E53E2-913D-6D42-BB47-187836DC394D}"/>
                </a:ext>
              </a:extLst>
            </p:cNvPr>
            <p:cNvSpPr/>
            <p:nvPr/>
          </p:nvSpPr>
          <p:spPr>
            <a:xfrm>
              <a:off x="1830652" y="2192148"/>
              <a:ext cx="1905000" cy="91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Little to no cybersecurity risk identification.</a:t>
              </a:r>
              <a:endParaRPr lang="en-US" sz="11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EDA4B3C-8CA6-5A61-8F1B-7C5235E224C5}"/>
                </a:ext>
              </a:extLst>
            </p:cNvPr>
            <p:cNvSpPr/>
            <p:nvPr/>
          </p:nvSpPr>
          <p:spPr>
            <a:xfrm>
              <a:off x="1830652" y="3087498"/>
              <a:ext cx="1905000" cy="91440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Asset protection is reactive and ad-hoc.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0054C8-7824-1C24-9768-BD3C99EA5A9C}"/>
                </a:ext>
              </a:extLst>
            </p:cNvPr>
            <p:cNvSpPr/>
            <p:nvPr/>
          </p:nvSpPr>
          <p:spPr>
            <a:xfrm>
              <a:off x="1830652" y="3982848"/>
              <a:ext cx="1905000" cy="914400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96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Anomalies or events are not detected or not detected in a timely manner.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919F1A-AD4C-9A4D-1D71-D98079B87FCF}"/>
                </a:ext>
              </a:extLst>
            </p:cNvPr>
            <p:cNvSpPr/>
            <p:nvPr/>
          </p:nvSpPr>
          <p:spPr>
            <a:xfrm>
              <a:off x="1830652" y="4878198"/>
              <a:ext cx="1905000" cy="91440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The process for responding to incidents is reactive or non-existent.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AF8BE8-E724-799B-DFFB-9031D2BC28B9}"/>
                </a:ext>
              </a:extLst>
            </p:cNvPr>
            <p:cNvSpPr/>
            <p:nvPr/>
          </p:nvSpPr>
          <p:spPr>
            <a:xfrm>
              <a:off x="1830652" y="5773548"/>
              <a:ext cx="1905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The process for recovering from incidents is reactive or non-existent.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74CDBD-DD79-ADB8-691E-FF9513148FA0}"/>
                </a:ext>
              </a:extLst>
            </p:cNvPr>
            <p:cNvSpPr/>
            <p:nvPr/>
          </p:nvSpPr>
          <p:spPr>
            <a:xfrm>
              <a:off x="3735652" y="2192148"/>
              <a:ext cx="1905000" cy="9144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  <a:cs typeface="Arial" panose="020B0604020202020204" pitchFamily="34" charset="0"/>
                </a:rPr>
                <a:t>Process for cybersecurity risk identification exists, but it is immature.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AFE4E6-704A-B2CC-955E-9926F8B13641}"/>
                </a:ext>
              </a:extLst>
            </p:cNvPr>
            <p:cNvSpPr/>
            <p:nvPr/>
          </p:nvSpPr>
          <p:spPr>
            <a:xfrm>
              <a:off x="3737896" y="3087498"/>
              <a:ext cx="1905000" cy="914400"/>
            </a:xfrm>
            <a:prstGeom prst="rect">
              <a:avLst/>
            </a:prstGeom>
            <a:solidFill>
              <a:srgbClr val="7030A0">
                <a:alpha val="4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Data protection mechanisms are implemented across the environment.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153102E-0B93-B245-E53D-D2B9753DE003}"/>
                </a:ext>
              </a:extLst>
            </p:cNvPr>
            <p:cNvSpPr/>
            <p:nvPr/>
          </p:nvSpPr>
          <p:spPr>
            <a:xfrm>
              <a:off x="3735652" y="3982848"/>
              <a:ext cx="19050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Anomaly detection is established through detection tools and monitoring procedures.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3BD9D8-3924-28D8-7A6A-552C5A582CE5}"/>
                </a:ext>
              </a:extLst>
            </p:cNvPr>
            <p:cNvSpPr/>
            <p:nvPr/>
          </p:nvSpPr>
          <p:spPr>
            <a:xfrm>
              <a:off x="3735652" y="4878198"/>
              <a:ext cx="1905000" cy="9144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Analysis capabilities are applied consistently to incidents by Incident Response (IR) roles.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15451A6-0E08-9AE0-7FA4-F24EBAA0D01D}"/>
                </a:ext>
              </a:extLst>
            </p:cNvPr>
            <p:cNvSpPr/>
            <p:nvPr/>
          </p:nvSpPr>
          <p:spPr>
            <a:xfrm>
              <a:off x="3737653" y="5773548"/>
              <a:ext cx="1905000" cy="9144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9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Resiliency and recovery capabilities are applied consistently to incidents impacting business operations.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00D592-0D00-D6E3-9DFC-12F782BF976E}"/>
                </a:ext>
              </a:extLst>
            </p:cNvPr>
            <p:cNvSpPr/>
            <p:nvPr/>
          </p:nvSpPr>
          <p:spPr>
            <a:xfrm>
              <a:off x="5638407" y="2192148"/>
              <a:ext cx="1905000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Risks to IT assets are identified and managed in a standard, well defined process.</a:t>
              </a:r>
              <a:endParaRPr lang="en-US" sz="11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713CBE-FEEE-E4F9-76E9-B4086D68C63A}"/>
                </a:ext>
              </a:extLst>
            </p:cNvPr>
            <p:cNvSpPr/>
            <p:nvPr/>
          </p:nvSpPr>
          <p:spPr>
            <a:xfrm>
              <a:off x="5642895" y="3087498"/>
              <a:ext cx="1905000" cy="914400"/>
            </a:xfrm>
            <a:prstGeom prst="rect">
              <a:avLst/>
            </a:prstGeom>
            <a:solidFill>
              <a:srgbClr val="7030A0">
                <a:alpha val="5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Data is formally defined and protected in accordance with its classification.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4E1E89-88D4-E81F-1CE7-FA9D9D1537BA}"/>
                </a:ext>
              </a:extLst>
            </p:cNvPr>
            <p:cNvSpPr/>
            <p:nvPr/>
          </p:nvSpPr>
          <p:spPr>
            <a:xfrm>
              <a:off x="5640651" y="3982848"/>
              <a:ext cx="1905000" cy="914400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 baseline of "normal" activity is established and applied against tools/procedures to better identify malicious activity.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D85B520-46E4-31CE-299F-6819282B6028}"/>
                </a:ext>
              </a:extLst>
            </p:cNvPr>
            <p:cNvSpPr/>
            <p:nvPr/>
          </p:nvSpPr>
          <p:spPr>
            <a:xfrm>
              <a:off x="5638407" y="4878198"/>
              <a:ext cx="1905000" cy="914400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An IR Plan defines steps for incident preparation, analysis, containment, eradication, and post incident.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3E9D310-9F7A-89B0-4C5A-4EF9287B96AE}"/>
                </a:ext>
              </a:extLst>
            </p:cNvPr>
            <p:cNvSpPr/>
            <p:nvPr/>
          </p:nvSpPr>
          <p:spPr>
            <a:xfrm>
              <a:off x="5642895" y="5773548"/>
              <a:ext cx="19050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A Continuity &amp; Disaster Recovery Plan defines steps to continue critical functions and recover to normal operations.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187817B-E13E-67E7-AE6A-37F1B1486D81}"/>
                </a:ext>
              </a:extLst>
            </p:cNvPr>
            <p:cNvSpPr/>
            <p:nvPr/>
          </p:nvSpPr>
          <p:spPr>
            <a:xfrm>
              <a:off x="7545652" y="2192148"/>
              <a:ext cx="1905000" cy="9144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Risks to the business environment are identified and proactively monitored on a periodic basis.</a:t>
              </a:r>
              <a:endParaRPr lang="en-US" sz="11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CB94063-5397-1BC4-B552-E761875DC7D1}"/>
                </a:ext>
              </a:extLst>
            </p:cNvPr>
            <p:cNvSpPr/>
            <p:nvPr/>
          </p:nvSpPr>
          <p:spPr>
            <a:xfrm>
              <a:off x="7545652" y="3087498"/>
              <a:ext cx="1905000" cy="914400"/>
            </a:xfrm>
            <a:prstGeom prst="rect">
              <a:avLst/>
            </a:prstGeom>
            <a:solidFill>
              <a:srgbClr val="7030A0">
                <a:alpha val="6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The environment is proactively monitored via protective technologies.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BD9288-FE6E-59C6-E906-DCD8B2A676D5}"/>
                </a:ext>
              </a:extLst>
            </p:cNvPr>
            <p:cNvSpPr/>
            <p:nvPr/>
          </p:nvSpPr>
          <p:spPr>
            <a:xfrm>
              <a:off x="7545652" y="3982848"/>
              <a:ext cx="19050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8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Continuous monitoring program is established to detect threats in real time.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52427CF-74A1-EA81-A5C0-8C33E713891D}"/>
                </a:ext>
              </a:extLst>
            </p:cNvPr>
            <p:cNvSpPr/>
            <p:nvPr/>
          </p:nvSpPr>
          <p:spPr>
            <a:xfrm>
              <a:off x="7545652" y="4878198"/>
              <a:ext cx="1905000" cy="914400"/>
            </a:xfrm>
            <a:prstGeom prst="rect">
              <a:avLst/>
            </a:prstGeom>
            <a:solidFill>
              <a:srgbClr val="FF0000">
                <a:alpha val="43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Response times and impacts of incidents are monitored and minimized.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6B4886-7C5A-FBC0-C977-B53F66ED0721}"/>
                </a:ext>
              </a:extLst>
            </p:cNvPr>
            <p:cNvSpPr/>
            <p:nvPr/>
          </p:nvSpPr>
          <p:spPr>
            <a:xfrm>
              <a:off x="7545652" y="5773548"/>
              <a:ext cx="19050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8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Recovery times and impacts of incidents are monitored and minimized.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C935F8-676B-A3C1-8D36-035BDA7940D2}"/>
                </a:ext>
              </a:extLst>
            </p:cNvPr>
            <p:cNvSpPr/>
            <p:nvPr/>
          </p:nvSpPr>
          <p:spPr>
            <a:xfrm>
              <a:off x="9450651" y="2192148"/>
              <a:ext cx="1905000" cy="9144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Cybersecurity risks are continuously monitored and incorporated into business decisions.</a:t>
              </a:r>
              <a:endParaRPr lang="en-US" sz="11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0121F4E-7C90-DD60-A51C-7D65BD19D455}"/>
                </a:ext>
              </a:extLst>
            </p:cNvPr>
            <p:cNvSpPr/>
            <p:nvPr/>
          </p:nvSpPr>
          <p:spPr>
            <a:xfrm>
              <a:off x="9450651" y="3087498"/>
              <a:ext cx="1905000" cy="914400"/>
            </a:xfrm>
            <a:prstGeom prst="rect">
              <a:avLst/>
            </a:prstGeom>
            <a:solidFill>
              <a:srgbClr val="7030A0">
                <a:alpha val="7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Protection standards are operationalized through automation and advanced technologies.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3BC514C-A1C8-CB84-D4C0-CCB7A70906A3}"/>
                </a:ext>
              </a:extLst>
            </p:cNvPr>
            <p:cNvSpPr/>
            <p:nvPr/>
          </p:nvSpPr>
          <p:spPr>
            <a:xfrm>
              <a:off x="9450650" y="3982848"/>
              <a:ext cx="1905000" cy="914400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95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Detection and monitoring solutions are continuously learning behaviors and adjusting detection capabilities.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89927B-54F3-2E08-2C00-2A0D66553B20}"/>
                </a:ext>
              </a:extLst>
            </p:cNvPr>
            <p:cNvSpPr/>
            <p:nvPr/>
          </p:nvSpPr>
          <p:spPr>
            <a:xfrm>
              <a:off x="9450408" y="4878198"/>
              <a:ext cx="1905000" cy="914400"/>
            </a:xfrm>
            <a:prstGeom prst="rect">
              <a:avLst/>
            </a:prstGeom>
            <a:solidFill>
              <a:srgbClr val="FF0000">
                <a:alpha val="50000"/>
              </a:srgb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The capabilities of all IT personnel, procedures, technologies are regularly tested and updated.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8CA1E5C-D9D1-77A8-3793-34CBBB2AF524}"/>
                </a:ext>
              </a:extLst>
            </p:cNvPr>
            <p:cNvSpPr/>
            <p:nvPr/>
          </p:nvSpPr>
          <p:spPr>
            <a:xfrm>
              <a:off x="9450530" y="5773548"/>
              <a:ext cx="1905000" cy="914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914126"/>
              <a:r>
                <a:rPr lang="en-US" sz="1100" b="1" dirty="0">
                  <a:solidFill>
                    <a:prstClr val="black"/>
                  </a:solidFill>
                  <a:latin typeface="Calibri" panose="020F0502020204030204"/>
                </a:rPr>
                <a:t>The capabilities of all IT personnel, procedures, technologies are regularly tested and updated.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28443B9-F070-3B10-5C6A-F70F374C59D2}"/>
                </a:ext>
              </a:extLst>
            </p:cNvPr>
            <p:cNvSpPr/>
            <p:nvPr/>
          </p:nvSpPr>
          <p:spPr>
            <a:xfrm>
              <a:off x="1830652" y="1431523"/>
              <a:ext cx="1897060" cy="76062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1</a:t>
              </a:r>
            </a:p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Initial</a:t>
              </a:r>
              <a:endParaRPr lang="en-US" sz="2399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209FA375-D52A-0FAA-EAC8-573871F0C0ED}"/>
                </a:ext>
              </a:extLst>
            </p:cNvPr>
            <p:cNvSpPr/>
            <p:nvPr/>
          </p:nvSpPr>
          <p:spPr>
            <a:xfrm>
              <a:off x="3734890" y="1431523"/>
              <a:ext cx="1897060" cy="760625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30000"/>
                    <a:satMod val="115000"/>
                  </a:schemeClr>
                </a:gs>
                <a:gs pos="50000">
                  <a:schemeClr val="accent2">
                    <a:shade val="67500"/>
                    <a:satMod val="115000"/>
                  </a:schemeClr>
                </a:gs>
                <a:gs pos="100000">
                  <a:schemeClr val="accent2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2</a:t>
              </a:r>
            </a:p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Repeatable</a:t>
              </a:r>
              <a:endParaRPr lang="en-US" sz="2399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0219511-F271-DF72-33BF-653AFD7D7A2C}"/>
                </a:ext>
              </a:extLst>
            </p:cNvPr>
            <p:cNvSpPr/>
            <p:nvPr/>
          </p:nvSpPr>
          <p:spPr>
            <a:xfrm>
              <a:off x="5639127" y="1431579"/>
              <a:ext cx="1897060" cy="759057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3</a:t>
              </a:r>
            </a:p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Defined</a:t>
              </a:r>
              <a:endParaRPr lang="en-US" sz="2399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1E55BE8-49F0-894A-A7ED-50D89F06FD30}"/>
                </a:ext>
              </a:extLst>
            </p:cNvPr>
            <p:cNvSpPr/>
            <p:nvPr/>
          </p:nvSpPr>
          <p:spPr>
            <a:xfrm>
              <a:off x="7543366" y="1431579"/>
              <a:ext cx="1897060" cy="75905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4</a:t>
              </a:r>
            </a:p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Managed</a:t>
              </a:r>
              <a:endParaRPr lang="en-US" sz="2399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FDBC390-B838-7098-5B61-8332B264F0FD}"/>
                </a:ext>
              </a:extLst>
            </p:cNvPr>
            <p:cNvSpPr/>
            <p:nvPr/>
          </p:nvSpPr>
          <p:spPr>
            <a:xfrm>
              <a:off x="9447604" y="1433552"/>
              <a:ext cx="1897060" cy="759057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2399" dirty="0">
                  <a:solidFill>
                    <a:prstClr val="white"/>
                  </a:solidFill>
                  <a:latin typeface="Arial Black" panose="020B0A04020102020204" pitchFamily="34" charset="0"/>
                </a:rPr>
                <a:t>5</a:t>
              </a:r>
            </a:p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Optimized</a:t>
              </a:r>
              <a:endParaRPr lang="en-US" sz="2399" dirty="0">
                <a:solidFill>
                  <a:prstClr val="white"/>
                </a:solidFill>
                <a:latin typeface="Arial Black" panose="020B0A04020102020204" pitchFamily="34" charset="0"/>
              </a:endParaRP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63C38B-4C5C-B276-2B45-72402E924794}"/>
              </a:ext>
            </a:extLst>
          </p:cNvPr>
          <p:cNvGrpSpPr/>
          <p:nvPr/>
        </p:nvGrpSpPr>
        <p:grpSpPr>
          <a:xfrm>
            <a:off x="153948" y="2470531"/>
            <a:ext cx="1371244" cy="4081856"/>
            <a:chOff x="152400" y="2470281"/>
            <a:chExt cx="1371601" cy="4082919"/>
          </a:xfrm>
        </p:grpSpPr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C557F435-25F6-EB06-1419-F6323E10E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CFCFC"/>
                </a:clrFrom>
                <a:clrTo>
                  <a:srgbClr val="FCFCF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65480" y="2470281"/>
              <a:ext cx="1312731" cy="20736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E743E5-77ED-12BE-8477-B8816977A88A}"/>
                </a:ext>
              </a:extLst>
            </p:cNvPr>
            <p:cNvSpPr/>
            <p:nvPr/>
          </p:nvSpPr>
          <p:spPr>
            <a:xfrm>
              <a:off x="528342" y="2729093"/>
              <a:ext cx="995659" cy="777785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Identify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97EFD5-E6A8-5B3E-BA28-3868ADB891DF}"/>
                </a:ext>
              </a:extLst>
            </p:cNvPr>
            <p:cNvSpPr/>
            <p:nvPr/>
          </p:nvSpPr>
          <p:spPr>
            <a:xfrm>
              <a:off x="528342" y="3490673"/>
              <a:ext cx="995659" cy="777785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Protect</a:t>
              </a:r>
              <a:endParaRPr lang="en-US" sz="39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3389261-46F5-9A4B-5845-145A2061FECE}"/>
                </a:ext>
              </a:extLst>
            </p:cNvPr>
            <p:cNvSpPr/>
            <p:nvPr/>
          </p:nvSpPr>
          <p:spPr>
            <a:xfrm>
              <a:off x="528342" y="4252254"/>
              <a:ext cx="995659" cy="77778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shade val="30000"/>
                    <a:satMod val="115000"/>
                  </a:schemeClr>
                </a:gs>
                <a:gs pos="50000">
                  <a:schemeClr val="accent4">
                    <a:shade val="67500"/>
                    <a:satMod val="115000"/>
                  </a:schemeClr>
                </a:gs>
                <a:gs pos="100000">
                  <a:schemeClr val="accent4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Detect</a:t>
              </a:r>
              <a:endParaRPr lang="en-US" sz="39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29E0C9-3CD5-BF48-06DE-B48991269F76}"/>
                </a:ext>
              </a:extLst>
            </p:cNvPr>
            <p:cNvSpPr/>
            <p:nvPr/>
          </p:nvSpPr>
          <p:spPr>
            <a:xfrm>
              <a:off x="528342" y="5013835"/>
              <a:ext cx="995659" cy="777785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Respond</a:t>
              </a:r>
              <a:endParaRPr lang="en-US" sz="39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48AC91-2D93-75E9-2090-DC9A965A12AF}"/>
                </a:ext>
              </a:extLst>
            </p:cNvPr>
            <p:cNvSpPr/>
            <p:nvPr/>
          </p:nvSpPr>
          <p:spPr>
            <a:xfrm>
              <a:off x="528342" y="5775415"/>
              <a:ext cx="995659" cy="777785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28575">
              <a:solidFill>
                <a:schemeClr val="bg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/>
              <a:r>
                <a:rPr lang="en-US" sz="1600" b="1" dirty="0">
                  <a:solidFill>
                    <a:prstClr val="white"/>
                  </a:solidFill>
                  <a:latin typeface="Calibri" panose="020F0502020204030204"/>
                  <a:cs typeface="Arial" panose="020B0604020202020204" pitchFamily="34" charset="0"/>
                </a:rPr>
                <a:t>Recover</a:t>
              </a:r>
              <a:endParaRPr lang="en-US" sz="3999" dirty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BC5E27ED-6C87-5311-8B8D-3D848C88C0C2}"/>
                </a:ext>
              </a:extLst>
            </p:cNvPr>
            <p:cNvSpPr/>
            <p:nvPr/>
          </p:nvSpPr>
          <p:spPr>
            <a:xfrm>
              <a:off x="152400" y="2727807"/>
              <a:ext cx="378755" cy="3825393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285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 defTabSz="914126"/>
              <a:r>
                <a:rPr lang="en-US" sz="1799" b="1" dirty="0">
                  <a:solidFill>
                    <a:prstClr val="white"/>
                  </a:solidFill>
                  <a:latin typeface="Calibri" panose="020F0502020204030204"/>
                </a:rPr>
                <a:t>NIST CSF FUNCTIONS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5E143-2E5C-E2DD-1469-82FAE4371AF4}"/>
              </a:ext>
            </a:extLst>
          </p:cNvPr>
          <p:cNvSpPr txBox="1"/>
          <p:nvPr/>
        </p:nvSpPr>
        <p:spPr>
          <a:xfrm>
            <a:off x="1523340" y="1174431"/>
            <a:ext cx="7848407" cy="584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126"/>
            <a:r>
              <a:rPr lang="en-US" sz="1600" dirty="0">
                <a:solidFill>
                  <a:prstClr val="black"/>
                </a:solidFill>
                <a:latin typeface="Roboto" panose="02000000000000000000" pitchFamily="2" charset="0"/>
              </a:rPr>
              <a:t>Utilizing the chart below, an organization can align its cybersecurity capabilities against each of the NIST CSF Functions to produce a representative maturity rating.</a:t>
            </a:r>
            <a:endParaRPr lang="en-US" sz="16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92350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6EE4C6-1311-0E71-3854-5F1160B88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12" y="1329070"/>
            <a:ext cx="7091947" cy="511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67168-C59B-970D-0355-3443A979D650}"/>
              </a:ext>
            </a:extLst>
          </p:cNvPr>
          <p:cNvSpPr txBox="1"/>
          <p:nvPr/>
        </p:nvSpPr>
        <p:spPr>
          <a:xfrm>
            <a:off x="7251033" y="1401259"/>
            <a:ext cx="494096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Trusted Computer System Evaluation Criteria</a:t>
            </a:r>
          </a:p>
          <a:p>
            <a:r>
              <a:rPr lang="en-US" sz="1400" dirty="0"/>
              <a:t>https://fas.org/irp/nsa/rainbow/std001.htm</a:t>
            </a:r>
          </a:p>
          <a:p>
            <a:r>
              <a:rPr lang="en-US" sz="1400" dirty="0"/>
              <a:t>DoD 5200.28-STD</a:t>
            </a:r>
          </a:p>
          <a:p>
            <a:r>
              <a:rPr lang="en-US" sz="1400" dirty="0"/>
              <a:t>DEPARTMENT OF DEFENSE STANDARD</a:t>
            </a:r>
          </a:p>
          <a:p>
            <a:endParaRPr lang="en-US" dirty="0"/>
          </a:p>
          <a:p>
            <a:r>
              <a:rPr lang="en-US" dirty="0"/>
              <a:t>6.1  THE REFERENCE MONITOR CONCEPT</a:t>
            </a:r>
          </a:p>
          <a:p>
            <a:r>
              <a:rPr lang="en-US" dirty="0"/>
              <a:t>In October of 1972, the Computer Security Technology Planning Study, conducted by James P.  Anderson &amp; Co., produced a report for the Electronic Systems Division (ESD) of the United States Air Force.[1]  In that report, the concept of "a reference monitor which enforces the authorized access relationships between subjects and objects of a system" was introduced.  The reference monitor concept was found to be an essential element of any system that would provide multilevel secure computing facilities and controls.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57953C-669D-4972-DE5A-AE51045D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Reference Monitor Concept from 1972</a:t>
            </a:r>
          </a:p>
        </p:txBody>
      </p:sp>
    </p:spTree>
    <p:extLst>
      <p:ext uri="{BB962C8B-B14F-4D97-AF65-F5344CB8AC3E}">
        <p14:creationId xmlns:p14="http://schemas.microsoft.com/office/powerpoint/2010/main" val="224044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2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 the Business Context. </a:t>
            </a:r>
            <a:br>
              <a:rPr lang="en-US" dirty="0"/>
            </a:br>
            <a:r>
              <a:rPr lang="en-US" sz="2800" dirty="0">
                <a:solidFill>
                  <a:schemeClr val="accent4"/>
                </a:solidFill>
              </a:rPr>
              <a:t>Understand the “Why?”</a:t>
            </a:r>
            <a:endParaRPr lang="en-US" b="0" i="1" dirty="0">
              <a:solidFill>
                <a:schemeClr val="accent4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08B77A-D489-D602-F0D5-A042A4DAD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34" y="1668743"/>
            <a:ext cx="10833531" cy="484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4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Short Answer:</a:t>
            </a:r>
            <a:br>
              <a:rPr lang="en-US" dirty="0"/>
            </a:br>
            <a:r>
              <a:rPr lang="en-US" sz="2800" dirty="0">
                <a:solidFill>
                  <a:schemeClr val="accent4"/>
                </a:solidFill>
              </a:rPr>
              <a:t>How to build secure, private, and resilient </a:t>
            </a:r>
            <a:r>
              <a:rPr lang="en-US" sz="2800" u="sng" dirty="0">
                <a:solidFill>
                  <a:schemeClr val="accent4"/>
                </a:solidFill>
              </a:rPr>
              <a:t>systems</a:t>
            </a:r>
            <a:r>
              <a:rPr lang="en-US" sz="2800" dirty="0">
                <a:solidFill>
                  <a:schemeClr val="accent4"/>
                </a:solidFill>
              </a:rPr>
              <a:t>.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BD549-6185-5599-C72F-A66A187A6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54" y="1140187"/>
            <a:ext cx="11955292" cy="535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6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258" y="455739"/>
            <a:ext cx="10969943" cy="4653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Step 1</a:t>
            </a:r>
            <a:r>
              <a:rPr lang="en-US" dirty="0">
                <a:solidFill>
                  <a:schemeClr val="accent4"/>
                </a:solidFill>
              </a:rPr>
              <a:t>: Configurations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588" y="-3887"/>
            <a:ext cx="12188825" cy="380901"/>
          </a:xfrm>
          <a:prstGeom prst="rect">
            <a:avLst/>
          </a:prstGeom>
          <a:solidFill>
            <a:schemeClr val="accent4"/>
          </a:solidFill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Hardened System Configurations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70DC33A-F05A-6EBB-999A-FB4206554E05}"/>
              </a:ext>
            </a:extLst>
          </p:cNvPr>
          <p:cNvCxnSpPr/>
          <p:nvPr/>
        </p:nvCxnSpPr>
        <p:spPr bwMode="gray">
          <a:xfrm>
            <a:off x="1587" y="990600"/>
            <a:ext cx="12188826" cy="0"/>
          </a:xfrm>
          <a:prstGeom prst="line">
            <a:avLst/>
          </a:prstGeom>
          <a:ln>
            <a:tailEnd type="non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15E31BE-29F6-09CD-E5DD-0DB61B6F4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39" y="1280053"/>
            <a:ext cx="11552921" cy="51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12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67103D-6769-E3DE-6C27-1F6DD4B9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1858"/>
            <a:ext cx="12192000" cy="617524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AE339D4-E805-CC3D-E809-FDBE5A530D04}"/>
              </a:ext>
            </a:extLst>
          </p:cNvPr>
          <p:cNvSpPr/>
          <p:nvPr/>
        </p:nvSpPr>
        <p:spPr>
          <a:xfrm flipV="1">
            <a:off x="1588" y="390670"/>
            <a:ext cx="6523499" cy="60880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itle 16"/>
          <p:cNvSpPr>
            <a:spLocks noGrp="1"/>
          </p:cNvSpPr>
          <p:nvPr>
            <p:ph type="title"/>
          </p:nvPr>
        </p:nvSpPr>
        <p:spPr>
          <a:xfrm>
            <a:off x="457201" y="407188"/>
            <a:ext cx="10969943" cy="50721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Step 2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Solutions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5D9EC2-F6C4-6AF5-AB74-D1846E8EF933}"/>
              </a:ext>
            </a:extLst>
          </p:cNvPr>
          <p:cNvCxnSpPr>
            <a:cxnSpLocks/>
          </p:cNvCxnSpPr>
          <p:nvPr/>
        </p:nvCxnSpPr>
        <p:spPr bwMode="gray">
          <a:xfrm>
            <a:off x="1588" y="961406"/>
            <a:ext cx="6523499" cy="0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588" y="894"/>
            <a:ext cx="12188825" cy="380901"/>
          </a:xfrm>
          <a:prstGeom prst="rect">
            <a:avLst/>
          </a:prstGeom>
          <a:solidFill>
            <a:schemeClr val="accent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System Security Solutions</a:t>
            </a:r>
          </a:p>
        </p:txBody>
      </p:sp>
    </p:spTree>
    <p:extLst>
      <p:ext uri="{BB962C8B-B14F-4D97-AF65-F5344CB8AC3E}">
        <p14:creationId xmlns:p14="http://schemas.microsoft.com/office/powerpoint/2010/main" val="8313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9074374-8313-4A5F-3441-810DD93C1E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290174"/>
              </p:ext>
            </p:extLst>
          </p:nvPr>
        </p:nvGraphicFramePr>
        <p:xfrm>
          <a:off x="7543423" y="1774850"/>
          <a:ext cx="4399760" cy="4388791"/>
        </p:xfrm>
        <a:graphic>
          <a:graphicData uri="http://schemas.openxmlformats.org/drawingml/2006/table">
            <a:tbl>
              <a:tblPr firstRow="1">
                <a:tableStyleId>{17292A2E-F333-43FB-9621-5CBBE7FDCDCB}</a:tableStyleId>
              </a:tblPr>
              <a:tblGrid>
                <a:gridCol w="2085769">
                  <a:extLst>
                    <a:ext uri="{9D8B030D-6E8A-4147-A177-3AD203B41FA5}">
                      <a16:colId xmlns:a16="http://schemas.microsoft.com/office/drawing/2014/main" val="3159023335"/>
                    </a:ext>
                  </a:extLst>
                </a:gridCol>
                <a:gridCol w="2313991">
                  <a:extLst>
                    <a:ext uri="{9D8B030D-6E8A-4147-A177-3AD203B41FA5}">
                      <a16:colId xmlns:a16="http://schemas.microsoft.com/office/drawing/2014/main" val="814663295"/>
                    </a:ext>
                  </a:extLst>
                </a:gridCol>
              </a:tblGrid>
              <a:tr h="462027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Security and Privacy Engineering Principles</a:t>
                      </a:r>
                    </a:p>
                    <a:p>
                      <a:pPr algn="l" fontAlgn="t"/>
                      <a:r>
                        <a:rPr lang="en-US" sz="12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SP 800-53r5 SA-08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23" marR="6723" marT="672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4661430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Clear Abstractions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Trusted Communications Channels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752077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Least Common Mechanism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Continuous Protection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2990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Modularity and Layering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Secure Metadata Management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745691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Partially Ordered Dependencies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Self-analysis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9618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Efficiently Mediated Access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Accountability and Traceability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867568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Minimized Sharing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Secure Defaults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00325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Reduced Complexity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Secure Failure and Recovery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119529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Secure Evolvability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Economic Security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289284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Trusted Components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Performance Security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10842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Hierarchical Trust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Human Factored Security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317114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Inverse Modification Threshold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Acceptable Security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486038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Hierarchical Protection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Repeatable and Documented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76685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Minimized Security Elements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Procedural Rigor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070542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Least Privilege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Secure System Modification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8031934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Predicate Permission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Sufficient Documentation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76889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>
                          <a:solidFill>
                            <a:srgbClr val="000000"/>
                          </a:solidFill>
                          <a:effectLst/>
                        </a:rPr>
                        <a:t>Self-reliant Trustworthiness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Minimization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04673"/>
                  </a:ext>
                </a:extLst>
              </a:tr>
              <a:tr h="20210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Secure Distributed Composition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009271"/>
                  </a:ext>
                </a:extLst>
              </a:tr>
            </a:tbl>
          </a:graphicData>
        </a:graphic>
      </p:graphicFrame>
      <p:sp>
        <p:nvSpPr>
          <p:cNvPr id="7" name="Google Shape;881;p11">
            <a:extLst>
              <a:ext uri="{FF2B5EF4-FFF2-40B4-BE49-F238E27FC236}">
                <a16:creationId xmlns:a16="http://schemas.microsoft.com/office/drawing/2014/main" id="{C24A6F97-11C2-3EFC-D54A-780DE6CCD0FA}"/>
              </a:ext>
            </a:extLst>
          </p:cNvPr>
          <p:cNvSpPr txBox="1"/>
          <p:nvPr/>
        </p:nvSpPr>
        <p:spPr>
          <a:xfrm>
            <a:off x="7455159" y="1763901"/>
            <a:ext cx="4562669" cy="44184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your scope</a:t>
            </a:r>
            <a:endParaRPr sz="1799" dirty="0"/>
          </a:p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is inclusive of </a:t>
            </a:r>
            <a:r>
              <a:rPr lang="en-US"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workloads that store, process, or transmit protected data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inclusive of the </a:t>
            </a:r>
            <a:r>
              <a:rPr lang="en-US"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14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management</a:t>
            </a: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infrastructure that directly support the workloads. There are few exceptions.</a:t>
            </a:r>
          </a:p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endParaRPr sz="1799" dirty="0"/>
          </a:p>
          <a:p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Build it properly</a:t>
            </a:r>
            <a:endParaRPr sz="1799" dirty="0"/>
          </a:p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and systems architecturally designed correctly earlier in the SDL requires less rework and cost later. </a:t>
            </a:r>
          </a:p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endParaRPr sz="1799" dirty="0"/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Governance is key</a:t>
            </a:r>
            <a:endParaRPr sz="1799" dirty="0"/>
          </a:p>
          <a:p>
            <a:pPr marL="285664" indent="-285664">
              <a:lnSpc>
                <a:spcPct val="9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change controls help prevent inappropriate modification safeguards. 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664" indent="-285664">
              <a:lnSpc>
                <a:spcPct val="9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Separation of duties, least privilege, multifactor authentication, and appropriate logging are critical for administrative operations.</a:t>
            </a:r>
            <a:endParaRPr sz="1799" dirty="0"/>
          </a:p>
          <a:p>
            <a:pPr marL="285664" indent="-285664">
              <a:lnSpc>
                <a:spcPct val="90000"/>
              </a:lnSpc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Applying configuration and design best practices across workloads in a mixed mode environment can lead to reduced risk and operational overhead.</a:t>
            </a:r>
            <a:endParaRPr sz="1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458" y="407188"/>
            <a:ext cx="11577955" cy="507213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Step 3</a:t>
            </a:r>
            <a:r>
              <a:rPr lang="en-US" sz="3200" dirty="0">
                <a:solidFill>
                  <a:schemeClr val="tx2"/>
                </a:solidFill>
              </a:rPr>
              <a:t>: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1" y="7352030"/>
            <a:ext cx="2741612" cy="365125"/>
          </a:xfrm>
        </p:spPr>
        <p:txBody>
          <a:bodyPr/>
          <a:lstStyle/>
          <a:p>
            <a:fld id="{6EA6D8CF-3CDE-4807-BCD2-C9F2B831AAA5}" type="slidenum">
              <a:rPr lang="en-US" smtClean="0"/>
              <a:t>6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88" y="894"/>
            <a:ext cx="12188824" cy="380901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System Design Best Practices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79B12C7-8156-5B47-934C-943F1D07D804}"/>
              </a:ext>
            </a:extLst>
          </p:cNvPr>
          <p:cNvCxnSpPr/>
          <p:nvPr/>
        </p:nvCxnSpPr>
        <p:spPr bwMode="gray">
          <a:xfrm>
            <a:off x="1587" y="964473"/>
            <a:ext cx="12188826" cy="0"/>
          </a:xfrm>
          <a:prstGeom prst="line">
            <a:avLst/>
          </a:prstGeom>
          <a:ln>
            <a:solidFill>
              <a:schemeClr val="tx2"/>
            </a:solidFill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Google Shape;878;p11">
            <a:extLst>
              <a:ext uri="{FF2B5EF4-FFF2-40B4-BE49-F238E27FC236}">
                <a16:creationId xmlns:a16="http://schemas.microsoft.com/office/drawing/2014/main" id="{E956457B-D562-6E7C-E812-E15383C5648C}"/>
              </a:ext>
            </a:extLst>
          </p:cNvPr>
          <p:cNvSpPr/>
          <p:nvPr/>
        </p:nvSpPr>
        <p:spPr>
          <a:xfrm>
            <a:off x="534850" y="5723817"/>
            <a:ext cx="8303637" cy="4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Source: Special Publication 800-160 </a:t>
            </a:r>
            <a:r>
              <a:rPr lang="en-US" sz="1200" i="1" dirty="0">
                <a:latin typeface="Arial"/>
                <a:ea typeface="Arial"/>
                <a:cs typeface="Arial"/>
                <a:sym typeface="Arial"/>
              </a:rPr>
              <a:t>Systems Security Engineering</a:t>
            </a:r>
            <a:endParaRPr sz="1600" dirty="0"/>
          </a:p>
          <a:p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Considerations for a Multidisciplinary Approach in the Engineering of Trustworthy Secure Systems</a:t>
            </a:r>
            <a:endParaRPr sz="1600" dirty="0"/>
          </a:p>
        </p:txBody>
      </p:sp>
      <p:sp>
        <p:nvSpPr>
          <p:cNvPr id="5" name="Google Shape;879;p11">
            <a:extLst>
              <a:ext uri="{FF2B5EF4-FFF2-40B4-BE49-F238E27FC236}">
                <a16:creationId xmlns:a16="http://schemas.microsoft.com/office/drawing/2014/main" id="{E4A3A87D-A612-C44B-E0D9-9A68E0FD8E1B}"/>
              </a:ext>
            </a:extLst>
          </p:cNvPr>
          <p:cNvSpPr/>
          <p:nvPr/>
        </p:nvSpPr>
        <p:spPr>
          <a:xfrm>
            <a:off x="582974" y="1263872"/>
            <a:ext cx="6577975" cy="400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spAutoFit/>
          </a:bodyPr>
          <a:lstStyle/>
          <a:p>
            <a:r>
              <a:rPr lang="en-US" sz="2000" b="1" dirty="0">
                <a:solidFill>
                  <a:srgbClr val="231F2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SECURITY DESIGN PRINCIPLES</a:t>
            </a:r>
            <a:endParaRPr sz="2000" dirty="0">
              <a:solidFill>
                <a:schemeClr val="dk1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graphicFrame>
        <p:nvGraphicFramePr>
          <p:cNvPr id="6" name="Google Shape;880;p11">
            <a:extLst>
              <a:ext uri="{FF2B5EF4-FFF2-40B4-BE49-F238E27FC236}">
                <a16:creationId xmlns:a16="http://schemas.microsoft.com/office/drawing/2014/main" id="{6EFAFF51-70E1-5B99-5167-2EC48919B8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373383"/>
              </p:ext>
            </p:extLst>
          </p:nvPr>
        </p:nvGraphicFramePr>
        <p:xfrm>
          <a:off x="582974" y="1663917"/>
          <a:ext cx="6549919" cy="39901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17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2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618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DESIGN PRINCIPLES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1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Architecture and Design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Abstraction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 Trust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Least Common Mechanism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Inverse Modification Threshold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Modularity and Layering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Hierarchical Protection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Partially Ordered Dependencies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Minimized Security Elements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Efficiently Mediated Access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Least Privilege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Minimized Sharing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Predicate Permission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Complexity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Self-Reliant Trustworthiness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Evolvability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Distributed Composition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Trusted Components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Trusted Communication Channels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0135">
                <a:tc gridSpan="2">
                  <a:txBody>
                    <a:bodyPr/>
                    <a:lstStyle/>
                    <a:p>
                      <a:pPr marL="1631315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Security Capability and Intrinsic Behaviors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Continuous Protection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Failure and Recovery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Metadata Management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Economic Security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Self-Analysis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Security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Accountability and Traceability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Human Factored Security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Defaults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Acceptable Security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013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bg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Life Cycle Security</a:t>
                      </a:r>
                      <a:endParaRPr sz="1800" u="none" strike="noStrike" cap="none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Repeatable and Documented Procedures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System Modification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32"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Procedural Rigor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477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>
                          <a:solidFill>
                            <a:srgbClr val="231F2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Sufficient Documentation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231F2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pSp>
        <p:nvGrpSpPr>
          <p:cNvPr id="11" name="Google Shape;882;p11">
            <a:extLst>
              <a:ext uri="{FF2B5EF4-FFF2-40B4-BE49-F238E27FC236}">
                <a16:creationId xmlns:a16="http://schemas.microsoft.com/office/drawing/2014/main" id="{1BB402F0-599B-259C-6D9A-6684FBFB290A}"/>
              </a:ext>
            </a:extLst>
          </p:cNvPr>
          <p:cNvGrpSpPr/>
          <p:nvPr/>
        </p:nvGrpSpPr>
        <p:grpSpPr>
          <a:xfrm>
            <a:off x="7468777" y="1295956"/>
            <a:ext cx="4264557" cy="380901"/>
            <a:chOff x="665611" y="762000"/>
            <a:chExt cx="5506590" cy="381000"/>
          </a:xfrm>
        </p:grpSpPr>
        <p:sp>
          <p:nvSpPr>
            <p:cNvPr id="14" name="Google Shape;883;p11">
              <a:extLst>
                <a:ext uri="{FF2B5EF4-FFF2-40B4-BE49-F238E27FC236}">
                  <a16:creationId xmlns:a16="http://schemas.microsoft.com/office/drawing/2014/main" id="{86E5413F-E627-AF34-1223-358BFE6BB167}"/>
                </a:ext>
              </a:extLst>
            </p:cNvPr>
            <p:cNvSpPr txBox="1"/>
            <p:nvPr/>
          </p:nvSpPr>
          <p:spPr>
            <a:xfrm>
              <a:off x="762002" y="762000"/>
              <a:ext cx="5410199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01" tIns="45688" rIns="91401" bIns="45688" anchor="t" anchorCtr="0">
              <a:noAutofit/>
            </a:bodyPr>
            <a:lstStyle/>
            <a:p>
              <a:pPr>
                <a:lnSpc>
                  <a:spcPct val="90000"/>
                </a:lnSpc>
                <a:buClr>
                  <a:srgbClr val="A8A8AB"/>
                </a:buClr>
                <a:buSzPts val="1801"/>
              </a:pPr>
              <a:r>
                <a:rPr lang="en-US" sz="2000" b="1" dirty="0">
                  <a:latin typeface="Arial"/>
                  <a:ea typeface="Arial"/>
                  <a:cs typeface="Arial"/>
                  <a:sym typeface="Arial"/>
                </a:rPr>
                <a:t>Design Considerations</a:t>
              </a:r>
              <a:endParaRPr sz="1799" dirty="0"/>
            </a:p>
            <a:p>
              <a:pPr marL="228599" indent="-114277">
                <a:lnSpc>
                  <a:spcPct val="90000"/>
                </a:lnSpc>
                <a:spcBef>
                  <a:spcPts val="1200"/>
                </a:spcBef>
                <a:buClr>
                  <a:srgbClr val="A8A8AB"/>
                </a:buClr>
                <a:buSzPts val="1801"/>
              </a:pPr>
              <a:endParaRPr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884;p11">
              <a:extLst>
                <a:ext uri="{FF2B5EF4-FFF2-40B4-BE49-F238E27FC236}">
                  <a16:creationId xmlns:a16="http://schemas.microsoft.com/office/drawing/2014/main" id="{FFFDF27B-0E83-3CD9-3DDE-5844513A43EE}"/>
                </a:ext>
              </a:extLst>
            </p:cNvPr>
            <p:cNvCxnSpPr/>
            <p:nvPr/>
          </p:nvCxnSpPr>
          <p:spPr>
            <a:xfrm>
              <a:off x="665611" y="1143000"/>
              <a:ext cx="5410201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679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0" y="136525"/>
            <a:ext cx="12021519" cy="1189038"/>
          </a:xfrm>
        </p:spPr>
        <p:txBody>
          <a:bodyPr>
            <a:normAutofit/>
          </a:bodyPr>
          <a:lstStyle/>
          <a:p>
            <a:r>
              <a:rPr lang="en-US" dirty="0"/>
              <a:t>Managing Environment Hygiene. Continuous Risk Assessment.</a:t>
            </a:r>
            <a:br>
              <a:rPr lang="en-US" dirty="0"/>
            </a:br>
            <a:r>
              <a:rPr lang="en-US" sz="2800" dirty="0">
                <a:solidFill>
                  <a:schemeClr val="accent4"/>
                </a:solidFill>
              </a:rPr>
              <a:t>Governance. Risk Management Framework. Automate complexity.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87C27D1-DCA6-4DF5-B3AC-B0F04BA36B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5011" y="2730165"/>
            <a:ext cx="225992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Architecture Description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Architecture Reference Models;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Segment and Solution Architectures; Mission and Business Processes; Information System Boundaries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9666529" y="2842591"/>
            <a:ext cx="236158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Organizational Inputs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Laws, Directives, Policy Guidance; Strategic Goals and Objectives; Priorities and Resource Availability;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Supply Chain Considerations</a:t>
            </a: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1250" y="5257135"/>
            <a:ext cx="1356397" cy="762064"/>
          </a:xfrm>
          <a:prstGeom prst="rect">
            <a:avLst/>
          </a:prstGeom>
        </p:spPr>
      </p:pic>
      <p:sp>
        <p:nvSpPr>
          <p:cNvPr id="81" name="Rectangle 80"/>
          <p:cNvSpPr/>
          <p:nvPr/>
        </p:nvSpPr>
        <p:spPr>
          <a:xfrm>
            <a:off x="215011" y="1516997"/>
            <a:ext cx="3836086" cy="9846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</a:rPr>
              <a:t>FIGURE 2-2: RISK MANAGEMENT FRAMEWORK </a:t>
            </a:r>
            <a:endParaRPr lang="en-US" sz="1200" dirty="0"/>
          </a:p>
          <a:p>
            <a:r>
              <a:rPr lang="en-US" sz="1200" dirty="0">
                <a:latin typeface="Arial" panose="020B0604020202020204" pitchFamily="34" charset="0"/>
              </a:rPr>
              <a:t>NIST Special Publication 800-37</a:t>
            </a:r>
            <a:endParaRPr lang="en-US" sz="900" dirty="0">
              <a:latin typeface="Arial" panose="020B0604020202020204" pitchFamily="34" charset="0"/>
            </a:endParaRPr>
          </a:p>
          <a:p>
            <a:pPr lvl="0"/>
            <a:r>
              <a:rPr lang="en-US" sz="1200" dirty="0">
                <a:latin typeface="Arial" panose="020B0604020202020204" pitchFamily="34" charset="0"/>
              </a:rPr>
              <a:t>Guide for Applying the Risk Management Framework to Federal Information Systems </a:t>
            </a:r>
          </a:p>
          <a:p>
            <a:pPr lvl="0"/>
            <a:r>
              <a:rPr lang="en-US" sz="1000" i="1" dirty="0">
                <a:latin typeface="Arial" panose="020B0604020202020204" pitchFamily="34" charset="0"/>
              </a:rPr>
              <a:t>A Security Life Cycle Approach 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17369A-78F4-0DE9-63BB-CC61D5FBCB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915" y="1442214"/>
            <a:ext cx="6200169" cy="509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8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1ADA65D-50D7-9CD4-BCB0-D15407214DBC}"/>
              </a:ext>
            </a:extLst>
          </p:cNvPr>
          <p:cNvSpPr/>
          <p:nvPr/>
        </p:nvSpPr>
        <p:spPr>
          <a:xfrm>
            <a:off x="278742" y="1345225"/>
            <a:ext cx="5893678" cy="3735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This example includes broad input coverage of these frameworks to meet common objectives. This is only an example. 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NIST SP 800-53r5 FedRAMP High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NIST Privacy 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NIST SP 800-171r2 (CMMC)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ISO-IEC 27002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 IEC 27017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 IEC 27018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PCI DSSv4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B12851-E28E-F703-A6C7-6C406911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20" y="136525"/>
            <a:ext cx="6127074" cy="1189038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dirty="0"/>
              <a:t>Build Your Developer Cybersecurity </a:t>
            </a:r>
            <a:r>
              <a:rPr lang="en-US" sz="3200" b="1" dirty="0"/>
              <a:t>MVP for New Products </a:t>
            </a:r>
            <a:br>
              <a:rPr lang="en-US" sz="3200" dirty="0"/>
            </a:br>
            <a:r>
              <a:rPr lang="en-US" sz="2200" dirty="0"/>
              <a:t>(Example using NIST SP 800-53r5)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B260FA-5FDB-D22A-7F70-B63B61064CB8}"/>
              </a:ext>
            </a:extLst>
          </p:cNvPr>
          <p:cNvSpPr txBox="1"/>
          <p:nvPr/>
        </p:nvSpPr>
        <p:spPr>
          <a:xfrm>
            <a:off x="278743" y="1345227"/>
            <a:ext cx="5891780" cy="375487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Access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Cryptographically Authenticate Identities and Protect Authenticators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Enforce Password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 Consecutive Invalid Logon Attempts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Replay-Resistant Techniques for Authenticators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 Authentication Assertions When Passed Through Third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Force Reauthentication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Enforce Authorized Logical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Uniquely Identify and Authenticate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Obscure Authentication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Uniquely Identify and Authenticate Devices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Implementation of AAA Services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Enforce PKI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Prevent Unauthorized and Unintended Information Transfer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Prohibit Use of Shared Accounts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Prohibit Embedding Unencrypted Static Authenticators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Expire Cached Authenticators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0A1CC-D890-5646-6B98-D91218FE436C}"/>
              </a:ext>
            </a:extLst>
          </p:cNvPr>
          <p:cNvSpPr txBox="1"/>
          <p:nvPr/>
        </p:nvSpPr>
        <p:spPr>
          <a:xfrm>
            <a:off x="278743" y="5100101"/>
            <a:ext cx="5891780" cy="160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Session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Deny by Default and Explicitly Authorize All Other Network Traffic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 Transmitted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 Remote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Terminate Network Sessions Based on Specific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Limit Concurrent Sessions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 Logout Functionality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BBF28D-082D-ED6D-C5C6-26910FE35203}"/>
              </a:ext>
            </a:extLst>
          </p:cNvPr>
          <p:cNvSpPr txBox="1"/>
          <p:nvPr/>
        </p:nvSpPr>
        <p:spPr>
          <a:xfrm>
            <a:off x="6447331" y="292446"/>
            <a:ext cx="5472150" cy="160043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Auditing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Required Audit Events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Include Required Audit Log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Actions on Audit Logging Process Failure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Enable Audit Log Offloading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Actions on Audit Logging Storage Capacity Warning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Require Privileged Access to Change Auditing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A94913-09A6-D384-2394-26486F99D743}"/>
              </a:ext>
            </a:extLst>
          </p:cNvPr>
          <p:cNvSpPr txBox="1"/>
          <p:nvPr/>
        </p:nvSpPr>
        <p:spPr>
          <a:xfrm>
            <a:off x="6449229" y="1892884"/>
            <a:ext cx="5468530" cy="7386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/>
              <a:t>Additional Storage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Encrypt Information at 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Remove, mask, encrypt, hash, or replace Privacy Identifiers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E1896-4F60-2D23-5136-0A72F658474D}"/>
              </a:ext>
            </a:extLst>
          </p:cNvPr>
          <p:cNvSpPr txBox="1"/>
          <p:nvPr/>
        </p:nvSpPr>
        <p:spPr>
          <a:xfrm>
            <a:off x="6447331" y="2631548"/>
            <a:ext cx="5465926" cy="310854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Application Controls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Update Software and Firmware Components and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Enable Logon Banner Display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Restrict System to Essential Capabilities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Validate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Implement Separate Execution Domains for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Protect Security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Provide Concise and Secure Error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Enforce Cryptographic Validation for SW and FW Updates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Implement Memory Protection Measures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Ensure Fail-Safe Operations to Secure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Enable System Clock 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Restrict Code Execution Privilege Levels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Restrict Software Library Modifications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E376D-CC30-A698-BBBF-EE62DC040872}"/>
              </a:ext>
            </a:extLst>
          </p:cNvPr>
          <p:cNvSpPr txBox="1"/>
          <p:nvPr/>
        </p:nvSpPr>
        <p:spPr>
          <a:xfrm>
            <a:off x="6449229" y="5727612"/>
            <a:ext cx="5464115" cy="95410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Validation and Testing: Hardware, Software, and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Manual Code Reviews, Static and Dynamic Code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Threat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Penetration Testing and Vulnerability Scans</a:t>
            </a:r>
          </a:p>
        </p:txBody>
      </p:sp>
    </p:spTree>
    <p:extLst>
      <p:ext uri="{BB962C8B-B14F-4D97-AF65-F5344CB8AC3E}">
        <p14:creationId xmlns:p14="http://schemas.microsoft.com/office/powerpoint/2010/main" val="1294078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" grpId="0" animBg="1"/>
      <p:bldP spid="6" grpId="0" animBg="1"/>
      <p:bldP spid="8" grpId="0" animBg="1"/>
      <p:bldP spid="10" grpId="0" animBg="1"/>
      <p:bldP spid="12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480" y="136525"/>
            <a:ext cx="12021519" cy="1189038"/>
          </a:xfrm>
        </p:spPr>
        <p:txBody>
          <a:bodyPr>
            <a:normAutofit/>
          </a:bodyPr>
          <a:lstStyle/>
          <a:p>
            <a:r>
              <a:rPr lang="en-US" dirty="0"/>
              <a:t>Result: Engineering Trusted Systems</a:t>
            </a:r>
            <a:br>
              <a:rPr lang="en-US" dirty="0"/>
            </a:br>
            <a:r>
              <a:rPr lang="en-US" sz="2800" dirty="0">
                <a:solidFill>
                  <a:schemeClr val="accent4"/>
                </a:solidFill>
              </a:rPr>
              <a:t>Putting Everything Together</a:t>
            </a:r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46" name="Picture 145">
            <a:extLst>
              <a:ext uri="{FF2B5EF4-FFF2-40B4-BE49-F238E27FC236}">
                <a16:creationId xmlns:a16="http://schemas.microsoft.com/office/drawing/2014/main" id="{56E2BA06-F115-C5DE-9E65-859801DC1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890806"/>
            <a:ext cx="12192000" cy="57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3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2824</Words>
  <Application>Microsoft Office PowerPoint</Application>
  <PresentationFormat>Widescreen</PresentationFormat>
  <Paragraphs>492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Arial Black</vt:lpstr>
      <vt:lpstr>Calibri</vt:lpstr>
      <vt:lpstr>Roboto</vt:lpstr>
      <vt:lpstr>Times New Roman</vt:lpstr>
      <vt:lpstr>Office Theme</vt:lpstr>
      <vt:lpstr>Dallas Cloud Native Meetup </vt:lpstr>
      <vt:lpstr>Review the Business Context.  Understand the “Why?”</vt:lpstr>
      <vt:lpstr>The Short Answer: How to build secure, private, and resilient systems.</vt:lpstr>
      <vt:lpstr>Step 1: Configurations</vt:lpstr>
      <vt:lpstr>Step 2: Solutions</vt:lpstr>
      <vt:lpstr>Step 3: Design</vt:lpstr>
      <vt:lpstr>Managing Environment Hygiene. Continuous Risk Assessment. Governance. Risk Management Framework. Automate complexity.</vt:lpstr>
      <vt:lpstr>Build Your Developer Cybersecurity MVP for New Products  (Example using NIST SP 800-53r5)</vt:lpstr>
      <vt:lpstr>Result: Engineering Trusted Systems Putting Everything Together</vt:lpstr>
      <vt:lpstr>So what?   What can I do? </vt:lpstr>
      <vt:lpstr>THANK YOU!</vt:lpstr>
      <vt:lpstr>Cybersecurity Framework Maturity Scorecard Executive Summary</vt:lpstr>
      <vt:lpstr>Cybersecurity Framework Maturity Scorecard Category Summary</vt:lpstr>
      <vt:lpstr>Cybersecurity Framework Maturity Discussion Deep Dive: Topic</vt:lpstr>
      <vt:lpstr>Assessing Cybersecurity Maturity: Example</vt:lpstr>
      <vt:lpstr>The Reference Monitor Concept from 1972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Solutions Introduction</dc:title>
  <dc:creator>Davis, Christopher2</dc:creator>
  <cp:lastModifiedBy>Chris Davis</cp:lastModifiedBy>
  <cp:revision>3</cp:revision>
  <dcterms:created xsi:type="dcterms:W3CDTF">2024-06-10T17:27:00Z</dcterms:created>
  <dcterms:modified xsi:type="dcterms:W3CDTF">2024-06-27T11:56:29Z</dcterms:modified>
</cp:coreProperties>
</file>