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7C7"/>
    <a:srgbClr val="92D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32DB-6909-47AC-97A9-2930CEBDA0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016-5890-4557-AE9B-6E78E213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620464" y="1451186"/>
            <a:ext cx="2524993" cy="769441"/>
            <a:chOff x="4613562" y="1554913"/>
            <a:chExt cx="2524993" cy="769441"/>
          </a:xfrm>
        </p:grpSpPr>
        <p:grpSp>
          <p:nvGrpSpPr>
            <p:cNvPr id="2" name="Group 1"/>
            <p:cNvGrpSpPr/>
            <p:nvPr/>
          </p:nvGrpSpPr>
          <p:grpSpPr>
            <a:xfrm>
              <a:off x="4613562" y="1764280"/>
              <a:ext cx="1059875" cy="332510"/>
              <a:chOff x="4613562" y="1773380"/>
              <a:chExt cx="1059875" cy="332510"/>
            </a:xfrm>
          </p:grpSpPr>
          <p:sp>
            <p:nvSpPr>
              <p:cNvPr id="5" name="5-Point Star 4"/>
              <p:cNvSpPr/>
              <p:nvPr/>
            </p:nvSpPr>
            <p:spPr>
              <a:xfrm>
                <a:off x="4613562" y="1773380"/>
                <a:ext cx="332509" cy="332509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4977246" y="1773381"/>
                <a:ext cx="332509" cy="332509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5340928" y="1773380"/>
                <a:ext cx="332509" cy="332509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04610" y="1554913"/>
              <a:ext cx="14339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100%</a:t>
              </a:r>
              <a:endParaRPr lang="en-US" sz="4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7637" y="1975346"/>
            <a:ext cx="2192441" cy="769441"/>
            <a:chOff x="4987637" y="1975346"/>
            <a:chExt cx="2192441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4987637" y="2207216"/>
              <a:ext cx="696193" cy="332509"/>
              <a:chOff x="4613562" y="2246161"/>
              <a:chExt cx="696193" cy="332509"/>
            </a:xfrm>
          </p:grpSpPr>
          <p:sp>
            <p:nvSpPr>
              <p:cNvPr id="7" name="5-Point Star 6"/>
              <p:cNvSpPr/>
              <p:nvPr/>
            </p:nvSpPr>
            <p:spPr>
              <a:xfrm>
                <a:off x="4613562" y="2246161"/>
                <a:ext cx="332509" cy="332509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4977246" y="2246161"/>
                <a:ext cx="332509" cy="332509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985124" y="1975346"/>
              <a:ext cx="1194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90%</a:t>
              </a:r>
              <a:endParaRPr lang="en-US" sz="4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75552" y="2532164"/>
            <a:ext cx="1814877" cy="769441"/>
            <a:chOff x="5375552" y="2532164"/>
            <a:chExt cx="1814877" cy="769441"/>
          </a:xfrm>
        </p:grpSpPr>
        <p:sp>
          <p:nvSpPr>
            <p:cNvPr id="6" name="5-Point Star 5"/>
            <p:cNvSpPr/>
            <p:nvPr/>
          </p:nvSpPr>
          <p:spPr>
            <a:xfrm>
              <a:off x="5375552" y="2750631"/>
              <a:ext cx="332509" cy="332509"/>
            </a:xfrm>
            <a:prstGeom prst="star5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6255" y="2532164"/>
              <a:ext cx="11741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80%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55554" y="3420164"/>
            <a:ext cx="2424524" cy="584775"/>
            <a:chOff x="4755554" y="3420164"/>
            <a:chExt cx="2424524" cy="584775"/>
          </a:xfrm>
        </p:grpSpPr>
        <p:grpSp>
          <p:nvGrpSpPr>
            <p:cNvPr id="4" name="Group 3"/>
            <p:cNvGrpSpPr/>
            <p:nvPr/>
          </p:nvGrpSpPr>
          <p:grpSpPr>
            <a:xfrm>
              <a:off x="4755554" y="3605179"/>
              <a:ext cx="952507" cy="235530"/>
              <a:chOff x="4634342" y="3605644"/>
              <a:chExt cx="952507" cy="23553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634342" y="3605645"/>
                <a:ext cx="235529" cy="23552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992831" y="3605645"/>
                <a:ext cx="235529" cy="23552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51320" y="3605644"/>
                <a:ext cx="235529" cy="23552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064791" y="3420164"/>
              <a:ext cx="1115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+30</a:t>
              </a:r>
              <a:r>
                <a:rPr lang="en-US" sz="3200" dirty="0" smtClean="0"/>
                <a:t>%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14043" y="3957505"/>
            <a:ext cx="2083358" cy="584775"/>
            <a:chOff x="5114043" y="3957505"/>
            <a:chExt cx="2083358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5114043" y="4127218"/>
              <a:ext cx="599209" cy="235529"/>
              <a:chOff x="4623941" y="4048990"/>
              <a:chExt cx="599209" cy="23552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623941" y="4048990"/>
                <a:ext cx="235529" cy="23552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987621" y="4048990"/>
                <a:ext cx="235529" cy="23552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064791" y="3957505"/>
              <a:ext cx="11326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+20</a:t>
              </a:r>
              <a:r>
                <a:rPr lang="en-US" sz="3200" dirty="0" smtClean="0"/>
                <a:t>%</a:t>
              </a:r>
              <a:endParaRPr lang="en-US" sz="3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2891" y="4474633"/>
            <a:ext cx="1697187" cy="584775"/>
            <a:chOff x="5482891" y="4474633"/>
            <a:chExt cx="1697187" cy="584775"/>
          </a:xfrm>
        </p:grpSpPr>
        <p:sp>
          <p:nvSpPr>
            <p:cNvPr id="35" name="Oval 34"/>
            <p:cNvSpPr/>
            <p:nvPr/>
          </p:nvSpPr>
          <p:spPr>
            <a:xfrm>
              <a:off x="5482891" y="4649257"/>
              <a:ext cx="235529" cy="2355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71700" y="4474633"/>
              <a:ext cx="1108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+10</a:t>
              </a:r>
              <a:r>
                <a:rPr lang="en-US" sz="3200" dirty="0" smtClean="0"/>
                <a:t>%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5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DeBard</dc:creator>
  <cp:lastModifiedBy>Davis DeBard</cp:lastModifiedBy>
  <cp:revision>6</cp:revision>
  <dcterms:created xsi:type="dcterms:W3CDTF">2017-04-03T08:59:40Z</dcterms:created>
  <dcterms:modified xsi:type="dcterms:W3CDTF">2017-04-08T22:03:08Z</dcterms:modified>
</cp:coreProperties>
</file>