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87" r:id="rId2"/>
    <p:sldId id="276" r:id="rId3"/>
    <p:sldId id="288" r:id="rId4"/>
    <p:sldId id="277" r:id="rId5"/>
    <p:sldId id="279" r:id="rId6"/>
    <p:sldId id="290" r:id="rId7"/>
    <p:sldId id="280" r:id="rId8"/>
    <p:sldId id="291" r:id="rId9"/>
    <p:sldId id="305" r:id="rId10"/>
    <p:sldId id="292" r:id="rId11"/>
    <p:sldId id="281" r:id="rId12"/>
    <p:sldId id="294" r:id="rId13"/>
    <p:sldId id="296" r:id="rId14"/>
    <p:sldId id="297" r:id="rId15"/>
    <p:sldId id="295" r:id="rId16"/>
    <p:sldId id="298" r:id="rId17"/>
    <p:sldId id="306" r:id="rId18"/>
    <p:sldId id="300" r:id="rId19"/>
    <p:sldId id="301" r:id="rId20"/>
    <p:sldId id="302" r:id="rId21"/>
    <p:sldId id="30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482"/>
  </p:normalViewPr>
  <p:slideViewPr>
    <p:cSldViewPr snapToGrid="0">
      <p:cViewPr varScale="1">
        <p:scale>
          <a:sx n="84" d="100"/>
          <a:sy n="84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759D6-C5D4-488C-8A61-BCB7EA2F76C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698695-163B-4E4E-A5BE-0D1A2F2742D4}">
      <dgm:prSet/>
      <dgm:spPr/>
      <dgm:t>
        <a:bodyPr/>
        <a:lstStyle/>
        <a:p>
          <a:r>
            <a:rPr lang="en-US"/>
            <a:t>From the dataset determine P(Yes) and P(No)</a:t>
          </a:r>
        </a:p>
      </dgm:t>
    </dgm:pt>
    <dgm:pt modelId="{E2CAAC12-A809-4EBC-80E3-090C2C67BAC0}" type="parTrans" cxnId="{6ED1144C-923B-49F9-8FC8-6ED444A91CD4}">
      <dgm:prSet/>
      <dgm:spPr/>
      <dgm:t>
        <a:bodyPr/>
        <a:lstStyle/>
        <a:p>
          <a:endParaRPr lang="en-US"/>
        </a:p>
      </dgm:t>
    </dgm:pt>
    <dgm:pt modelId="{EDA334B2-C976-4535-A788-69642902C78B}" type="sibTrans" cxnId="{6ED1144C-923B-49F9-8FC8-6ED444A91CD4}">
      <dgm:prSet/>
      <dgm:spPr/>
      <dgm:t>
        <a:bodyPr/>
        <a:lstStyle/>
        <a:p>
          <a:endParaRPr lang="en-US"/>
        </a:p>
      </dgm:t>
    </dgm:pt>
    <dgm:pt modelId="{2478C3BF-0134-41F2-A02C-8E8D59AB61AF}">
      <dgm:prSet/>
      <dgm:spPr/>
      <dgm:t>
        <a:bodyPr/>
        <a:lstStyle/>
        <a:p>
          <a:r>
            <a:rPr lang="en-US" dirty="0"/>
            <a:t>We start with the target.</a:t>
          </a:r>
        </a:p>
      </dgm:t>
    </dgm:pt>
    <dgm:pt modelId="{AD51D862-3D3F-4563-AF62-549F77A8D177}" type="parTrans" cxnId="{69751ED7-384B-491E-ADA2-516CB16CD557}">
      <dgm:prSet/>
      <dgm:spPr/>
      <dgm:t>
        <a:bodyPr/>
        <a:lstStyle/>
        <a:p>
          <a:endParaRPr lang="en-US"/>
        </a:p>
      </dgm:t>
    </dgm:pt>
    <dgm:pt modelId="{71487A33-B4D6-41FF-B629-0EC00ED32EA0}" type="sibTrans" cxnId="{69751ED7-384B-491E-ADA2-516CB16CD557}">
      <dgm:prSet/>
      <dgm:spPr/>
      <dgm:t>
        <a:bodyPr/>
        <a:lstStyle/>
        <a:p>
          <a:endParaRPr lang="en-US"/>
        </a:p>
      </dgm:t>
    </dgm:pt>
    <dgm:pt modelId="{091B1F0F-5E30-4056-97B0-78C2E4232A1B}">
      <dgm:prSet/>
      <dgm:spPr/>
      <dgm:t>
        <a:bodyPr/>
        <a:lstStyle/>
        <a:p>
          <a:r>
            <a:rPr lang="en-US" b="1"/>
            <a:t>FORMULA:</a:t>
          </a:r>
          <a:endParaRPr lang="en-US"/>
        </a:p>
      </dgm:t>
    </dgm:pt>
    <dgm:pt modelId="{075EAFDD-D84E-4382-9BE6-0C621553FBDA}" type="parTrans" cxnId="{2FC4F71F-B843-447F-BF7A-5B9684E07762}">
      <dgm:prSet/>
      <dgm:spPr/>
      <dgm:t>
        <a:bodyPr/>
        <a:lstStyle/>
        <a:p>
          <a:endParaRPr lang="en-US"/>
        </a:p>
      </dgm:t>
    </dgm:pt>
    <dgm:pt modelId="{D8A7B108-6B60-4522-A6D4-8FABFC834688}" type="sibTrans" cxnId="{2FC4F71F-B843-447F-BF7A-5B9684E07762}">
      <dgm:prSet/>
      <dgm:spPr/>
      <dgm:t>
        <a:bodyPr/>
        <a:lstStyle/>
        <a:p>
          <a:endParaRPr lang="en-US"/>
        </a:p>
      </dgm:t>
    </dgm:pt>
    <dgm:pt modelId="{9D1B45F3-8599-4B23-A464-47B55924540E}">
      <dgm:prSet/>
      <dgm:spPr/>
      <dgm:t>
        <a:bodyPr/>
        <a:lstStyle/>
        <a:p>
          <a:r>
            <a:rPr lang="en-ZA" dirty="0"/>
            <a:t>P(Yes) = Number of 'Yes' / Total instances</a:t>
          </a:r>
          <a:endParaRPr lang="en-US" dirty="0"/>
        </a:p>
      </dgm:t>
    </dgm:pt>
    <dgm:pt modelId="{D4BEFCE3-40A2-4898-95E3-420E313923F3}" type="parTrans" cxnId="{D40A9910-F038-4F6F-A729-2F41D56C5AAA}">
      <dgm:prSet/>
      <dgm:spPr/>
      <dgm:t>
        <a:bodyPr/>
        <a:lstStyle/>
        <a:p>
          <a:endParaRPr lang="en-US"/>
        </a:p>
      </dgm:t>
    </dgm:pt>
    <dgm:pt modelId="{A07B4C37-9E81-4DD0-9C8F-E5F2E35D833E}" type="sibTrans" cxnId="{D40A9910-F038-4F6F-A729-2F41D56C5AAA}">
      <dgm:prSet/>
      <dgm:spPr/>
      <dgm:t>
        <a:bodyPr/>
        <a:lstStyle/>
        <a:p>
          <a:endParaRPr lang="en-US"/>
        </a:p>
      </dgm:t>
    </dgm:pt>
    <dgm:pt modelId="{99755D4E-F156-4CE7-A2DA-73C28C519ACB}">
      <dgm:prSet/>
      <dgm:spPr/>
      <dgm:t>
        <a:bodyPr/>
        <a:lstStyle/>
        <a:p>
          <a:r>
            <a:rPr lang="en-ZA"/>
            <a:t>P(No) = Number of 'No' / Total instances</a:t>
          </a:r>
          <a:endParaRPr lang="en-US"/>
        </a:p>
      </dgm:t>
    </dgm:pt>
    <dgm:pt modelId="{F7A4CC45-1CBC-4F48-B925-CADDBE55FB73}" type="parTrans" cxnId="{E0908F74-DDE6-4B0A-9251-268E1170457F}">
      <dgm:prSet/>
      <dgm:spPr/>
      <dgm:t>
        <a:bodyPr/>
        <a:lstStyle/>
        <a:p>
          <a:endParaRPr lang="en-US"/>
        </a:p>
      </dgm:t>
    </dgm:pt>
    <dgm:pt modelId="{4F3F8C27-9FD0-47CC-9A18-B366FFDD07D2}" type="sibTrans" cxnId="{E0908F74-DDE6-4B0A-9251-268E1170457F}">
      <dgm:prSet/>
      <dgm:spPr/>
      <dgm:t>
        <a:bodyPr/>
        <a:lstStyle/>
        <a:p>
          <a:endParaRPr lang="en-US"/>
        </a:p>
      </dgm:t>
    </dgm:pt>
    <dgm:pt modelId="{EE814F08-EF21-E540-8D9F-83E91BDF7C26}" type="pres">
      <dgm:prSet presAssocID="{A18759D6-C5D4-488C-8A61-BCB7EA2F76C1}" presName="vert0" presStyleCnt="0">
        <dgm:presLayoutVars>
          <dgm:dir/>
          <dgm:animOne val="branch"/>
          <dgm:animLvl val="lvl"/>
        </dgm:presLayoutVars>
      </dgm:prSet>
      <dgm:spPr/>
    </dgm:pt>
    <dgm:pt modelId="{A9E1FF2B-940D-E94E-A9FB-34EAEDF45BBB}" type="pres">
      <dgm:prSet presAssocID="{A0698695-163B-4E4E-A5BE-0D1A2F2742D4}" presName="thickLine" presStyleLbl="alignNode1" presStyleIdx="0" presStyleCnt="5"/>
      <dgm:spPr/>
    </dgm:pt>
    <dgm:pt modelId="{B6A2B1C5-F701-4648-98E7-61812B2DF0AE}" type="pres">
      <dgm:prSet presAssocID="{A0698695-163B-4E4E-A5BE-0D1A2F2742D4}" presName="horz1" presStyleCnt="0"/>
      <dgm:spPr/>
    </dgm:pt>
    <dgm:pt modelId="{5C458105-F96A-1A41-9DD5-603CA6C713BD}" type="pres">
      <dgm:prSet presAssocID="{A0698695-163B-4E4E-A5BE-0D1A2F2742D4}" presName="tx1" presStyleLbl="revTx" presStyleIdx="0" presStyleCnt="5"/>
      <dgm:spPr/>
    </dgm:pt>
    <dgm:pt modelId="{DD8ACC1B-BE7E-E347-B8E5-A57DD5268873}" type="pres">
      <dgm:prSet presAssocID="{A0698695-163B-4E4E-A5BE-0D1A2F2742D4}" presName="vert1" presStyleCnt="0"/>
      <dgm:spPr/>
    </dgm:pt>
    <dgm:pt modelId="{F4368069-38B0-C742-8B2C-E58A11D561F6}" type="pres">
      <dgm:prSet presAssocID="{2478C3BF-0134-41F2-A02C-8E8D59AB61AF}" presName="thickLine" presStyleLbl="alignNode1" presStyleIdx="1" presStyleCnt="5"/>
      <dgm:spPr/>
    </dgm:pt>
    <dgm:pt modelId="{333DBEC4-518C-C24C-934E-9E5F8DCD40F1}" type="pres">
      <dgm:prSet presAssocID="{2478C3BF-0134-41F2-A02C-8E8D59AB61AF}" presName="horz1" presStyleCnt="0"/>
      <dgm:spPr/>
    </dgm:pt>
    <dgm:pt modelId="{6A63FD9D-DABF-EE4B-92E8-613C694A4559}" type="pres">
      <dgm:prSet presAssocID="{2478C3BF-0134-41F2-A02C-8E8D59AB61AF}" presName="tx1" presStyleLbl="revTx" presStyleIdx="1" presStyleCnt="5"/>
      <dgm:spPr/>
    </dgm:pt>
    <dgm:pt modelId="{98E155FB-2F6A-3B40-B680-897B35D498DB}" type="pres">
      <dgm:prSet presAssocID="{2478C3BF-0134-41F2-A02C-8E8D59AB61AF}" presName="vert1" presStyleCnt="0"/>
      <dgm:spPr/>
    </dgm:pt>
    <dgm:pt modelId="{6C4C349D-EB28-1640-A4F5-634D470391C6}" type="pres">
      <dgm:prSet presAssocID="{091B1F0F-5E30-4056-97B0-78C2E4232A1B}" presName="thickLine" presStyleLbl="alignNode1" presStyleIdx="2" presStyleCnt="5"/>
      <dgm:spPr/>
    </dgm:pt>
    <dgm:pt modelId="{AA33DE90-83D9-B442-8EDF-93E896073646}" type="pres">
      <dgm:prSet presAssocID="{091B1F0F-5E30-4056-97B0-78C2E4232A1B}" presName="horz1" presStyleCnt="0"/>
      <dgm:spPr/>
    </dgm:pt>
    <dgm:pt modelId="{D6165307-0308-EF49-A57E-A537327FD0C7}" type="pres">
      <dgm:prSet presAssocID="{091B1F0F-5E30-4056-97B0-78C2E4232A1B}" presName="tx1" presStyleLbl="revTx" presStyleIdx="2" presStyleCnt="5"/>
      <dgm:spPr/>
    </dgm:pt>
    <dgm:pt modelId="{6208C64D-C6B1-B94E-94C5-3BE68CA49D93}" type="pres">
      <dgm:prSet presAssocID="{091B1F0F-5E30-4056-97B0-78C2E4232A1B}" presName="vert1" presStyleCnt="0"/>
      <dgm:spPr/>
    </dgm:pt>
    <dgm:pt modelId="{E8B41425-4F2E-8A42-A0F2-1861760565B0}" type="pres">
      <dgm:prSet presAssocID="{9D1B45F3-8599-4B23-A464-47B55924540E}" presName="thickLine" presStyleLbl="alignNode1" presStyleIdx="3" presStyleCnt="5"/>
      <dgm:spPr/>
    </dgm:pt>
    <dgm:pt modelId="{2FADF4EF-CEF6-134C-B3A5-CC0D0CC766C8}" type="pres">
      <dgm:prSet presAssocID="{9D1B45F3-8599-4B23-A464-47B55924540E}" presName="horz1" presStyleCnt="0"/>
      <dgm:spPr/>
    </dgm:pt>
    <dgm:pt modelId="{935C983C-BAD4-A343-B66E-4B8F09C9EE0D}" type="pres">
      <dgm:prSet presAssocID="{9D1B45F3-8599-4B23-A464-47B55924540E}" presName="tx1" presStyleLbl="revTx" presStyleIdx="3" presStyleCnt="5"/>
      <dgm:spPr/>
    </dgm:pt>
    <dgm:pt modelId="{13935F77-BBE0-A14F-8335-2F0FEDB1C0D8}" type="pres">
      <dgm:prSet presAssocID="{9D1B45F3-8599-4B23-A464-47B55924540E}" presName="vert1" presStyleCnt="0"/>
      <dgm:spPr/>
    </dgm:pt>
    <dgm:pt modelId="{B28BF30B-191A-7146-92D0-DA01A15DB4BB}" type="pres">
      <dgm:prSet presAssocID="{99755D4E-F156-4CE7-A2DA-73C28C519ACB}" presName="thickLine" presStyleLbl="alignNode1" presStyleIdx="4" presStyleCnt="5"/>
      <dgm:spPr/>
    </dgm:pt>
    <dgm:pt modelId="{0720921D-6E19-804D-9D00-DDA7844AFF6D}" type="pres">
      <dgm:prSet presAssocID="{99755D4E-F156-4CE7-A2DA-73C28C519ACB}" presName="horz1" presStyleCnt="0"/>
      <dgm:spPr/>
    </dgm:pt>
    <dgm:pt modelId="{FB3E5981-1BBB-CD48-92D7-749BF3428D70}" type="pres">
      <dgm:prSet presAssocID="{99755D4E-F156-4CE7-A2DA-73C28C519ACB}" presName="tx1" presStyleLbl="revTx" presStyleIdx="4" presStyleCnt="5"/>
      <dgm:spPr/>
    </dgm:pt>
    <dgm:pt modelId="{0F54B1CB-6A6B-4745-9C2F-D63AA89D3C68}" type="pres">
      <dgm:prSet presAssocID="{99755D4E-F156-4CE7-A2DA-73C28C519ACB}" presName="vert1" presStyleCnt="0"/>
      <dgm:spPr/>
    </dgm:pt>
  </dgm:ptLst>
  <dgm:cxnLst>
    <dgm:cxn modelId="{D40A9910-F038-4F6F-A729-2F41D56C5AAA}" srcId="{A18759D6-C5D4-488C-8A61-BCB7EA2F76C1}" destId="{9D1B45F3-8599-4B23-A464-47B55924540E}" srcOrd="3" destOrd="0" parTransId="{D4BEFCE3-40A2-4898-95E3-420E313923F3}" sibTransId="{A07B4C37-9E81-4DD0-9C8F-E5F2E35D833E}"/>
    <dgm:cxn modelId="{2FC4F71F-B843-447F-BF7A-5B9684E07762}" srcId="{A18759D6-C5D4-488C-8A61-BCB7EA2F76C1}" destId="{091B1F0F-5E30-4056-97B0-78C2E4232A1B}" srcOrd="2" destOrd="0" parTransId="{075EAFDD-D84E-4382-9BE6-0C621553FBDA}" sibTransId="{D8A7B108-6B60-4522-A6D4-8FABFC834688}"/>
    <dgm:cxn modelId="{52A87F65-782F-C249-A3F0-F00BEE2199A8}" type="presOf" srcId="{2478C3BF-0134-41F2-A02C-8E8D59AB61AF}" destId="{6A63FD9D-DABF-EE4B-92E8-613C694A4559}" srcOrd="0" destOrd="0" presId="urn:microsoft.com/office/officeart/2008/layout/LinedList"/>
    <dgm:cxn modelId="{6ED1144C-923B-49F9-8FC8-6ED444A91CD4}" srcId="{A18759D6-C5D4-488C-8A61-BCB7EA2F76C1}" destId="{A0698695-163B-4E4E-A5BE-0D1A2F2742D4}" srcOrd="0" destOrd="0" parTransId="{E2CAAC12-A809-4EBC-80E3-090C2C67BAC0}" sibTransId="{EDA334B2-C976-4535-A788-69642902C78B}"/>
    <dgm:cxn modelId="{E0908F74-DDE6-4B0A-9251-268E1170457F}" srcId="{A18759D6-C5D4-488C-8A61-BCB7EA2F76C1}" destId="{99755D4E-F156-4CE7-A2DA-73C28C519ACB}" srcOrd="4" destOrd="0" parTransId="{F7A4CC45-1CBC-4F48-B925-CADDBE55FB73}" sibTransId="{4F3F8C27-9FD0-47CC-9A18-B366FFDD07D2}"/>
    <dgm:cxn modelId="{455AFA74-628E-1149-91D2-B5FE49884D25}" type="presOf" srcId="{091B1F0F-5E30-4056-97B0-78C2E4232A1B}" destId="{D6165307-0308-EF49-A57E-A537327FD0C7}" srcOrd="0" destOrd="0" presId="urn:microsoft.com/office/officeart/2008/layout/LinedList"/>
    <dgm:cxn modelId="{FD2C8D90-4B9E-2847-B762-ED7D2200F828}" type="presOf" srcId="{A18759D6-C5D4-488C-8A61-BCB7EA2F76C1}" destId="{EE814F08-EF21-E540-8D9F-83E91BDF7C26}" srcOrd="0" destOrd="0" presId="urn:microsoft.com/office/officeart/2008/layout/LinedList"/>
    <dgm:cxn modelId="{49A9AAB1-CA81-F24D-9093-6AE6B874FA15}" type="presOf" srcId="{A0698695-163B-4E4E-A5BE-0D1A2F2742D4}" destId="{5C458105-F96A-1A41-9DD5-603CA6C713BD}" srcOrd="0" destOrd="0" presId="urn:microsoft.com/office/officeart/2008/layout/LinedList"/>
    <dgm:cxn modelId="{2F0EDFD2-9DCA-8A4E-AD74-E6CC64E91D6C}" type="presOf" srcId="{9D1B45F3-8599-4B23-A464-47B55924540E}" destId="{935C983C-BAD4-A343-B66E-4B8F09C9EE0D}" srcOrd="0" destOrd="0" presId="urn:microsoft.com/office/officeart/2008/layout/LinedList"/>
    <dgm:cxn modelId="{69751ED7-384B-491E-ADA2-516CB16CD557}" srcId="{A18759D6-C5D4-488C-8A61-BCB7EA2F76C1}" destId="{2478C3BF-0134-41F2-A02C-8E8D59AB61AF}" srcOrd="1" destOrd="0" parTransId="{AD51D862-3D3F-4563-AF62-549F77A8D177}" sibTransId="{71487A33-B4D6-41FF-B629-0EC00ED32EA0}"/>
    <dgm:cxn modelId="{0A945FEB-8119-D64F-B3E4-10B69B9E3249}" type="presOf" srcId="{99755D4E-F156-4CE7-A2DA-73C28C519ACB}" destId="{FB3E5981-1BBB-CD48-92D7-749BF3428D70}" srcOrd="0" destOrd="0" presId="urn:microsoft.com/office/officeart/2008/layout/LinedList"/>
    <dgm:cxn modelId="{7962E738-4D93-A642-B749-C88311622FA5}" type="presParOf" srcId="{EE814F08-EF21-E540-8D9F-83E91BDF7C26}" destId="{A9E1FF2B-940D-E94E-A9FB-34EAEDF45BBB}" srcOrd="0" destOrd="0" presId="urn:microsoft.com/office/officeart/2008/layout/LinedList"/>
    <dgm:cxn modelId="{8428259D-4C97-AC41-BBEF-0432B0153870}" type="presParOf" srcId="{EE814F08-EF21-E540-8D9F-83E91BDF7C26}" destId="{B6A2B1C5-F701-4648-98E7-61812B2DF0AE}" srcOrd="1" destOrd="0" presId="urn:microsoft.com/office/officeart/2008/layout/LinedList"/>
    <dgm:cxn modelId="{C943B1D0-A4D5-3241-8C56-9FA27A1D940D}" type="presParOf" srcId="{B6A2B1C5-F701-4648-98E7-61812B2DF0AE}" destId="{5C458105-F96A-1A41-9DD5-603CA6C713BD}" srcOrd="0" destOrd="0" presId="urn:microsoft.com/office/officeart/2008/layout/LinedList"/>
    <dgm:cxn modelId="{7BF8329B-F18C-9549-A6EC-6EDD5CCE8A9F}" type="presParOf" srcId="{B6A2B1C5-F701-4648-98E7-61812B2DF0AE}" destId="{DD8ACC1B-BE7E-E347-B8E5-A57DD5268873}" srcOrd="1" destOrd="0" presId="urn:microsoft.com/office/officeart/2008/layout/LinedList"/>
    <dgm:cxn modelId="{5EC5F21D-5426-3542-9605-FB369C98CB9D}" type="presParOf" srcId="{EE814F08-EF21-E540-8D9F-83E91BDF7C26}" destId="{F4368069-38B0-C742-8B2C-E58A11D561F6}" srcOrd="2" destOrd="0" presId="urn:microsoft.com/office/officeart/2008/layout/LinedList"/>
    <dgm:cxn modelId="{30CAEF7A-441E-1246-AAF2-689423DC92DD}" type="presParOf" srcId="{EE814F08-EF21-E540-8D9F-83E91BDF7C26}" destId="{333DBEC4-518C-C24C-934E-9E5F8DCD40F1}" srcOrd="3" destOrd="0" presId="urn:microsoft.com/office/officeart/2008/layout/LinedList"/>
    <dgm:cxn modelId="{6BAC67EF-30CB-ED4C-8758-322D23E8B7D5}" type="presParOf" srcId="{333DBEC4-518C-C24C-934E-9E5F8DCD40F1}" destId="{6A63FD9D-DABF-EE4B-92E8-613C694A4559}" srcOrd="0" destOrd="0" presId="urn:microsoft.com/office/officeart/2008/layout/LinedList"/>
    <dgm:cxn modelId="{38B46C26-3DCD-C44F-99E3-EE4BAE8434A2}" type="presParOf" srcId="{333DBEC4-518C-C24C-934E-9E5F8DCD40F1}" destId="{98E155FB-2F6A-3B40-B680-897B35D498DB}" srcOrd="1" destOrd="0" presId="urn:microsoft.com/office/officeart/2008/layout/LinedList"/>
    <dgm:cxn modelId="{F4E72A6C-0917-4E45-ABB0-1FC456B86E23}" type="presParOf" srcId="{EE814F08-EF21-E540-8D9F-83E91BDF7C26}" destId="{6C4C349D-EB28-1640-A4F5-634D470391C6}" srcOrd="4" destOrd="0" presId="urn:microsoft.com/office/officeart/2008/layout/LinedList"/>
    <dgm:cxn modelId="{668A840D-7991-B342-9724-DEB4973C4427}" type="presParOf" srcId="{EE814F08-EF21-E540-8D9F-83E91BDF7C26}" destId="{AA33DE90-83D9-B442-8EDF-93E896073646}" srcOrd="5" destOrd="0" presId="urn:microsoft.com/office/officeart/2008/layout/LinedList"/>
    <dgm:cxn modelId="{64F8F803-A010-614D-98BE-527E5F8AF82F}" type="presParOf" srcId="{AA33DE90-83D9-B442-8EDF-93E896073646}" destId="{D6165307-0308-EF49-A57E-A537327FD0C7}" srcOrd="0" destOrd="0" presId="urn:microsoft.com/office/officeart/2008/layout/LinedList"/>
    <dgm:cxn modelId="{C4E9A07B-B8C1-7143-887A-4D84FE7CE2DF}" type="presParOf" srcId="{AA33DE90-83D9-B442-8EDF-93E896073646}" destId="{6208C64D-C6B1-B94E-94C5-3BE68CA49D93}" srcOrd="1" destOrd="0" presId="urn:microsoft.com/office/officeart/2008/layout/LinedList"/>
    <dgm:cxn modelId="{E89B9C66-B7F6-D64D-823D-F951016882C2}" type="presParOf" srcId="{EE814F08-EF21-E540-8D9F-83E91BDF7C26}" destId="{E8B41425-4F2E-8A42-A0F2-1861760565B0}" srcOrd="6" destOrd="0" presId="urn:microsoft.com/office/officeart/2008/layout/LinedList"/>
    <dgm:cxn modelId="{4D096BBB-A307-D44F-9709-B76A7A8FE8DC}" type="presParOf" srcId="{EE814F08-EF21-E540-8D9F-83E91BDF7C26}" destId="{2FADF4EF-CEF6-134C-B3A5-CC0D0CC766C8}" srcOrd="7" destOrd="0" presId="urn:microsoft.com/office/officeart/2008/layout/LinedList"/>
    <dgm:cxn modelId="{3569A485-A965-6B4D-901F-11AB8CDF90C4}" type="presParOf" srcId="{2FADF4EF-CEF6-134C-B3A5-CC0D0CC766C8}" destId="{935C983C-BAD4-A343-B66E-4B8F09C9EE0D}" srcOrd="0" destOrd="0" presId="urn:microsoft.com/office/officeart/2008/layout/LinedList"/>
    <dgm:cxn modelId="{B57258A2-17EB-8A4C-9A98-1D489DD29EE6}" type="presParOf" srcId="{2FADF4EF-CEF6-134C-B3A5-CC0D0CC766C8}" destId="{13935F77-BBE0-A14F-8335-2F0FEDB1C0D8}" srcOrd="1" destOrd="0" presId="urn:microsoft.com/office/officeart/2008/layout/LinedList"/>
    <dgm:cxn modelId="{E23D7094-E847-9B48-A50E-FDEB8D6B8FDC}" type="presParOf" srcId="{EE814F08-EF21-E540-8D9F-83E91BDF7C26}" destId="{B28BF30B-191A-7146-92D0-DA01A15DB4BB}" srcOrd="8" destOrd="0" presId="urn:microsoft.com/office/officeart/2008/layout/LinedList"/>
    <dgm:cxn modelId="{747DCE36-8C92-6A42-844F-41B8B04F2557}" type="presParOf" srcId="{EE814F08-EF21-E540-8D9F-83E91BDF7C26}" destId="{0720921D-6E19-804D-9D00-DDA7844AFF6D}" srcOrd="9" destOrd="0" presId="urn:microsoft.com/office/officeart/2008/layout/LinedList"/>
    <dgm:cxn modelId="{ADA80211-14E3-214C-A09B-7A168EA9F07E}" type="presParOf" srcId="{0720921D-6E19-804D-9D00-DDA7844AFF6D}" destId="{FB3E5981-1BBB-CD48-92D7-749BF3428D70}" srcOrd="0" destOrd="0" presId="urn:microsoft.com/office/officeart/2008/layout/LinedList"/>
    <dgm:cxn modelId="{4D2DB57F-80C7-0347-A465-42970A954D0B}" type="presParOf" srcId="{0720921D-6E19-804D-9D00-DDA7844AFF6D}" destId="{0F54B1CB-6A6B-4745-9C2F-D63AA89D3C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6B521-B930-4569-895F-7B454C20376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4C017C-6D90-4FCA-A12E-9364394235BA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ZA" dirty="0"/>
            <a:t>P(Apple=Yes) = Number of 'Yes' in Apple / Total instances = </a:t>
          </a:r>
          <a:r>
            <a:rPr lang="en-ZA" b="1" dirty="0"/>
            <a:t>5/10 = 0.5</a:t>
          </a:r>
          <a:endParaRPr lang="en-US" dirty="0"/>
        </a:p>
      </dgm:t>
    </dgm:pt>
    <dgm:pt modelId="{5A7D0F98-C9E7-4475-A2E3-52FBD45F8C5D}" type="parTrans" cxnId="{0C410F71-DE78-4739-A427-E297717625D2}">
      <dgm:prSet/>
      <dgm:spPr/>
      <dgm:t>
        <a:bodyPr/>
        <a:lstStyle/>
        <a:p>
          <a:endParaRPr lang="en-US"/>
        </a:p>
      </dgm:t>
    </dgm:pt>
    <dgm:pt modelId="{5032A59C-ADA4-4B96-984D-A7795B44CE51}" type="sibTrans" cxnId="{0C410F71-DE78-4739-A427-E297717625D2}">
      <dgm:prSet/>
      <dgm:spPr/>
      <dgm:t>
        <a:bodyPr/>
        <a:lstStyle/>
        <a:p>
          <a:endParaRPr lang="en-US"/>
        </a:p>
      </dgm:t>
    </dgm:pt>
    <dgm:pt modelId="{89A3A1A0-88BC-40A9-99E5-C7A3C634C76F}">
      <dgm:prSet/>
      <dgm:spPr/>
      <dgm:t>
        <a:bodyPr/>
        <a:lstStyle/>
        <a:p>
          <a:r>
            <a:rPr lang="en-ZA" dirty="0"/>
            <a:t>P(Apple =No) = Number of 'No' in Apple / Total instances = </a:t>
          </a:r>
          <a:r>
            <a:rPr lang="en-ZA" b="1" dirty="0"/>
            <a:t>5/10 = 0.5</a:t>
          </a:r>
          <a:endParaRPr lang="en-US" dirty="0"/>
        </a:p>
      </dgm:t>
    </dgm:pt>
    <dgm:pt modelId="{6FCDEBF3-9C13-4730-B2B1-8C0FDAC868D9}" type="parTrans" cxnId="{026E89C6-0A5A-4F63-806C-895E38FF2161}">
      <dgm:prSet/>
      <dgm:spPr/>
      <dgm:t>
        <a:bodyPr/>
        <a:lstStyle/>
        <a:p>
          <a:endParaRPr lang="en-US"/>
        </a:p>
      </dgm:t>
    </dgm:pt>
    <dgm:pt modelId="{945124BB-2AFF-443E-8FDA-EFE07D382D12}" type="sibTrans" cxnId="{026E89C6-0A5A-4F63-806C-895E38FF2161}">
      <dgm:prSet/>
      <dgm:spPr/>
      <dgm:t>
        <a:bodyPr/>
        <a:lstStyle/>
        <a:p>
          <a:endParaRPr lang="en-US"/>
        </a:p>
      </dgm:t>
    </dgm:pt>
    <dgm:pt modelId="{DBCA196D-9CBF-CF4F-8B48-F2E889BBDACF}" type="pres">
      <dgm:prSet presAssocID="{33F6B521-B930-4569-895F-7B454C2037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5F5EDF-E52C-DF40-8DDE-7B8D0DC8104A}" type="pres">
      <dgm:prSet presAssocID="{734C017C-6D90-4FCA-A12E-9364394235BA}" presName="hierRoot1" presStyleCnt="0"/>
      <dgm:spPr/>
    </dgm:pt>
    <dgm:pt modelId="{0274717E-A0D5-BA40-AE8D-DFC5771D0DF2}" type="pres">
      <dgm:prSet presAssocID="{734C017C-6D90-4FCA-A12E-9364394235BA}" presName="composite" presStyleCnt="0"/>
      <dgm:spPr/>
    </dgm:pt>
    <dgm:pt modelId="{C68AB4D3-D334-8B43-A17B-998DC9CCE111}" type="pres">
      <dgm:prSet presAssocID="{734C017C-6D90-4FCA-A12E-9364394235BA}" presName="background" presStyleLbl="node0" presStyleIdx="0" presStyleCnt="2"/>
      <dgm:spPr/>
    </dgm:pt>
    <dgm:pt modelId="{573BE303-6302-E940-9253-F054387B37B8}" type="pres">
      <dgm:prSet presAssocID="{734C017C-6D90-4FCA-A12E-9364394235BA}" presName="text" presStyleLbl="fgAcc0" presStyleIdx="0" presStyleCnt="2">
        <dgm:presLayoutVars>
          <dgm:chPref val="3"/>
        </dgm:presLayoutVars>
      </dgm:prSet>
      <dgm:spPr/>
    </dgm:pt>
    <dgm:pt modelId="{CC2860D7-2E1B-D744-990F-A1CF3BE29A21}" type="pres">
      <dgm:prSet presAssocID="{734C017C-6D90-4FCA-A12E-9364394235BA}" presName="hierChild2" presStyleCnt="0"/>
      <dgm:spPr/>
    </dgm:pt>
    <dgm:pt modelId="{295D0DE5-C062-F34A-92A4-D71D6AEC1F0B}" type="pres">
      <dgm:prSet presAssocID="{89A3A1A0-88BC-40A9-99E5-C7A3C634C76F}" presName="hierRoot1" presStyleCnt="0"/>
      <dgm:spPr/>
    </dgm:pt>
    <dgm:pt modelId="{02597655-4808-184F-823F-6EAB620F7756}" type="pres">
      <dgm:prSet presAssocID="{89A3A1A0-88BC-40A9-99E5-C7A3C634C76F}" presName="composite" presStyleCnt="0"/>
      <dgm:spPr/>
    </dgm:pt>
    <dgm:pt modelId="{3F2CD6A5-C4A5-364A-B25D-C21DC7B5DCEE}" type="pres">
      <dgm:prSet presAssocID="{89A3A1A0-88BC-40A9-99E5-C7A3C634C76F}" presName="background" presStyleLbl="node0" presStyleIdx="1" presStyleCnt="2"/>
      <dgm:spPr/>
    </dgm:pt>
    <dgm:pt modelId="{E25D0752-9E62-C04E-850F-A3B77D807092}" type="pres">
      <dgm:prSet presAssocID="{89A3A1A0-88BC-40A9-99E5-C7A3C634C76F}" presName="text" presStyleLbl="fgAcc0" presStyleIdx="1" presStyleCnt="2">
        <dgm:presLayoutVars>
          <dgm:chPref val="3"/>
        </dgm:presLayoutVars>
      </dgm:prSet>
      <dgm:spPr/>
    </dgm:pt>
    <dgm:pt modelId="{52460C86-301C-FC40-936F-C34FAE26B800}" type="pres">
      <dgm:prSet presAssocID="{89A3A1A0-88BC-40A9-99E5-C7A3C634C76F}" presName="hierChild2" presStyleCnt="0"/>
      <dgm:spPr/>
    </dgm:pt>
  </dgm:ptLst>
  <dgm:cxnLst>
    <dgm:cxn modelId="{0C410F71-DE78-4739-A427-E297717625D2}" srcId="{33F6B521-B930-4569-895F-7B454C203769}" destId="{734C017C-6D90-4FCA-A12E-9364394235BA}" srcOrd="0" destOrd="0" parTransId="{5A7D0F98-C9E7-4475-A2E3-52FBD45F8C5D}" sibTransId="{5032A59C-ADA4-4B96-984D-A7795B44CE51}"/>
    <dgm:cxn modelId="{C7153371-5F70-0F42-9A7B-3946B39F4919}" type="presOf" srcId="{89A3A1A0-88BC-40A9-99E5-C7A3C634C76F}" destId="{E25D0752-9E62-C04E-850F-A3B77D807092}" srcOrd="0" destOrd="0" presId="urn:microsoft.com/office/officeart/2005/8/layout/hierarchy1"/>
    <dgm:cxn modelId="{026E89C6-0A5A-4F63-806C-895E38FF2161}" srcId="{33F6B521-B930-4569-895F-7B454C203769}" destId="{89A3A1A0-88BC-40A9-99E5-C7A3C634C76F}" srcOrd="1" destOrd="0" parTransId="{6FCDEBF3-9C13-4730-B2B1-8C0FDAC868D9}" sibTransId="{945124BB-2AFF-443E-8FDA-EFE07D382D12}"/>
    <dgm:cxn modelId="{B29812C8-436C-9641-861A-8EDC0EDDF6C0}" type="presOf" srcId="{33F6B521-B930-4569-895F-7B454C203769}" destId="{DBCA196D-9CBF-CF4F-8B48-F2E889BBDACF}" srcOrd="0" destOrd="0" presId="urn:microsoft.com/office/officeart/2005/8/layout/hierarchy1"/>
    <dgm:cxn modelId="{2B4B2FE8-8F03-3447-9B1C-5FFC5E9C22CB}" type="presOf" srcId="{734C017C-6D90-4FCA-A12E-9364394235BA}" destId="{573BE303-6302-E940-9253-F054387B37B8}" srcOrd="0" destOrd="0" presId="urn:microsoft.com/office/officeart/2005/8/layout/hierarchy1"/>
    <dgm:cxn modelId="{7086F91C-811C-5E4E-AB64-7F61895B3A91}" type="presParOf" srcId="{DBCA196D-9CBF-CF4F-8B48-F2E889BBDACF}" destId="{E85F5EDF-E52C-DF40-8DDE-7B8D0DC8104A}" srcOrd="0" destOrd="0" presId="urn:microsoft.com/office/officeart/2005/8/layout/hierarchy1"/>
    <dgm:cxn modelId="{88E9B7AC-22E9-D540-B1BF-F327F942E0B0}" type="presParOf" srcId="{E85F5EDF-E52C-DF40-8DDE-7B8D0DC8104A}" destId="{0274717E-A0D5-BA40-AE8D-DFC5771D0DF2}" srcOrd="0" destOrd="0" presId="urn:microsoft.com/office/officeart/2005/8/layout/hierarchy1"/>
    <dgm:cxn modelId="{69725038-59DE-9949-AF57-D6F76F5CCEFB}" type="presParOf" srcId="{0274717E-A0D5-BA40-AE8D-DFC5771D0DF2}" destId="{C68AB4D3-D334-8B43-A17B-998DC9CCE111}" srcOrd="0" destOrd="0" presId="urn:microsoft.com/office/officeart/2005/8/layout/hierarchy1"/>
    <dgm:cxn modelId="{0C01FD6C-1F31-A94B-B642-DAC9152A273D}" type="presParOf" srcId="{0274717E-A0D5-BA40-AE8D-DFC5771D0DF2}" destId="{573BE303-6302-E940-9253-F054387B37B8}" srcOrd="1" destOrd="0" presId="urn:microsoft.com/office/officeart/2005/8/layout/hierarchy1"/>
    <dgm:cxn modelId="{0597CCAF-7038-E64E-B43F-2E0A2B512F98}" type="presParOf" srcId="{E85F5EDF-E52C-DF40-8DDE-7B8D0DC8104A}" destId="{CC2860D7-2E1B-D744-990F-A1CF3BE29A21}" srcOrd="1" destOrd="0" presId="urn:microsoft.com/office/officeart/2005/8/layout/hierarchy1"/>
    <dgm:cxn modelId="{14DEDB8C-2E31-C34C-928A-7846DD382E8A}" type="presParOf" srcId="{DBCA196D-9CBF-CF4F-8B48-F2E889BBDACF}" destId="{295D0DE5-C062-F34A-92A4-D71D6AEC1F0B}" srcOrd="1" destOrd="0" presId="urn:microsoft.com/office/officeart/2005/8/layout/hierarchy1"/>
    <dgm:cxn modelId="{73E76F26-CE29-9A4B-A144-FB2E56A66200}" type="presParOf" srcId="{295D0DE5-C062-F34A-92A4-D71D6AEC1F0B}" destId="{02597655-4808-184F-823F-6EAB620F7756}" srcOrd="0" destOrd="0" presId="urn:microsoft.com/office/officeart/2005/8/layout/hierarchy1"/>
    <dgm:cxn modelId="{875134D9-D093-EC4C-BC84-C6A80DD15914}" type="presParOf" srcId="{02597655-4808-184F-823F-6EAB620F7756}" destId="{3F2CD6A5-C4A5-364A-B25D-C21DC7B5DCEE}" srcOrd="0" destOrd="0" presId="urn:microsoft.com/office/officeart/2005/8/layout/hierarchy1"/>
    <dgm:cxn modelId="{3F5F3668-4ED4-284A-86A4-A911E72419F0}" type="presParOf" srcId="{02597655-4808-184F-823F-6EAB620F7756}" destId="{E25D0752-9E62-C04E-850F-A3B77D807092}" srcOrd="1" destOrd="0" presId="urn:microsoft.com/office/officeart/2005/8/layout/hierarchy1"/>
    <dgm:cxn modelId="{3C164BF2-0C46-CD4B-B0ED-27B7BA735140}" type="presParOf" srcId="{295D0DE5-C062-F34A-92A4-D71D6AEC1F0B}" destId="{52460C86-301C-FC40-936F-C34FAE26B8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6787C2-69B6-4FCF-952E-2E940C4C412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B77DA7-07EA-415E-B6EB-A99A7AFC9AB5}">
      <dgm:prSet/>
      <dgm:spPr/>
      <dgm:t>
        <a:bodyPr/>
        <a:lstStyle/>
        <a:p>
          <a:r>
            <a:rPr lang="en-ZA"/>
            <a:t>FEATURES</a:t>
          </a:r>
          <a:endParaRPr lang="en-US"/>
        </a:p>
      </dgm:t>
    </dgm:pt>
    <dgm:pt modelId="{0B975613-C425-411E-A048-6B2BD5F2F9F6}" type="parTrans" cxnId="{5ADEB824-F1E2-422D-AC66-5E5492631AFE}">
      <dgm:prSet/>
      <dgm:spPr/>
      <dgm:t>
        <a:bodyPr/>
        <a:lstStyle/>
        <a:p>
          <a:endParaRPr lang="en-US"/>
        </a:p>
      </dgm:t>
    </dgm:pt>
    <dgm:pt modelId="{63DB5C62-29DA-487D-A6E5-63237C8BE164}" type="sibTrans" cxnId="{5ADEB824-F1E2-422D-AC66-5E5492631AFE}">
      <dgm:prSet/>
      <dgm:spPr/>
      <dgm:t>
        <a:bodyPr/>
        <a:lstStyle/>
        <a:p>
          <a:endParaRPr lang="en-US"/>
        </a:p>
      </dgm:t>
    </dgm:pt>
    <dgm:pt modelId="{E3FDE10D-BEBA-4EA1-84B2-B521D1AF0B1F}">
      <dgm:prSet/>
      <dgm:spPr/>
      <dgm:t>
        <a:bodyPr/>
        <a:lstStyle/>
        <a:p>
          <a:r>
            <a:rPr lang="en-ZA" dirty="0"/>
            <a:t>In our dataset:</a:t>
          </a:r>
          <a:endParaRPr lang="en-US" dirty="0"/>
        </a:p>
      </dgm:t>
    </dgm:pt>
    <dgm:pt modelId="{26438A3E-E880-4457-B76A-1C774AEE4BFF}" type="parTrans" cxnId="{81CA6303-3475-4197-902A-08BE5F34D0AD}">
      <dgm:prSet/>
      <dgm:spPr/>
      <dgm:t>
        <a:bodyPr/>
        <a:lstStyle/>
        <a:p>
          <a:endParaRPr lang="en-US"/>
        </a:p>
      </dgm:t>
    </dgm:pt>
    <dgm:pt modelId="{F9080FAF-AA88-45A0-AC39-58EB64591865}" type="sibTrans" cxnId="{81CA6303-3475-4197-902A-08BE5F34D0AD}">
      <dgm:prSet/>
      <dgm:spPr/>
      <dgm:t>
        <a:bodyPr/>
        <a:lstStyle/>
        <a:p>
          <a:endParaRPr lang="en-US"/>
        </a:p>
      </dgm:t>
    </dgm:pt>
    <dgm:pt modelId="{BDAFE167-E4E7-4851-8022-008932E8E7E7}">
      <dgm:prSet custT="1"/>
      <dgm:spPr/>
      <dgm:t>
        <a:bodyPr/>
        <a:lstStyle/>
        <a:p>
          <a:r>
            <a:rPr lang="en-ZA" sz="2500" dirty="0"/>
            <a:t>P(</a:t>
          </a:r>
          <a:r>
            <a:rPr lang="en-ZA" sz="2000" dirty="0"/>
            <a:t>Colour = Red</a:t>
          </a:r>
          <a:r>
            <a:rPr lang="en-ZA" sz="2500" dirty="0"/>
            <a:t>)</a:t>
          </a:r>
          <a:endParaRPr lang="en-US" sz="2500" dirty="0"/>
        </a:p>
      </dgm:t>
    </dgm:pt>
    <dgm:pt modelId="{C5C734AC-E340-4696-80BF-818B5DDCBFAC}" type="parTrans" cxnId="{129514F9-363A-4711-B891-095560946C34}">
      <dgm:prSet/>
      <dgm:spPr/>
      <dgm:t>
        <a:bodyPr/>
        <a:lstStyle/>
        <a:p>
          <a:endParaRPr lang="en-US"/>
        </a:p>
      </dgm:t>
    </dgm:pt>
    <dgm:pt modelId="{F263204A-9255-4B3A-8D96-24B1FF7F1B02}" type="sibTrans" cxnId="{129514F9-363A-4711-B891-095560946C34}">
      <dgm:prSet/>
      <dgm:spPr/>
      <dgm:t>
        <a:bodyPr/>
        <a:lstStyle/>
        <a:p>
          <a:endParaRPr lang="en-US"/>
        </a:p>
      </dgm:t>
    </dgm:pt>
    <dgm:pt modelId="{14E24BC3-9C3F-46C1-9BB2-279D6AB4F2DA}">
      <dgm:prSet custT="1"/>
      <dgm:spPr/>
      <dgm:t>
        <a:bodyPr/>
        <a:lstStyle/>
        <a:p>
          <a:r>
            <a:rPr lang="en-ZA" sz="2500" dirty="0"/>
            <a:t>P(</a:t>
          </a:r>
          <a:r>
            <a:rPr lang="en-ZA" sz="2000" dirty="0"/>
            <a:t>Size = Small</a:t>
          </a:r>
          <a:r>
            <a:rPr lang="en-ZA" sz="2500" dirty="0"/>
            <a:t>).           </a:t>
          </a:r>
          <a:r>
            <a:rPr lang="en-ZA" sz="2000" dirty="0"/>
            <a:t>P(Apple=Yes)</a:t>
          </a:r>
          <a:endParaRPr lang="en-US" sz="2000" dirty="0"/>
        </a:p>
      </dgm:t>
    </dgm:pt>
    <dgm:pt modelId="{93F8BE86-0BFB-48F9-BDEF-57604A5ECFA9}" type="parTrans" cxnId="{4B495B9E-18CF-4F82-979B-A97A2C3AF6D7}">
      <dgm:prSet/>
      <dgm:spPr/>
      <dgm:t>
        <a:bodyPr/>
        <a:lstStyle/>
        <a:p>
          <a:endParaRPr lang="en-US"/>
        </a:p>
      </dgm:t>
    </dgm:pt>
    <dgm:pt modelId="{59408247-0334-40C0-A933-4F05C6349E8E}" type="sibTrans" cxnId="{4B495B9E-18CF-4F82-979B-A97A2C3AF6D7}">
      <dgm:prSet/>
      <dgm:spPr/>
      <dgm:t>
        <a:bodyPr/>
        <a:lstStyle/>
        <a:p>
          <a:endParaRPr lang="en-US"/>
        </a:p>
      </dgm:t>
    </dgm:pt>
    <dgm:pt modelId="{B1EC6783-CE9A-4AE4-BDAB-FEBBAF9273D9}">
      <dgm:prSet custT="1"/>
      <dgm:spPr/>
      <dgm:t>
        <a:bodyPr/>
        <a:lstStyle/>
        <a:p>
          <a:r>
            <a:rPr lang="en-ZA" sz="2500" dirty="0"/>
            <a:t>P (</a:t>
          </a:r>
          <a:r>
            <a:rPr lang="en-ZA" sz="1800" dirty="0"/>
            <a:t>Texture =Smooth</a:t>
          </a:r>
          <a:r>
            <a:rPr lang="en-ZA" sz="2500" dirty="0"/>
            <a:t>)</a:t>
          </a:r>
          <a:endParaRPr lang="en-US" sz="2500" dirty="0"/>
        </a:p>
      </dgm:t>
    </dgm:pt>
    <dgm:pt modelId="{580834F9-039E-48BF-AC02-A6A0859AF67C}" type="parTrans" cxnId="{7B2CBD48-6E42-43C1-8736-DBFADE3FB79B}">
      <dgm:prSet/>
      <dgm:spPr/>
      <dgm:t>
        <a:bodyPr/>
        <a:lstStyle/>
        <a:p>
          <a:endParaRPr lang="en-US"/>
        </a:p>
      </dgm:t>
    </dgm:pt>
    <dgm:pt modelId="{96AE6AB8-DDFC-4739-A306-9C565731D340}" type="sibTrans" cxnId="{7B2CBD48-6E42-43C1-8736-DBFADE3FB79B}">
      <dgm:prSet/>
      <dgm:spPr/>
      <dgm:t>
        <a:bodyPr/>
        <a:lstStyle/>
        <a:p>
          <a:endParaRPr lang="en-US"/>
        </a:p>
      </dgm:t>
    </dgm:pt>
    <dgm:pt modelId="{6F3ACDB9-BD5C-4AFA-B24D-5B8EFD5254BF}">
      <dgm:prSet custT="1"/>
      <dgm:spPr/>
      <dgm:t>
        <a:bodyPr/>
        <a:lstStyle/>
        <a:p>
          <a:r>
            <a:rPr lang="en-US" sz="2500" dirty="0"/>
            <a:t>P(</a:t>
          </a:r>
          <a:r>
            <a:rPr lang="en-US" sz="2000" dirty="0"/>
            <a:t>Weight = light</a:t>
          </a:r>
          <a:r>
            <a:rPr lang="en-US" sz="2500" dirty="0"/>
            <a:t>)</a:t>
          </a:r>
        </a:p>
      </dgm:t>
    </dgm:pt>
    <dgm:pt modelId="{302C6AEC-74FB-442E-B1F7-1DF9858A6CB9}" type="parTrans" cxnId="{38EEAD02-A0B0-4EA5-AE68-0AC450308B36}">
      <dgm:prSet/>
      <dgm:spPr/>
      <dgm:t>
        <a:bodyPr/>
        <a:lstStyle/>
        <a:p>
          <a:endParaRPr lang="en-ZA"/>
        </a:p>
      </dgm:t>
    </dgm:pt>
    <dgm:pt modelId="{FA8EAD4F-6CB4-42EB-83C5-C9B2AECAA8C9}" type="sibTrans" cxnId="{38EEAD02-A0B0-4EA5-AE68-0AC450308B36}">
      <dgm:prSet/>
      <dgm:spPr/>
      <dgm:t>
        <a:bodyPr/>
        <a:lstStyle/>
        <a:p>
          <a:endParaRPr lang="en-ZA"/>
        </a:p>
      </dgm:t>
    </dgm:pt>
    <dgm:pt modelId="{068C3613-AC1E-4A9E-B1B4-726DE3B2FF18}">
      <dgm:prSet custT="1"/>
      <dgm:spPr/>
      <dgm:t>
        <a:bodyPr/>
        <a:lstStyle/>
        <a:p>
          <a:r>
            <a:rPr lang="en-ZA" sz="2000" dirty="0"/>
            <a:t>P(</a:t>
          </a:r>
          <a:r>
            <a:rPr lang="en-ZA" sz="1800" dirty="0"/>
            <a:t>Colour = Green)</a:t>
          </a:r>
          <a:endParaRPr lang="en-US" sz="1800" dirty="0"/>
        </a:p>
      </dgm:t>
    </dgm:pt>
    <dgm:pt modelId="{D5CA705E-A46D-46BF-991E-E245ADA06BE7}" type="parTrans" cxnId="{27562B3F-0410-4644-B72D-1493C2F4FE1D}">
      <dgm:prSet/>
      <dgm:spPr/>
      <dgm:t>
        <a:bodyPr/>
        <a:lstStyle/>
        <a:p>
          <a:endParaRPr lang="en-ZA"/>
        </a:p>
      </dgm:t>
    </dgm:pt>
    <dgm:pt modelId="{950347A4-8420-4350-919D-3A075E9C4C0F}" type="sibTrans" cxnId="{27562B3F-0410-4644-B72D-1493C2F4FE1D}">
      <dgm:prSet/>
      <dgm:spPr/>
      <dgm:t>
        <a:bodyPr/>
        <a:lstStyle/>
        <a:p>
          <a:endParaRPr lang="en-ZA"/>
        </a:p>
      </dgm:t>
    </dgm:pt>
    <dgm:pt modelId="{EA75AE44-B77C-4C84-B736-D097AB8E1F26}">
      <dgm:prSet custT="1"/>
      <dgm:spPr/>
      <dgm:t>
        <a:bodyPr/>
        <a:lstStyle/>
        <a:p>
          <a:r>
            <a:rPr lang="en-ZA" sz="2000" dirty="0"/>
            <a:t>P(Size = Larger).                  P(Apple=No)</a:t>
          </a:r>
          <a:endParaRPr lang="en-US" sz="2000" dirty="0"/>
        </a:p>
      </dgm:t>
    </dgm:pt>
    <dgm:pt modelId="{B2E43D04-2B23-4B69-951C-C7B37A8D0C52}" type="parTrans" cxnId="{5E9F6EEF-6465-4976-802D-BC454932CE7F}">
      <dgm:prSet/>
      <dgm:spPr/>
      <dgm:t>
        <a:bodyPr/>
        <a:lstStyle/>
        <a:p>
          <a:endParaRPr lang="en-ZA"/>
        </a:p>
      </dgm:t>
    </dgm:pt>
    <dgm:pt modelId="{8451314C-4105-4B98-995F-18DFD63F1A36}" type="sibTrans" cxnId="{5E9F6EEF-6465-4976-802D-BC454932CE7F}">
      <dgm:prSet/>
      <dgm:spPr/>
      <dgm:t>
        <a:bodyPr/>
        <a:lstStyle/>
        <a:p>
          <a:endParaRPr lang="en-ZA"/>
        </a:p>
      </dgm:t>
    </dgm:pt>
    <dgm:pt modelId="{1F6E5256-B813-47C4-AE42-5D9C0651283F}">
      <dgm:prSet custT="1"/>
      <dgm:spPr/>
      <dgm:t>
        <a:bodyPr/>
        <a:lstStyle/>
        <a:p>
          <a:r>
            <a:rPr lang="en-ZA" sz="2000" dirty="0"/>
            <a:t>P (Texture = Rough)</a:t>
          </a:r>
          <a:endParaRPr lang="en-US" sz="2000" dirty="0"/>
        </a:p>
      </dgm:t>
    </dgm:pt>
    <dgm:pt modelId="{62E8F823-473F-42C2-ADBE-F6CA69E8837E}" type="parTrans" cxnId="{CC9D855A-2A3F-4E6B-878A-12571693E648}">
      <dgm:prSet/>
      <dgm:spPr/>
      <dgm:t>
        <a:bodyPr/>
        <a:lstStyle/>
        <a:p>
          <a:endParaRPr lang="en-ZA"/>
        </a:p>
      </dgm:t>
    </dgm:pt>
    <dgm:pt modelId="{345651DC-D496-4E97-998A-EB146D723386}" type="sibTrans" cxnId="{CC9D855A-2A3F-4E6B-878A-12571693E648}">
      <dgm:prSet/>
      <dgm:spPr/>
      <dgm:t>
        <a:bodyPr/>
        <a:lstStyle/>
        <a:p>
          <a:endParaRPr lang="en-ZA"/>
        </a:p>
      </dgm:t>
    </dgm:pt>
    <dgm:pt modelId="{760FD6F7-6473-4144-8411-89C39A68A10B}">
      <dgm:prSet custT="1"/>
      <dgm:spPr/>
      <dgm:t>
        <a:bodyPr/>
        <a:lstStyle/>
        <a:p>
          <a:r>
            <a:rPr lang="en-US" sz="2000" dirty="0"/>
            <a:t>P(Weight = Heavy)</a:t>
          </a:r>
        </a:p>
      </dgm:t>
    </dgm:pt>
    <dgm:pt modelId="{B30F2288-908C-4EB4-9BEC-EAC487D89FE4}" type="parTrans" cxnId="{075FC46B-1045-488F-8BE5-765D616B38A9}">
      <dgm:prSet/>
      <dgm:spPr/>
      <dgm:t>
        <a:bodyPr/>
        <a:lstStyle/>
        <a:p>
          <a:endParaRPr lang="en-ZA"/>
        </a:p>
      </dgm:t>
    </dgm:pt>
    <dgm:pt modelId="{45C7C784-154C-412D-AAB9-48C31587DD40}" type="sibTrans" cxnId="{075FC46B-1045-488F-8BE5-765D616B38A9}">
      <dgm:prSet/>
      <dgm:spPr/>
      <dgm:t>
        <a:bodyPr/>
        <a:lstStyle/>
        <a:p>
          <a:endParaRPr lang="en-ZA"/>
        </a:p>
      </dgm:t>
    </dgm:pt>
    <dgm:pt modelId="{A1B0410B-236B-4F7F-983C-783F89F3B2F8}">
      <dgm:prSet custT="1"/>
      <dgm:spPr/>
      <dgm:t>
        <a:bodyPr/>
        <a:lstStyle/>
        <a:p>
          <a:endParaRPr lang="en-US" sz="2500" dirty="0"/>
        </a:p>
      </dgm:t>
    </dgm:pt>
    <dgm:pt modelId="{600FA008-9279-4805-B93F-9EA026B06C10}" type="parTrans" cxnId="{C48302CB-A4F6-4530-A0FF-9E252F159677}">
      <dgm:prSet/>
      <dgm:spPr/>
      <dgm:t>
        <a:bodyPr/>
        <a:lstStyle/>
        <a:p>
          <a:endParaRPr lang="en-ZA"/>
        </a:p>
      </dgm:t>
    </dgm:pt>
    <dgm:pt modelId="{8D231189-7D0B-4512-81F5-81C9B5B66AE2}" type="sibTrans" cxnId="{C48302CB-A4F6-4530-A0FF-9E252F159677}">
      <dgm:prSet/>
      <dgm:spPr/>
      <dgm:t>
        <a:bodyPr/>
        <a:lstStyle/>
        <a:p>
          <a:endParaRPr lang="en-ZA"/>
        </a:p>
      </dgm:t>
    </dgm:pt>
    <dgm:pt modelId="{4F1AF9E5-CB9D-0649-A90A-74D91FCBDA35}" type="pres">
      <dgm:prSet presAssocID="{266787C2-69B6-4FCF-952E-2E940C4C412E}" presName="linear" presStyleCnt="0">
        <dgm:presLayoutVars>
          <dgm:animLvl val="lvl"/>
          <dgm:resizeHandles val="exact"/>
        </dgm:presLayoutVars>
      </dgm:prSet>
      <dgm:spPr/>
    </dgm:pt>
    <dgm:pt modelId="{D4D5E1C6-E7A0-E94B-A60F-DFB84534BFF6}" type="pres">
      <dgm:prSet presAssocID="{DBB77DA7-07EA-415E-B6EB-A99A7AFC9A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4EDC74-EB8F-7448-8905-8E89936FD181}" type="pres">
      <dgm:prSet presAssocID="{63DB5C62-29DA-487D-A6E5-63237C8BE164}" presName="spacer" presStyleCnt="0"/>
      <dgm:spPr/>
    </dgm:pt>
    <dgm:pt modelId="{BEE0FFFB-0C8A-2A45-967D-2C69C0F1B0F0}" type="pres">
      <dgm:prSet presAssocID="{E3FDE10D-BEBA-4EA1-84B2-B521D1AF0B1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3DAE84-E44C-2741-AD31-E38421FC590C}" type="pres">
      <dgm:prSet presAssocID="{E3FDE10D-BEBA-4EA1-84B2-B521D1AF0B1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8EEAD02-A0B0-4EA5-AE68-0AC450308B36}" srcId="{E3FDE10D-BEBA-4EA1-84B2-B521D1AF0B1F}" destId="{6F3ACDB9-BD5C-4AFA-B24D-5B8EFD5254BF}" srcOrd="3" destOrd="0" parTransId="{302C6AEC-74FB-442E-B1F7-1DF9858A6CB9}" sibTransId="{FA8EAD4F-6CB4-42EB-83C5-C9B2AECAA8C9}"/>
    <dgm:cxn modelId="{81CA6303-3475-4197-902A-08BE5F34D0AD}" srcId="{266787C2-69B6-4FCF-952E-2E940C4C412E}" destId="{E3FDE10D-BEBA-4EA1-84B2-B521D1AF0B1F}" srcOrd="1" destOrd="0" parTransId="{26438A3E-E880-4457-B76A-1C774AEE4BFF}" sibTransId="{F9080FAF-AA88-45A0-AC39-58EB64591865}"/>
    <dgm:cxn modelId="{5ADEB824-F1E2-422D-AC66-5E5492631AFE}" srcId="{266787C2-69B6-4FCF-952E-2E940C4C412E}" destId="{DBB77DA7-07EA-415E-B6EB-A99A7AFC9AB5}" srcOrd="0" destOrd="0" parTransId="{0B975613-C425-411E-A048-6B2BD5F2F9F6}" sibTransId="{63DB5C62-29DA-487D-A6E5-63237C8BE164}"/>
    <dgm:cxn modelId="{FE66A92D-FB68-465F-A8AE-DC75FBDCF9DC}" type="presOf" srcId="{EA75AE44-B77C-4C84-B736-D097AB8E1F26}" destId="{943DAE84-E44C-2741-AD31-E38421FC590C}" srcOrd="0" destOrd="6" presId="urn:microsoft.com/office/officeart/2005/8/layout/vList2"/>
    <dgm:cxn modelId="{27562B3F-0410-4644-B72D-1493C2F4FE1D}" srcId="{E3FDE10D-BEBA-4EA1-84B2-B521D1AF0B1F}" destId="{068C3613-AC1E-4A9E-B1B4-726DE3B2FF18}" srcOrd="5" destOrd="0" parTransId="{D5CA705E-A46D-46BF-991E-E245ADA06BE7}" sibTransId="{950347A4-8420-4350-919D-3A075E9C4C0F}"/>
    <dgm:cxn modelId="{66725447-8BA9-EF4E-BD0B-0FB6D5010F61}" type="presOf" srcId="{B1EC6783-CE9A-4AE4-BDAB-FEBBAF9273D9}" destId="{943DAE84-E44C-2741-AD31-E38421FC590C}" srcOrd="0" destOrd="2" presId="urn:microsoft.com/office/officeart/2005/8/layout/vList2"/>
    <dgm:cxn modelId="{7B2CBD48-6E42-43C1-8736-DBFADE3FB79B}" srcId="{E3FDE10D-BEBA-4EA1-84B2-B521D1AF0B1F}" destId="{B1EC6783-CE9A-4AE4-BDAB-FEBBAF9273D9}" srcOrd="2" destOrd="0" parTransId="{580834F9-039E-48BF-AC02-A6A0859AF67C}" sibTransId="{96AE6AB8-DDFC-4739-A306-9C565731D340}"/>
    <dgm:cxn modelId="{DEFA656B-B4FC-4104-925E-0F23F80C4596}" type="presOf" srcId="{760FD6F7-6473-4144-8411-89C39A68A10B}" destId="{943DAE84-E44C-2741-AD31-E38421FC590C}" srcOrd="0" destOrd="8" presId="urn:microsoft.com/office/officeart/2005/8/layout/vList2"/>
    <dgm:cxn modelId="{075FC46B-1045-488F-8BE5-765D616B38A9}" srcId="{E3FDE10D-BEBA-4EA1-84B2-B521D1AF0B1F}" destId="{760FD6F7-6473-4144-8411-89C39A68A10B}" srcOrd="8" destOrd="0" parTransId="{B30F2288-908C-4EB4-9BEC-EAC487D89FE4}" sibTransId="{45C7C784-154C-412D-AAB9-48C31587DD40}"/>
    <dgm:cxn modelId="{6A620871-D808-479A-813E-5B5975A5A6A8}" type="presOf" srcId="{068C3613-AC1E-4A9E-B1B4-726DE3B2FF18}" destId="{943DAE84-E44C-2741-AD31-E38421FC590C}" srcOrd="0" destOrd="5" presId="urn:microsoft.com/office/officeart/2005/8/layout/vList2"/>
    <dgm:cxn modelId="{FAD39353-9B65-47F8-86B0-0A0F8E042127}" type="presOf" srcId="{1F6E5256-B813-47C4-AE42-5D9C0651283F}" destId="{943DAE84-E44C-2741-AD31-E38421FC590C}" srcOrd="0" destOrd="7" presId="urn:microsoft.com/office/officeart/2005/8/layout/vList2"/>
    <dgm:cxn modelId="{0C55E975-A653-974D-8DC3-EC3057C1941E}" type="presOf" srcId="{BDAFE167-E4E7-4851-8022-008932E8E7E7}" destId="{943DAE84-E44C-2741-AD31-E38421FC590C}" srcOrd="0" destOrd="0" presId="urn:microsoft.com/office/officeart/2005/8/layout/vList2"/>
    <dgm:cxn modelId="{6078FA55-ADB3-A444-BBE0-E04C2DB9FB70}" type="presOf" srcId="{266787C2-69B6-4FCF-952E-2E940C4C412E}" destId="{4F1AF9E5-CB9D-0649-A90A-74D91FCBDA35}" srcOrd="0" destOrd="0" presId="urn:microsoft.com/office/officeart/2005/8/layout/vList2"/>
    <dgm:cxn modelId="{38538879-76A4-8448-8900-882B1FA0F00A}" type="presOf" srcId="{E3FDE10D-BEBA-4EA1-84B2-B521D1AF0B1F}" destId="{BEE0FFFB-0C8A-2A45-967D-2C69C0F1B0F0}" srcOrd="0" destOrd="0" presId="urn:microsoft.com/office/officeart/2005/8/layout/vList2"/>
    <dgm:cxn modelId="{CC9D855A-2A3F-4E6B-878A-12571693E648}" srcId="{E3FDE10D-BEBA-4EA1-84B2-B521D1AF0B1F}" destId="{1F6E5256-B813-47C4-AE42-5D9C0651283F}" srcOrd="7" destOrd="0" parTransId="{62E8F823-473F-42C2-ADBE-F6CA69E8837E}" sibTransId="{345651DC-D496-4E97-998A-EB146D723386}"/>
    <dgm:cxn modelId="{4B495B9E-18CF-4F82-979B-A97A2C3AF6D7}" srcId="{E3FDE10D-BEBA-4EA1-84B2-B521D1AF0B1F}" destId="{14E24BC3-9C3F-46C1-9BB2-279D6AB4F2DA}" srcOrd="1" destOrd="0" parTransId="{93F8BE86-0BFB-48F9-BDEF-57604A5ECFA9}" sibTransId="{59408247-0334-40C0-A933-4F05C6349E8E}"/>
    <dgm:cxn modelId="{434307C3-805D-4244-84E3-3ABDE5271FBC}" type="presOf" srcId="{A1B0410B-236B-4F7F-983C-783F89F3B2F8}" destId="{943DAE84-E44C-2741-AD31-E38421FC590C}" srcOrd="0" destOrd="4" presId="urn:microsoft.com/office/officeart/2005/8/layout/vList2"/>
    <dgm:cxn modelId="{D4D281C8-B54D-FB42-A758-C702DFA01FA7}" type="presOf" srcId="{14E24BC3-9C3F-46C1-9BB2-279D6AB4F2DA}" destId="{943DAE84-E44C-2741-AD31-E38421FC590C}" srcOrd="0" destOrd="1" presId="urn:microsoft.com/office/officeart/2005/8/layout/vList2"/>
    <dgm:cxn modelId="{C48302CB-A4F6-4530-A0FF-9E252F159677}" srcId="{E3FDE10D-BEBA-4EA1-84B2-B521D1AF0B1F}" destId="{A1B0410B-236B-4F7F-983C-783F89F3B2F8}" srcOrd="4" destOrd="0" parTransId="{600FA008-9279-4805-B93F-9EA026B06C10}" sibTransId="{8D231189-7D0B-4512-81F5-81C9B5B66AE2}"/>
    <dgm:cxn modelId="{CCC448E3-3E77-4901-BBC3-73958A9D5ECF}" type="presOf" srcId="{6F3ACDB9-BD5C-4AFA-B24D-5B8EFD5254BF}" destId="{943DAE84-E44C-2741-AD31-E38421FC590C}" srcOrd="0" destOrd="3" presId="urn:microsoft.com/office/officeart/2005/8/layout/vList2"/>
    <dgm:cxn modelId="{5E9F6EEF-6465-4976-802D-BC454932CE7F}" srcId="{E3FDE10D-BEBA-4EA1-84B2-B521D1AF0B1F}" destId="{EA75AE44-B77C-4C84-B736-D097AB8E1F26}" srcOrd="6" destOrd="0" parTransId="{B2E43D04-2B23-4B69-951C-C7B37A8D0C52}" sibTransId="{8451314C-4105-4B98-995F-18DFD63F1A36}"/>
    <dgm:cxn modelId="{4F505EF0-7540-E34D-A210-EED8F943725B}" type="presOf" srcId="{DBB77DA7-07EA-415E-B6EB-A99A7AFC9AB5}" destId="{D4D5E1C6-E7A0-E94B-A60F-DFB84534BFF6}" srcOrd="0" destOrd="0" presId="urn:microsoft.com/office/officeart/2005/8/layout/vList2"/>
    <dgm:cxn modelId="{129514F9-363A-4711-B891-095560946C34}" srcId="{E3FDE10D-BEBA-4EA1-84B2-B521D1AF0B1F}" destId="{BDAFE167-E4E7-4851-8022-008932E8E7E7}" srcOrd="0" destOrd="0" parTransId="{C5C734AC-E340-4696-80BF-818B5DDCBFAC}" sibTransId="{F263204A-9255-4B3A-8D96-24B1FF7F1B02}"/>
    <dgm:cxn modelId="{A1E8FAF4-9116-CE44-811F-3DCE4C809160}" type="presParOf" srcId="{4F1AF9E5-CB9D-0649-A90A-74D91FCBDA35}" destId="{D4D5E1C6-E7A0-E94B-A60F-DFB84534BFF6}" srcOrd="0" destOrd="0" presId="urn:microsoft.com/office/officeart/2005/8/layout/vList2"/>
    <dgm:cxn modelId="{7DA3EBDB-7C00-8841-9AFE-D09E30D5E053}" type="presParOf" srcId="{4F1AF9E5-CB9D-0649-A90A-74D91FCBDA35}" destId="{694EDC74-EB8F-7448-8905-8E89936FD181}" srcOrd="1" destOrd="0" presId="urn:microsoft.com/office/officeart/2005/8/layout/vList2"/>
    <dgm:cxn modelId="{321EDAF0-59D2-BD42-BA79-7ECCFE4B264E}" type="presParOf" srcId="{4F1AF9E5-CB9D-0649-A90A-74D91FCBDA35}" destId="{BEE0FFFB-0C8A-2A45-967D-2C69C0F1B0F0}" srcOrd="2" destOrd="0" presId="urn:microsoft.com/office/officeart/2005/8/layout/vList2"/>
    <dgm:cxn modelId="{58C47F1E-D435-3543-837B-3F9AA58CADBD}" type="presParOf" srcId="{4F1AF9E5-CB9D-0649-A90A-74D91FCBDA35}" destId="{943DAE84-E44C-2741-AD31-E38421FC590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05B7B7-C788-42A2-9FFE-C5BA37E369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FE324C0-367F-445C-BDAC-91847E536F0C}">
      <dgm:prSet/>
      <dgm:spPr/>
      <dgm:t>
        <a:bodyPr/>
        <a:lstStyle/>
        <a:p>
          <a:r>
            <a:rPr lang="en-ZA" dirty="0"/>
            <a:t>P(Colour= </a:t>
          </a:r>
          <a:r>
            <a:rPr lang="en-ZA" dirty="0" err="1"/>
            <a:t>Red∣Apple</a:t>
          </a:r>
          <a:r>
            <a:rPr lang="en-ZA" dirty="0"/>
            <a:t>=Yes)= Number of colour=Red / Number of Apple=Yes = 5/5= 1</a:t>
          </a:r>
          <a:endParaRPr lang="en-US" dirty="0"/>
        </a:p>
      </dgm:t>
    </dgm:pt>
    <dgm:pt modelId="{8ACF11EF-0375-4500-BC4A-F810C80F2D69}" type="parTrans" cxnId="{87A0823A-4264-4995-9217-E9733D19CA28}">
      <dgm:prSet/>
      <dgm:spPr/>
      <dgm:t>
        <a:bodyPr/>
        <a:lstStyle/>
        <a:p>
          <a:endParaRPr lang="en-US"/>
        </a:p>
      </dgm:t>
    </dgm:pt>
    <dgm:pt modelId="{E477DEE2-2BA2-42EA-97AE-5EAA91B67413}" type="sibTrans" cxnId="{87A0823A-4264-4995-9217-E9733D19CA28}">
      <dgm:prSet/>
      <dgm:spPr/>
      <dgm:t>
        <a:bodyPr/>
        <a:lstStyle/>
        <a:p>
          <a:endParaRPr lang="en-US"/>
        </a:p>
      </dgm:t>
    </dgm:pt>
    <dgm:pt modelId="{260BF902-F421-47E8-A187-F4A0BD6306AC}">
      <dgm:prSet/>
      <dgm:spPr/>
      <dgm:t>
        <a:bodyPr/>
        <a:lstStyle/>
        <a:p>
          <a:r>
            <a:rPr lang="en-ZA" dirty="0"/>
            <a:t>P(Size= Small∣Apple=Yes)= Number of Size=Small / Number of Apple=Yes = 3/5= 0,6</a:t>
          </a:r>
          <a:endParaRPr lang="en-US" dirty="0"/>
        </a:p>
      </dgm:t>
    </dgm:pt>
    <dgm:pt modelId="{B53FDDE8-81AE-48AC-9D24-28B3D3D6EE54}" type="parTrans" cxnId="{0A9FA63E-32B8-457F-97D4-A4C9F2692668}">
      <dgm:prSet/>
      <dgm:spPr/>
      <dgm:t>
        <a:bodyPr/>
        <a:lstStyle/>
        <a:p>
          <a:endParaRPr lang="en-US"/>
        </a:p>
      </dgm:t>
    </dgm:pt>
    <dgm:pt modelId="{1B05C8B9-0E14-4B69-B435-955C0FA16867}" type="sibTrans" cxnId="{0A9FA63E-32B8-457F-97D4-A4C9F2692668}">
      <dgm:prSet/>
      <dgm:spPr/>
      <dgm:t>
        <a:bodyPr/>
        <a:lstStyle/>
        <a:p>
          <a:endParaRPr lang="en-US"/>
        </a:p>
      </dgm:t>
    </dgm:pt>
    <dgm:pt modelId="{266D69AF-C498-4BE4-B0E5-F297E80B73CD}">
      <dgm:prSet/>
      <dgm:spPr/>
      <dgm:t>
        <a:bodyPr/>
        <a:lstStyle/>
        <a:p>
          <a:r>
            <a:rPr lang="en-ZA" dirty="0"/>
            <a:t>P(Texture= </a:t>
          </a:r>
          <a:r>
            <a:rPr lang="en-ZA" dirty="0" err="1"/>
            <a:t>smooth∣Apple</a:t>
          </a:r>
          <a:r>
            <a:rPr lang="en-ZA" dirty="0"/>
            <a:t>=Yes)= Number of Texture=Smooth / Number of Apple=Yes = 2/5= 0,4</a:t>
          </a:r>
          <a:endParaRPr lang="en-US" dirty="0"/>
        </a:p>
      </dgm:t>
    </dgm:pt>
    <dgm:pt modelId="{79A90105-0D30-4E04-8B6B-60B65418F33A}" type="parTrans" cxnId="{7706E189-6426-4D0B-A8C0-30328DDC4D3D}">
      <dgm:prSet/>
      <dgm:spPr/>
      <dgm:t>
        <a:bodyPr/>
        <a:lstStyle/>
        <a:p>
          <a:endParaRPr lang="en-US"/>
        </a:p>
      </dgm:t>
    </dgm:pt>
    <dgm:pt modelId="{623881B2-C3F0-407C-90D6-AF6C90E4BC18}" type="sibTrans" cxnId="{7706E189-6426-4D0B-A8C0-30328DDC4D3D}">
      <dgm:prSet/>
      <dgm:spPr/>
      <dgm:t>
        <a:bodyPr/>
        <a:lstStyle/>
        <a:p>
          <a:endParaRPr lang="en-US"/>
        </a:p>
      </dgm:t>
    </dgm:pt>
    <dgm:pt modelId="{D50C6F5B-8E24-4933-AE0B-4A2F71411A12}" type="pres">
      <dgm:prSet presAssocID="{5D05B7B7-C788-42A2-9FFE-C5BA37E3694C}" presName="root" presStyleCnt="0">
        <dgm:presLayoutVars>
          <dgm:dir/>
          <dgm:resizeHandles val="exact"/>
        </dgm:presLayoutVars>
      </dgm:prSet>
      <dgm:spPr/>
    </dgm:pt>
    <dgm:pt modelId="{276735C3-2377-4CAE-A649-E52A6C151610}" type="pres">
      <dgm:prSet presAssocID="{7FE324C0-367F-445C-BDAC-91847E536F0C}" presName="compNode" presStyleCnt="0"/>
      <dgm:spPr/>
    </dgm:pt>
    <dgm:pt modelId="{DE1EF912-7A69-4F45-8236-418857DB8894}" type="pres">
      <dgm:prSet presAssocID="{7FE324C0-367F-445C-BDAC-91847E536F0C}" presName="bgRect" presStyleLbl="bgShp" presStyleIdx="0" presStyleCnt="3" custLinFactNeighborX="-309" custLinFactNeighborY="-34455"/>
      <dgm:spPr/>
    </dgm:pt>
    <dgm:pt modelId="{2E0F0F28-823D-449A-8844-E1B7269EAA95}" type="pres">
      <dgm:prSet presAssocID="{7FE324C0-367F-445C-BDAC-91847E536F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4532427-3966-46B2-826C-FC016F7802C8}" type="pres">
      <dgm:prSet presAssocID="{7FE324C0-367F-445C-BDAC-91847E536F0C}" presName="spaceRect" presStyleCnt="0"/>
      <dgm:spPr/>
    </dgm:pt>
    <dgm:pt modelId="{23CFCCD7-13A1-4CE9-80A1-3A5813603780}" type="pres">
      <dgm:prSet presAssocID="{7FE324C0-367F-445C-BDAC-91847E536F0C}" presName="parTx" presStyleLbl="revTx" presStyleIdx="0" presStyleCnt="3">
        <dgm:presLayoutVars>
          <dgm:chMax val="0"/>
          <dgm:chPref val="0"/>
        </dgm:presLayoutVars>
      </dgm:prSet>
      <dgm:spPr/>
    </dgm:pt>
    <dgm:pt modelId="{061694D8-248B-42C8-9A35-94C24A5E21C6}" type="pres">
      <dgm:prSet presAssocID="{E477DEE2-2BA2-42EA-97AE-5EAA91B67413}" presName="sibTrans" presStyleCnt="0"/>
      <dgm:spPr/>
    </dgm:pt>
    <dgm:pt modelId="{BE1CCE28-E55F-4FE2-80B4-971670D8384E}" type="pres">
      <dgm:prSet presAssocID="{260BF902-F421-47E8-A187-F4A0BD6306AC}" presName="compNode" presStyleCnt="0"/>
      <dgm:spPr/>
    </dgm:pt>
    <dgm:pt modelId="{E24CD259-0C6B-4639-8944-343DB25B266F}" type="pres">
      <dgm:prSet presAssocID="{260BF902-F421-47E8-A187-F4A0BD6306AC}" presName="bgRect" presStyleLbl="bgShp" presStyleIdx="1" presStyleCnt="3"/>
      <dgm:spPr/>
    </dgm:pt>
    <dgm:pt modelId="{9D8F7D50-AF55-4F5E-88CD-2DF8AB07EC23}" type="pres">
      <dgm:prSet presAssocID="{260BF902-F421-47E8-A187-F4A0BD6306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2917185-9652-4ABA-8DE4-B9AC067189AA}" type="pres">
      <dgm:prSet presAssocID="{260BF902-F421-47E8-A187-F4A0BD6306AC}" presName="spaceRect" presStyleCnt="0"/>
      <dgm:spPr/>
    </dgm:pt>
    <dgm:pt modelId="{78F5068A-6E38-4357-B602-E0F27C7963DD}" type="pres">
      <dgm:prSet presAssocID="{260BF902-F421-47E8-A187-F4A0BD6306AC}" presName="parTx" presStyleLbl="revTx" presStyleIdx="1" presStyleCnt="3">
        <dgm:presLayoutVars>
          <dgm:chMax val="0"/>
          <dgm:chPref val="0"/>
        </dgm:presLayoutVars>
      </dgm:prSet>
      <dgm:spPr/>
    </dgm:pt>
    <dgm:pt modelId="{FDC2F663-A541-40C1-B961-BA8B50C738B9}" type="pres">
      <dgm:prSet presAssocID="{1B05C8B9-0E14-4B69-B435-955C0FA16867}" presName="sibTrans" presStyleCnt="0"/>
      <dgm:spPr/>
    </dgm:pt>
    <dgm:pt modelId="{8EFDFEFA-E2FA-43BF-B4DA-9F4333E8AB27}" type="pres">
      <dgm:prSet presAssocID="{266D69AF-C498-4BE4-B0E5-F297E80B73CD}" presName="compNode" presStyleCnt="0"/>
      <dgm:spPr/>
    </dgm:pt>
    <dgm:pt modelId="{5080D6B3-251C-4B18-B745-A196EFD10046}" type="pres">
      <dgm:prSet presAssocID="{266D69AF-C498-4BE4-B0E5-F297E80B73CD}" presName="bgRect" presStyleLbl="bgShp" presStyleIdx="2" presStyleCnt="3"/>
      <dgm:spPr/>
    </dgm:pt>
    <dgm:pt modelId="{B47E2584-877D-4FC1-B7A9-D8AB3EF03D2F}" type="pres">
      <dgm:prSet presAssocID="{266D69AF-C498-4BE4-B0E5-F297E80B73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4BA68A3-B6C4-4CD4-A194-097887F51F72}" type="pres">
      <dgm:prSet presAssocID="{266D69AF-C498-4BE4-B0E5-F297E80B73CD}" presName="spaceRect" presStyleCnt="0"/>
      <dgm:spPr/>
    </dgm:pt>
    <dgm:pt modelId="{8C8BD744-9880-48F7-B046-2D20DD80C051}" type="pres">
      <dgm:prSet presAssocID="{266D69AF-C498-4BE4-B0E5-F297E80B73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A0823A-4264-4995-9217-E9733D19CA28}" srcId="{5D05B7B7-C788-42A2-9FFE-C5BA37E3694C}" destId="{7FE324C0-367F-445C-BDAC-91847E536F0C}" srcOrd="0" destOrd="0" parTransId="{8ACF11EF-0375-4500-BC4A-F810C80F2D69}" sibTransId="{E477DEE2-2BA2-42EA-97AE-5EAA91B67413}"/>
    <dgm:cxn modelId="{0A9FA63E-32B8-457F-97D4-A4C9F2692668}" srcId="{5D05B7B7-C788-42A2-9FFE-C5BA37E3694C}" destId="{260BF902-F421-47E8-A187-F4A0BD6306AC}" srcOrd="1" destOrd="0" parTransId="{B53FDDE8-81AE-48AC-9D24-28B3D3D6EE54}" sibTransId="{1B05C8B9-0E14-4B69-B435-955C0FA16867}"/>
    <dgm:cxn modelId="{44FC7661-242C-4610-B524-C5BACE07FC75}" type="presOf" srcId="{7FE324C0-367F-445C-BDAC-91847E536F0C}" destId="{23CFCCD7-13A1-4CE9-80A1-3A5813603780}" srcOrd="0" destOrd="0" presId="urn:microsoft.com/office/officeart/2018/2/layout/IconVerticalSolidList"/>
    <dgm:cxn modelId="{90C65B63-830E-4376-824D-CF860301BEE9}" type="presOf" srcId="{5D05B7B7-C788-42A2-9FFE-C5BA37E3694C}" destId="{D50C6F5B-8E24-4933-AE0B-4A2F71411A12}" srcOrd="0" destOrd="0" presId="urn:microsoft.com/office/officeart/2018/2/layout/IconVerticalSolidList"/>
    <dgm:cxn modelId="{DACD766A-AF25-4A5C-944B-39B81C25DD6A}" type="presOf" srcId="{266D69AF-C498-4BE4-B0E5-F297E80B73CD}" destId="{8C8BD744-9880-48F7-B046-2D20DD80C051}" srcOrd="0" destOrd="0" presId="urn:microsoft.com/office/officeart/2018/2/layout/IconVerticalSolidList"/>
    <dgm:cxn modelId="{7706E189-6426-4D0B-A8C0-30328DDC4D3D}" srcId="{5D05B7B7-C788-42A2-9FFE-C5BA37E3694C}" destId="{266D69AF-C498-4BE4-B0E5-F297E80B73CD}" srcOrd="2" destOrd="0" parTransId="{79A90105-0D30-4E04-8B6B-60B65418F33A}" sibTransId="{623881B2-C3F0-407C-90D6-AF6C90E4BC18}"/>
    <dgm:cxn modelId="{476845FB-D5DB-4851-A15C-7A837684CADE}" type="presOf" srcId="{260BF902-F421-47E8-A187-F4A0BD6306AC}" destId="{78F5068A-6E38-4357-B602-E0F27C7963DD}" srcOrd="0" destOrd="0" presId="urn:microsoft.com/office/officeart/2018/2/layout/IconVerticalSolidList"/>
    <dgm:cxn modelId="{30554329-DA83-460D-8D34-AF6D118DE8D6}" type="presParOf" srcId="{D50C6F5B-8E24-4933-AE0B-4A2F71411A12}" destId="{276735C3-2377-4CAE-A649-E52A6C151610}" srcOrd="0" destOrd="0" presId="urn:microsoft.com/office/officeart/2018/2/layout/IconVerticalSolidList"/>
    <dgm:cxn modelId="{A53F55F0-C76F-4A6A-A34E-E61E9E8DCF67}" type="presParOf" srcId="{276735C3-2377-4CAE-A649-E52A6C151610}" destId="{DE1EF912-7A69-4F45-8236-418857DB8894}" srcOrd="0" destOrd="0" presId="urn:microsoft.com/office/officeart/2018/2/layout/IconVerticalSolidList"/>
    <dgm:cxn modelId="{E2A010C0-B687-4BEA-984E-E7452B2F8E36}" type="presParOf" srcId="{276735C3-2377-4CAE-A649-E52A6C151610}" destId="{2E0F0F28-823D-449A-8844-E1B7269EAA95}" srcOrd="1" destOrd="0" presId="urn:microsoft.com/office/officeart/2018/2/layout/IconVerticalSolidList"/>
    <dgm:cxn modelId="{FE506FE6-6F33-4CCC-9DB6-101AF5BAF8A5}" type="presParOf" srcId="{276735C3-2377-4CAE-A649-E52A6C151610}" destId="{A4532427-3966-46B2-826C-FC016F7802C8}" srcOrd="2" destOrd="0" presId="urn:microsoft.com/office/officeart/2018/2/layout/IconVerticalSolidList"/>
    <dgm:cxn modelId="{161D979A-9EA6-487C-A7A8-C0766424BA16}" type="presParOf" srcId="{276735C3-2377-4CAE-A649-E52A6C151610}" destId="{23CFCCD7-13A1-4CE9-80A1-3A5813603780}" srcOrd="3" destOrd="0" presId="urn:microsoft.com/office/officeart/2018/2/layout/IconVerticalSolidList"/>
    <dgm:cxn modelId="{9CBC90B0-A415-46E3-8467-5A84E5903F0E}" type="presParOf" srcId="{D50C6F5B-8E24-4933-AE0B-4A2F71411A12}" destId="{061694D8-248B-42C8-9A35-94C24A5E21C6}" srcOrd="1" destOrd="0" presId="urn:microsoft.com/office/officeart/2018/2/layout/IconVerticalSolidList"/>
    <dgm:cxn modelId="{B2D49133-C4E9-41DB-B079-9961F2D2B619}" type="presParOf" srcId="{D50C6F5B-8E24-4933-AE0B-4A2F71411A12}" destId="{BE1CCE28-E55F-4FE2-80B4-971670D8384E}" srcOrd="2" destOrd="0" presId="urn:microsoft.com/office/officeart/2018/2/layout/IconVerticalSolidList"/>
    <dgm:cxn modelId="{0468958F-3479-49CD-B572-A8F3C1169BC0}" type="presParOf" srcId="{BE1CCE28-E55F-4FE2-80B4-971670D8384E}" destId="{E24CD259-0C6B-4639-8944-343DB25B266F}" srcOrd="0" destOrd="0" presId="urn:microsoft.com/office/officeart/2018/2/layout/IconVerticalSolidList"/>
    <dgm:cxn modelId="{B75D9760-340C-4826-8DD6-20EAB0EDAA92}" type="presParOf" srcId="{BE1CCE28-E55F-4FE2-80B4-971670D8384E}" destId="{9D8F7D50-AF55-4F5E-88CD-2DF8AB07EC23}" srcOrd="1" destOrd="0" presId="urn:microsoft.com/office/officeart/2018/2/layout/IconVerticalSolidList"/>
    <dgm:cxn modelId="{CD344FE2-CD9F-4E0A-91FC-FC69DC9E67B6}" type="presParOf" srcId="{BE1CCE28-E55F-4FE2-80B4-971670D8384E}" destId="{72917185-9652-4ABA-8DE4-B9AC067189AA}" srcOrd="2" destOrd="0" presId="urn:microsoft.com/office/officeart/2018/2/layout/IconVerticalSolidList"/>
    <dgm:cxn modelId="{6B967C40-2B27-416C-A329-6E6E9707F685}" type="presParOf" srcId="{BE1CCE28-E55F-4FE2-80B4-971670D8384E}" destId="{78F5068A-6E38-4357-B602-E0F27C7963DD}" srcOrd="3" destOrd="0" presId="urn:microsoft.com/office/officeart/2018/2/layout/IconVerticalSolidList"/>
    <dgm:cxn modelId="{CBCBBAB2-DC1B-405C-A68A-4D701ADB1FBB}" type="presParOf" srcId="{D50C6F5B-8E24-4933-AE0B-4A2F71411A12}" destId="{FDC2F663-A541-40C1-B961-BA8B50C738B9}" srcOrd="3" destOrd="0" presId="urn:microsoft.com/office/officeart/2018/2/layout/IconVerticalSolidList"/>
    <dgm:cxn modelId="{0DE03D02-72C3-4E35-BC30-14052CE655A9}" type="presParOf" srcId="{D50C6F5B-8E24-4933-AE0B-4A2F71411A12}" destId="{8EFDFEFA-E2FA-43BF-B4DA-9F4333E8AB27}" srcOrd="4" destOrd="0" presId="urn:microsoft.com/office/officeart/2018/2/layout/IconVerticalSolidList"/>
    <dgm:cxn modelId="{26D3619B-9458-45BA-929B-95203957B546}" type="presParOf" srcId="{8EFDFEFA-E2FA-43BF-B4DA-9F4333E8AB27}" destId="{5080D6B3-251C-4B18-B745-A196EFD10046}" srcOrd="0" destOrd="0" presId="urn:microsoft.com/office/officeart/2018/2/layout/IconVerticalSolidList"/>
    <dgm:cxn modelId="{A0A6ECDD-6789-4428-88DF-7FC29C786A98}" type="presParOf" srcId="{8EFDFEFA-E2FA-43BF-B4DA-9F4333E8AB27}" destId="{B47E2584-877D-4FC1-B7A9-D8AB3EF03D2F}" srcOrd="1" destOrd="0" presId="urn:microsoft.com/office/officeart/2018/2/layout/IconVerticalSolidList"/>
    <dgm:cxn modelId="{955A682C-4C0A-49E1-9912-DDA9E0BF7769}" type="presParOf" srcId="{8EFDFEFA-E2FA-43BF-B4DA-9F4333E8AB27}" destId="{C4BA68A3-B6C4-4CD4-A194-097887F51F72}" srcOrd="2" destOrd="0" presId="urn:microsoft.com/office/officeart/2018/2/layout/IconVerticalSolidList"/>
    <dgm:cxn modelId="{56B3453A-9317-4DDA-AEE2-EC384B29B50F}" type="presParOf" srcId="{8EFDFEFA-E2FA-43BF-B4DA-9F4333E8AB27}" destId="{8C8BD744-9880-48F7-B046-2D20DD80C0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05B7B7-C788-42A2-9FFE-C5BA37E369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FE324C0-367F-445C-BDAC-91847E536F0C}">
      <dgm:prSet/>
      <dgm:spPr/>
      <dgm:t>
        <a:bodyPr/>
        <a:lstStyle/>
        <a:p>
          <a:r>
            <a:rPr lang="en-ZA" dirty="0"/>
            <a:t>P(Colour= Red∣Apple=No)= Number of colour=Green / Number of Apple=No = 0/5= 0</a:t>
          </a:r>
          <a:endParaRPr lang="en-US" dirty="0"/>
        </a:p>
      </dgm:t>
    </dgm:pt>
    <dgm:pt modelId="{8ACF11EF-0375-4500-BC4A-F810C80F2D69}" type="parTrans" cxnId="{87A0823A-4264-4995-9217-E9733D19CA28}">
      <dgm:prSet/>
      <dgm:spPr/>
      <dgm:t>
        <a:bodyPr/>
        <a:lstStyle/>
        <a:p>
          <a:endParaRPr lang="en-US"/>
        </a:p>
      </dgm:t>
    </dgm:pt>
    <dgm:pt modelId="{E477DEE2-2BA2-42EA-97AE-5EAA91B67413}" type="sibTrans" cxnId="{87A0823A-4264-4995-9217-E9733D19CA28}">
      <dgm:prSet/>
      <dgm:spPr/>
      <dgm:t>
        <a:bodyPr/>
        <a:lstStyle/>
        <a:p>
          <a:endParaRPr lang="en-US"/>
        </a:p>
      </dgm:t>
    </dgm:pt>
    <dgm:pt modelId="{260BF902-F421-47E8-A187-F4A0BD6306AC}">
      <dgm:prSet/>
      <dgm:spPr/>
      <dgm:t>
        <a:bodyPr/>
        <a:lstStyle/>
        <a:p>
          <a:r>
            <a:rPr lang="en-ZA" dirty="0"/>
            <a:t>P(Size= Small∣Apple=No)= Number of Size=Large / Number of Apple=No = 2/5= 0,4</a:t>
          </a:r>
          <a:endParaRPr lang="en-US" dirty="0"/>
        </a:p>
      </dgm:t>
    </dgm:pt>
    <dgm:pt modelId="{B53FDDE8-81AE-48AC-9D24-28B3D3D6EE54}" type="parTrans" cxnId="{0A9FA63E-32B8-457F-97D4-A4C9F2692668}">
      <dgm:prSet/>
      <dgm:spPr/>
      <dgm:t>
        <a:bodyPr/>
        <a:lstStyle/>
        <a:p>
          <a:endParaRPr lang="en-US"/>
        </a:p>
      </dgm:t>
    </dgm:pt>
    <dgm:pt modelId="{1B05C8B9-0E14-4B69-B435-955C0FA16867}" type="sibTrans" cxnId="{0A9FA63E-32B8-457F-97D4-A4C9F2692668}">
      <dgm:prSet/>
      <dgm:spPr/>
      <dgm:t>
        <a:bodyPr/>
        <a:lstStyle/>
        <a:p>
          <a:endParaRPr lang="en-US"/>
        </a:p>
      </dgm:t>
    </dgm:pt>
    <dgm:pt modelId="{266D69AF-C498-4BE4-B0E5-F297E80B73CD}">
      <dgm:prSet/>
      <dgm:spPr/>
      <dgm:t>
        <a:bodyPr/>
        <a:lstStyle/>
        <a:p>
          <a:r>
            <a:rPr lang="en-ZA" dirty="0"/>
            <a:t>P(Texture= </a:t>
          </a:r>
          <a:r>
            <a:rPr lang="en-ZA" dirty="0" err="1"/>
            <a:t>smooth∣Apple</a:t>
          </a:r>
          <a:r>
            <a:rPr lang="en-ZA" dirty="0"/>
            <a:t>=No)= Number of Texture=Rough / Number of Apple=No = 3/5= 0,6</a:t>
          </a:r>
          <a:endParaRPr lang="en-US" dirty="0"/>
        </a:p>
      </dgm:t>
    </dgm:pt>
    <dgm:pt modelId="{79A90105-0D30-4E04-8B6B-60B65418F33A}" type="parTrans" cxnId="{7706E189-6426-4D0B-A8C0-30328DDC4D3D}">
      <dgm:prSet/>
      <dgm:spPr/>
      <dgm:t>
        <a:bodyPr/>
        <a:lstStyle/>
        <a:p>
          <a:endParaRPr lang="en-US"/>
        </a:p>
      </dgm:t>
    </dgm:pt>
    <dgm:pt modelId="{623881B2-C3F0-407C-90D6-AF6C90E4BC18}" type="sibTrans" cxnId="{7706E189-6426-4D0B-A8C0-30328DDC4D3D}">
      <dgm:prSet/>
      <dgm:spPr/>
      <dgm:t>
        <a:bodyPr/>
        <a:lstStyle/>
        <a:p>
          <a:endParaRPr lang="en-US"/>
        </a:p>
      </dgm:t>
    </dgm:pt>
    <dgm:pt modelId="{D50C6F5B-8E24-4933-AE0B-4A2F71411A12}" type="pres">
      <dgm:prSet presAssocID="{5D05B7B7-C788-42A2-9FFE-C5BA37E3694C}" presName="root" presStyleCnt="0">
        <dgm:presLayoutVars>
          <dgm:dir/>
          <dgm:resizeHandles val="exact"/>
        </dgm:presLayoutVars>
      </dgm:prSet>
      <dgm:spPr/>
    </dgm:pt>
    <dgm:pt modelId="{276735C3-2377-4CAE-A649-E52A6C151610}" type="pres">
      <dgm:prSet presAssocID="{7FE324C0-367F-445C-BDAC-91847E536F0C}" presName="compNode" presStyleCnt="0"/>
      <dgm:spPr/>
    </dgm:pt>
    <dgm:pt modelId="{DE1EF912-7A69-4F45-8236-418857DB8894}" type="pres">
      <dgm:prSet presAssocID="{7FE324C0-367F-445C-BDAC-91847E536F0C}" presName="bgRect" presStyleLbl="bgShp" presStyleIdx="0" presStyleCnt="3" custLinFactNeighborX="-309" custLinFactNeighborY="-34455"/>
      <dgm:spPr/>
    </dgm:pt>
    <dgm:pt modelId="{2E0F0F28-823D-449A-8844-E1B7269EAA95}" type="pres">
      <dgm:prSet presAssocID="{7FE324C0-367F-445C-BDAC-91847E536F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4532427-3966-46B2-826C-FC016F7802C8}" type="pres">
      <dgm:prSet presAssocID="{7FE324C0-367F-445C-BDAC-91847E536F0C}" presName="spaceRect" presStyleCnt="0"/>
      <dgm:spPr/>
    </dgm:pt>
    <dgm:pt modelId="{23CFCCD7-13A1-4CE9-80A1-3A5813603780}" type="pres">
      <dgm:prSet presAssocID="{7FE324C0-367F-445C-BDAC-91847E536F0C}" presName="parTx" presStyleLbl="revTx" presStyleIdx="0" presStyleCnt="3">
        <dgm:presLayoutVars>
          <dgm:chMax val="0"/>
          <dgm:chPref val="0"/>
        </dgm:presLayoutVars>
      </dgm:prSet>
      <dgm:spPr/>
    </dgm:pt>
    <dgm:pt modelId="{061694D8-248B-42C8-9A35-94C24A5E21C6}" type="pres">
      <dgm:prSet presAssocID="{E477DEE2-2BA2-42EA-97AE-5EAA91B67413}" presName="sibTrans" presStyleCnt="0"/>
      <dgm:spPr/>
    </dgm:pt>
    <dgm:pt modelId="{BE1CCE28-E55F-4FE2-80B4-971670D8384E}" type="pres">
      <dgm:prSet presAssocID="{260BF902-F421-47E8-A187-F4A0BD6306AC}" presName="compNode" presStyleCnt="0"/>
      <dgm:spPr/>
    </dgm:pt>
    <dgm:pt modelId="{E24CD259-0C6B-4639-8944-343DB25B266F}" type="pres">
      <dgm:prSet presAssocID="{260BF902-F421-47E8-A187-F4A0BD6306AC}" presName="bgRect" presStyleLbl="bgShp" presStyleIdx="1" presStyleCnt="3"/>
      <dgm:spPr/>
    </dgm:pt>
    <dgm:pt modelId="{9D8F7D50-AF55-4F5E-88CD-2DF8AB07EC23}" type="pres">
      <dgm:prSet presAssocID="{260BF902-F421-47E8-A187-F4A0BD6306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2917185-9652-4ABA-8DE4-B9AC067189AA}" type="pres">
      <dgm:prSet presAssocID="{260BF902-F421-47E8-A187-F4A0BD6306AC}" presName="spaceRect" presStyleCnt="0"/>
      <dgm:spPr/>
    </dgm:pt>
    <dgm:pt modelId="{78F5068A-6E38-4357-B602-E0F27C7963DD}" type="pres">
      <dgm:prSet presAssocID="{260BF902-F421-47E8-A187-F4A0BD6306AC}" presName="parTx" presStyleLbl="revTx" presStyleIdx="1" presStyleCnt="3">
        <dgm:presLayoutVars>
          <dgm:chMax val="0"/>
          <dgm:chPref val="0"/>
        </dgm:presLayoutVars>
      </dgm:prSet>
      <dgm:spPr/>
    </dgm:pt>
    <dgm:pt modelId="{FDC2F663-A541-40C1-B961-BA8B50C738B9}" type="pres">
      <dgm:prSet presAssocID="{1B05C8B9-0E14-4B69-B435-955C0FA16867}" presName="sibTrans" presStyleCnt="0"/>
      <dgm:spPr/>
    </dgm:pt>
    <dgm:pt modelId="{8EFDFEFA-E2FA-43BF-B4DA-9F4333E8AB27}" type="pres">
      <dgm:prSet presAssocID="{266D69AF-C498-4BE4-B0E5-F297E80B73CD}" presName="compNode" presStyleCnt="0"/>
      <dgm:spPr/>
    </dgm:pt>
    <dgm:pt modelId="{5080D6B3-251C-4B18-B745-A196EFD10046}" type="pres">
      <dgm:prSet presAssocID="{266D69AF-C498-4BE4-B0E5-F297E80B73CD}" presName="bgRect" presStyleLbl="bgShp" presStyleIdx="2" presStyleCnt="3"/>
      <dgm:spPr/>
    </dgm:pt>
    <dgm:pt modelId="{B47E2584-877D-4FC1-B7A9-D8AB3EF03D2F}" type="pres">
      <dgm:prSet presAssocID="{266D69AF-C498-4BE4-B0E5-F297E80B73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4BA68A3-B6C4-4CD4-A194-097887F51F72}" type="pres">
      <dgm:prSet presAssocID="{266D69AF-C498-4BE4-B0E5-F297E80B73CD}" presName="spaceRect" presStyleCnt="0"/>
      <dgm:spPr/>
    </dgm:pt>
    <dgm:pt modelId="{8C8BD744-9880-48F7-B046-2D20DD80C051}" type="pres">
      <dgm:prSet presAssocID="{266D69AF-C498-4BE4-B0E5-F297E80B73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A0823A-4264-4995-9217-E9733D19CA28}" srcId="{5D05B7B7-C788-42A2-9FFE-C5BA37E3694C}" destId="{7FE324C0-367F-445C-BDAC-91847E536F0C}" srcOrd="0" destOrd="0" parTransId="{8ACF11EF-0375-4500-BC4A-F810C80F2D69}" sibTransId="{E477DEE2-2BA2-42EA-97AE-5EAA91B67413}"/>
    <dgm:cxn modelId="{0A9FA63E-32B8-457F-97D4-A4C9F2692668}" srcId="{5D05B7B7-C788-42A2-9FFE-C5BA37E3694C}" destId="{260BF902-F421-47E8-A187-F4A0BD6306AC}" srcOrd="1" destOrd="0" parTransId="{B53FDDE8-81AE-48AC-9D24-28B3D3D6EE54}" sibTransId="{1B05C8B9-0E14-4B69-B435-955C0FA16867}"/>
    <dgm:cxn modelId="{44FC7661-242C-4610-B524-C5BACE07FC75}" type="presOf" srcId="{7FE324C0-367F-445C-BDAC-91847E536F0C}" destId="{23CFCCD7-13A1-4CE9-80A1-3A5813603780}" srcOrd="0" destOrd="0" presId="urn:microsoft.com/office/officeart/2018/2/layout/IconVerticalSolidList"/>
    <dgm:cxn modelId="{90C65B63-830E-4376-824D-CF860301BEE9}" type="presOf" srcId="{5D05B7B7-C788-42A2-9FFE-C5BA37E3694C}" destId="{D50C6F5B-8E24-4933-AE0B-4A2F71411A12}" srcOrd="0" destOrd="0" presId="urn:microsoft.com/office/officeart/2018/2/layout/IconVerticalSolidList"/>
    <dgm:cxn modelId="{DACD766A-AF25-4A5C-944B-39B81C25DD6A}" type="presOf" srcId="{266D69AF-C498-4BE4-B0E5-F297E80B73CD}" destId="{8C8BD744-9880-48F7-B046-2D20DD80C051}" srcOrd="0" destOrd="0" presId="urn:microsoft.com/office/officeart/2018/2/layout/IconVerticalSolidList"/>
    <dgm:cxn modelId="{7706E189-6426-4D0B-A8C0-30328DDC4D3D}" srcId="{5D05B7B7-C788-42A2-9FFE-C5BA37E3694C}" destId="{266D69AF-C498-4BE4-B0E5-F297E80B73CD}" srcOrd="2" destOrd="0" parTransId="{79A90105-0D30-4E04-8B6B-60B65418F33A}" sibTransId="{623881B2-C3F0-407C-90D6-AF6C90E4BC18}"/>
    <dgm:cxn modelId="{476845FB-D5DB-4851-A15C-7A837684CADE}" type="presOf" srcId="{260BF902-F421-47E8-A187-F4A0BD6306AC}" destId="{78F5068A-6E38-4357-B602-E0F27C7963DD}" srcOrd="0" destOrd="0" presId="urn:microsoft.com/office/officeart/2018/2/layout/IconVerticalSolidList"/>
    <dgm:cxn modelId="{30554329-DA83-460D-8D34-AF6D118DE8D6}" type="presParOf" srcId="{D50C6F5B-8E24-4933-AE0B-4A2F71411A12}" destId="{276735C3-2377-4CAE-A649-E52A6C151610}" srcOrd="0" destOrd="0" presId="urn:microsoft.com/office/officeart/2018/2/layout/IconVerticalSolidList"/>
    <dgm:cxn modelId="{A53F55F0-C76F-4A6A-A34E-E61E9E8DCF67}" type="presParOf" srcId="{276735C3-2377-4CAE-A649-E52A6C151610}" destId="{DE1EF912-7A69-4F45-8236-418857DB8894}" srcOrd="0" destOrd="0" presId="urn:microsoft.com/office/officeart/2018/2/layout/IconVerticalSolidList"/>
    <dgm:cxn modelId="{E2A010C0-B687-4BEA-984E-E7452B2F8E36}" type="presParOf" srcId="{276735C3-2377-4CAE-A649-E52A6C151610}" destId="{2E0F0F28-823D-449A-8844-E1B7269EAA95}" srcOrd="1" destOrd="0" presId="urn:microsoft.com/office/officeart/2018/2/layout/IconVerticalSolidList"/>
    <dgm:cxn modelId="{FE506FE6-6F33-4CCC-9DB6-101AF5BAF8A5}" type="presParOf" srcId="{276735C3-2377-4CAE-A649-E52A6C151610}" destId="{A4532427-3966-46B2-826C-FC016F7802C8}" srcOrd="2" destOrd="0" presId="urn:microsoft.com/office/officeart/2018/2/layout/IconVerticalSolidList"/>
    <dgm:cxn modelId="{161D979A-9EA6-487C-A7A8-C0766424BA16}" type="presParOf" srcId="{276735C3-2377-4CAE-A649-E52A6C151610}" destId="{23CFCCD7-13A1-4CE9-80A1-3A5813603780}" srcOrd="3" destOrd="0" presId="urn:microsoft.com/office/officeart/2018/2/layout/IconVerticalSolidList"/>
    <dgm:cxn modelId="{9CBC90B0-A415-46E3-8467-5A84E5903F0E}" type="presParOf" srcId="{D50C6F5B-8E24-4933-AE0B-4A2F71411A12}" destId="{061694D8-248B-42C8-9A35-94C24A5E21C6}" srcOrd="1" destOrd="0" presId="urn:microsoft.com/office/officeart/2018/2/layout/IconVerticalSolidList"/>
    <dgm:cxn modelId="{B2D49133-C4E9-41DB-B079-9961F2D2B619}" type="presParOf" srcId="{D50C6F5B-8E24-4933-AE0B-4A2F71411A12}" destId="{BE1CCE28-E55F-4FE2-80B4-971670D8384E}" srcOrd="2" destOrd="0" presId="urn:microsoft.com/office/officeart/2018/2/layout/IconVerticalSolidList"/>
    <dgm:cxn modelId="{0468958F-3479-49CD-B572-A8F3C1169BC0}" type="presParOf" srcId="{BE1CCE28-E55F-4FE2-80B4-971670D8384E}" destId="{E24CD259-0C6B-4639-8944-343DB25B266F}" srcOrd="0" destOrd="0" presId="urn:microsoft.com/office/officeart/2018/2/layout/IconVerticalSolidList"/>
    <dgm:cxn modelId="{B75D9760-340C-4826-8DD6-20EAB0EDAA92}" type="presParOf" srcId="{BE1CCE28-E55F-4FE2-80B4-971670D8384E}" destId="{9D8F7D50-AF55-4F5E-88CD-2DF8AB07EC23}" srcOrd="1" destOrd="0" presId="urn:microsoft.com/office/officeart/2018/2/layout/IconVerticalSolidList"/>
    <dgm:cxn modelId="{CD344FE2-CD9F-4E0A-91FC-FC69DC9E67B6}" type="presParOf" srcId="{BE1CCE28-E55F-4FE2-80B4-971670D8384E}" destId="{72917185-9652-4ABA-8DE4-B9AC067189AA}" srcOrd="2" destOrd="0" presId="urn:microsoft.com/office/officeart/2018/2/layout/IconVerticalSolidList"/>
    <dgm:cxn modelId="{6B967C40-2B27-416C-A329-6E6E9707F685}" type="presParOf" srcId="{BE1CCE28-E55F-4FE2-80B4-971670D8384E}" destId="{78F5068A-6E38-4357-B602-E0F27C7963DD}" srcOrd="3" destOrd="0" presId="urn:microsoft.com/office/officeart/2018/2/layout/IconVerticalSolidList"/>
    <dgm:cxn modelId="{CBCBBAB2-DC1B-405C-A68A-4D701ADB1FBB}" type="presParOf" srcId="{D50C6F5B-8E24-4933-AE0B-4A2F71411A12}" destId="{FDC2F663-A541-40C1-B961-BA8B50C738B9}" srcOrd="3" destOrd="0" presId="urn:microsoft.com/office/officeart/2018/2/layout/IconVerticalSolidList"/>
    <dgm:cxn modelId="{0DE03D02-72C3-4E35-BC30-14052CE655A9}" type="presParOf" srcId="{D50C6F5B-8E24-4933-AE0B-4A2F71411A12}" destId="{8EFDFEFA-E2FA-43BF-B4DA-9F4333E8AB27}" srcOrd="4" destOrd="0" presId="urn:microsoft.com/office/officeart/2018/2/layout/IconVerticalSolidList"/>
    <dgm:cxn modelId="{26D3619B-9458-45BA-929B-95203957B546}" type="presParOf" srcId="{8EFDFEFA-E2FA-43BF-B4DA-9F4333E8AB27}" destId="{5080D6B3-251C-4B18-B745-A196EFD10046}" srcOrd="0" destOrd="0" presId="urn:microsoft.com/office/officeart/2018/2/layout/IconVerticalSolidList"/>
    <dgm:cxn modelId="{A0A6ECDD-6789-4428-88DF-7FC29C786A98}" type="presParOf" srcId="{8EFDFEFA-E2FA-43BF-B4DA-9F4333E8AB27}" destId="{B47E2584-877D-4FC1-B7A9-D8AB3EF03D2F}" srcOrd="1" destOrd="0" presId="urn:microsoft.com/office/officeart/2018/2/layout/IconVerticalSolidList"/>
    <dgm:cxn modelId="{955A682C-4C0A-49E1-9912-DDA9E0BF7769}" type="presParOf" srcId="{8EFDFEFA-E2FA-43BF-B4DA-9F4333E8AB27}" destId="{C4BA68A3-B6C4-4CD4-A194-097887F51F72}" srcOrd="2" destOrd="0" presId="urn:microsoft.com/office/officeart/2018/2/layout/IconVerticalSolidList"/>
    <dgm:cxn modelId="{56B3453A-9317-4DDA-AEE2-EC384B29B50F}" type="presParOf" srcId="{8EFDFEFA-E2FA-43BF-B4DA-9F4333E8AB27}" destId="{8C8BD744-9880-48F7-B046-2D20DD80C0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17BA79-85C8-4A6A-9B2F-D65B60B925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81E1DC-F45E-4467-97D0-16D8709FA6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4.1: </a:t>
          </a:r>
          <a:r>
            <a:rPr lang="en-ZA" dirty="0"/>
            <a:t>P(colour= </a:t>
          </a:r>
          <a:r>
            <a:rPr lang="en-ZA" dirty="0" err="1"/>
            <a:t>red∣size</a:t>
          </a:r>
          <a:r>
            <a:rPr lang="en-ZA" dirty="0"/>
            <a:t>=small, texture=smooth, weight= light)</a:t>
          </a:r>
          <a:r>
            <a:rPr lang="en-US" dirty="0"/>
            <a:t> = 0.048/0.048+ 0 = </a:t>
          </a:r>
          <a:r>
            <a:rPr lang="en-US" b="1" u="sng" dirty="0"/>
            <a:t>1</a:t>
          </a:r>
        </a:p>
      </dgm:t>
    </dgm:pt>
    <dgm:pt modelId="{5290D8C2-B104-49FD-ABD2-2152F1D589EF}" type="parTrans" cxnId="{43CEFFB9-4485-429D-85A6-780F262BC0A3}">
      <dgm:prSet/>
      <dgm:spPr/>
      <dgm:t>
        <a:bodyPr/>
        <a:lstStyle/>
        <a:p>
          <a:endParaRPr lang="en-US"/>
        </a:p>
      </dgm:t>
    </dgm:pt>
    <dgm:pt modelId="{7AA2E643-A08B-4217-A69A-A700578754C1}" type="sibTrans" cxnId="{43CEFFB9-4485-429D-85A6-780F262BC0A3}">
      <dgm:prSet/>
      <dgm:spPr/>
      <dgm:t>
        <a:bodyPr/>
        <a:lstStyle/>
        <a:p>
          <a:endParaRPr lang="en-US"/>
        </a:p>
      </dgm:t>
    </dgm:pt>
    <dgm:pt modelId="{921F2B7D-036F-427A-9D8C-29AC3884B5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4.2: </a:t>
          </a:r>
          <a:r>
            <a:rPr lang="en-ZA" dirty="0"/>
            <a:t>P(colour= </a:t>
          </a:r>
          <a:r>
            <a:rPr lang="en-ZA" dirty="0" err="1"/>
            <a:t>green∣size</a:t>
          </a:r>
          <a:r>
            <a:rPr lang="en-ZA" dirty="0"/>
            <a:t>=large, texture= rough, weight= heavy)</a:t>
          </a:r>
          <a:r>
            <a:rPr lang="en-US" dirty="0"/>
            <a:t> = 0/0.048+ 0 = 0</a:t>
          </a:r>
        </a:p>
      </dgm:t>
    </dgm:pt>
    <dgm:pt modelId="{F3BDBF4F-0226-4B58-96F6-41412764BC84}" type="parTrans" cxnId="{65B3D716-32E5-4E13-BBA8-A1B845443D20}">
      <dgm:prSet/>
      <dgm:spPr/>
      <dgm:t>
        <a:bodyPr/>
        <a:lstStyle/>
        <a:p>
          <a:endParaRPr lang="en-US"/>
        </a:p>
      </dgm:t>
    </dgm:pt>
    <dgm:pt modelId="{5DA17A20-9070-4B20-9BFB-DB714D30D286}" type="sibTrans" cxnId="{65B3D716-32E5-4E13-BBA8-A1B845443D20}">
      <dgm:prSet/>
      <dgm:spPr/>
      <dgm:t>
        <a:bodyPr/>
        <a:lstStyle/>
        <a:p>
          <a:endParaRPr lang="en-US"/>
        </a:p>
      </dgm:t>
    </dgm:pt>
    <dgm:pt modelId="{79F20F08-D9B3-4506-8C4F-80822FE6086C}" type="pres">
      <dgm:prSet presAssocID="{C317BA79-85C8-4A6A-9B2F-D65B60B925B9}" presName="root" presStyleCnt="0">
        <dgm:presLayoutVars>
          <dgm:dir/>
          <dgm:resizeHandles val="exact"/>
        </dgm:presLayoutVars>
      </dgm:prSet>
      <dgm:spPr/>
    </dgm:pt>
    <dgm:pt modelId="{D6D15322-7B8A-4677-AA0F-9FA74C261937}" type="pres">
      <dgm:prSet presAssocID="{EA81E1DC-F45E-4467-97D0-16D8709FA618}" presName="compNode" presStyleCnt="0"/>
      <dgm:spPr/>
    </dgm:pt>
    <dgm:pt modelId="{B42A39C6-DBFA-479F-B36C-F0E769CAB16A}" type="pres">
      <dgm:prSet presAssocID="{EA81E1DC-F45E-4467-97D0-16D8709FA618}" presName="iconBgRect" presStyleLbl="bgShp" presStyleIdx="0" presStyleCnt="2"/>
      <dgm:spPr/>
    </dgm:pt>
    <dgm:pt modelId="{3C58CAFE-1663-4DE3-A8A3-92B2009A02EF}" type="pres">
      <dgm:prSet presAssocID="{EA81E1DC-F45E-4467-97D0-16D8709FA6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98CF0B28-C54D-434B-86DD-DF4269C45467}" type="pres">
      <dgm:prSet presAssocID="{EA81E1DC-F45E-4467-97D0-16D8709FA618}" presName="spaceRect" presStyleCnt="0"/>
      <dgm:spPr/>
    </dgm:pt>
    <dgm:pt modelId="{B5E69EC5-5E24-4378-900E-23B29C8CDFF7}" type="pres">
      <dgm:prSet presAssocID="{EA81E1DC-F45E-4467-97D0-16D8709FA618}" presName="textRect" presStyleLbl="revTx" presStyleIdx="0" presStyleCnt="2">
        <dgm:presLayoutVars>
          <dgm:chMax val="1"/>
          <dgm:chPref val="1"/>
        </dgm:presLayoutVars>
      </dgm:prSet>
      <dgm:spPr/>
    </dgm:pt>
    <dgm:pt modelId="{9BDB363E-CD34-4299-A0A1-7E784E82D3D7}" type="pres">
      <dgm:prSet presAssocID="{7AA2E643-A08B-4217-A69A-A700578754C1}" presName="sibTrans" presStyleCnt="0"/>
      <dgm:spPr/>
    </dgm:pt>
    <dgm:pt modelId="{2A39AA50-3672-41C3-AFE8-B01C54AD4D82}" type="pres">
      <dgm:prSet presAssocID="{921F2B7D-036F-427A-9D8C-29AC3884B539}" presName="compNode" presStyleCnt="0"/>
      <dgm:spPr/>
    </dgm:pt>
    <dgm:pt modelId="{87D15668-5922-4FF4-81B4-D8CC5FA332AB}" type="pres">
      <dgm:prSet presAssocID="{921F2B7D-036F-427A-9D8C-29AC3884B539}" presName="iconBgRect" presStyleLbl="bgShp" presStyleIdx="1" presStyleCnt="2"/>
      <dgm:spPr/>
    </dgm:pt>
    <dgm:pt modelId="{6184515C-72A4-4D64-8651-2FAEBB4C90A1}" type="pres">
      <dgm:prSet presAssocID="{921F2B7D-036F-427A-9D8C-29AC3884B5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A16DF58-3D68-4916-AE62-79F4C90D5AA2}" type="pres">
      <dgm:prSet presAssocID="{921F2B7D-036F-427A-9D8C-29AC3884B539}" presName="spaceRect" presStyleCnt="0"/>
      <dgm:spPr/>
    </dgm:pt>
    <dgm:pt modelId="{DF540269-3904-42B4-A444-DB9E591D4FBB}" type="pres">
      <dgm:prSet presAssocID="{921F2B7D-036F-427A-9D8C-29AC3884B53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B3D716-32E5-4E13-BBA8-A1B845443D20}" srcId="{C317BA79-85C8-4A6A-9B2F-D65B60B925B9}" destId="{921F2B7D-036F-427A-9D8C-29AC3884B539}" srcOrd="1" destOrd="0" parTransId="{F3BDBF4F-0226-4B58-96F6-41412764BC84}" sibTransId="{5DA17A20-9070-4B20-9BFB-DB714D30D286}"/>
    <dgm:cxn modelId="{4B9209B7-1E8B-4B61-AC69-EE9D24DC468B}" type="presOf" srcId="{921F2B7D-036F-427A-9D8C-29AC3884B539}" destId="{DF540269-3904-42B4-A444-DB9E591D4FBB}" srcOrd="0" destOrd="0" presId="urn:microsoft.com/office/officeart/2018/5/layout/IconCircleLabelList"/>
    <dgm:cxn modelId="{43CEFFB9-4485-429D-85A6-780F262BC0A3}" srcId="{C317BA79-85C8-4A6A-9B2F-D65B60B925B9}" destId="{EA81E1DC-F45E-4467-97D0-16D8709FA618}" srcOrd="0" destOrd="0" parTransId="{5290D8C2-B104-49FD-ABD2-2152F1D589EF}" sibTransId="{7AA2E643-A08B-4217-A69A-A700578754C1}"/>
    <dgm:cxn modelId="{AD5F07C9-AEDF-4482-A483-C9460D327B85}" type="presOf" srcId="{C317BA79-85C8-4A6A-9B2F-D65B60B925B9}" destId="{79F20F08-D9B3-4506-8C4F-80822FE6086C}" srcOrd="0" destOrd="0" presId="urn:microsoft.com/office/officeart/2018/5/layout/IconCircleLabelList"/>
    <dgm:cxn modelId="{E032FEE4-3959-4F61-9101-972B3D825149}" type="presOf" srcId="{EA81E1DC-F45E-4467-97D0-16D8709FA618}" destId="{B5E69EC5-5E24-4378-900E-23B29C8CDFF7}" srcOrd="0" destOrd="0" presId="urn:microsoft.com/office/officeart/2018/5/layout/IconCircleLabelList"/>
    <dgm:cxn modelId="{ED177F66-BD86-45AF-8242-91B9FF7B47E9}" type="presParOf" srcId="{79F20F08-D9B3-4506-8C4F-80822FE6086C}" destId="{D6D15322-7B8A-4677-AA0F-9FA74C261937}" srcOrd="0" destOrd="0" presId="urn:microsoft.com/office/officeart/2018/5/layout/IconCircleLabelList"/>
    <dgm:cxn modelId="{B0A1C792-7C19-4D9B-89B4-22B651A16E5F}" type="presParOf" srcId="{D6D15322-7B8A-4677-AA0F-9FA74C261937}" destId="{B42A39C6-DBFA-479F-B36C-F0E769CAB16A}" srcOrd="0" destOrd="0" presId="urn:microsoft.com/office/officeart/2018/5/layout/IconCircleLabelList"/>
    <dgm:cxn modelId="{051D2816-0A27-43EB-9264-7083DE35BDC4}" type="presParOf" srcId="{D6D15322-7B8A-4677-AA0F-9FA74C261937}" destId="{3C58CAFE-1663-4DE3-A8A3-92B2009A02EF}" srcOrd="1" destOrd="0" presId="urn:microsoft.com/office/officeart/2018/5/layout/IconCircleLabelList"/>
    <dgm:cxn modelId="{9DB24355-35EA-44AF-AE7A-C4A46DE267D4}" type="presParOf" srcId="{D6D15322-7B8A-4677-AA0F-9FA74C261937}" destId="{98CF0B28-C54D-434B-86DD-DF4269C45467}" srcOrd="2" destOrd="0" presId="urn:microsoft.com/office/officeart/2018/5/layout/IconCircleLabelList"/>
    <dgm:cxn modelId="{0A4CD32E-E6D2-433F-8207-42BE8BEA00BE}" type="presParOf" srcId="{D6D15322-7B8A-4677-AA0F-9FA74C261937}" destId="{B5E69EC5-5E24-4378-900E-23B29C8CDFF7}" srcOrd="3" destOrd="0" presId="urn:microsoft.com/office/officeart/2018/5/layout/IconCircleLabelList"/>
    <dgm:cxn modelId="{8DBD9B59-E6B3-49B7-9E41-10A76BD3A64A}" type="presParOf" srcId="{79F20F08-D9B3-4506-8C4F-80822FE6086C}" destId="{9BDB363E-CD34-4299-A0A1-7E784E82D3D7}" srcOrd="1" destOrd="0" presId="urn:microsoft.com/office/officeart/2018/5/layout/IconCircleLabelList"/>
    <dgm:cxn modelId="{2DA0F772-76E6-4657-80A8-32D57804C6F5}" type="presParOf" srcId="{79F20F08-D9B3-4506-8C4F-80822FE6086C}" destId="{2A39AA50-3672-41C3-AFE8-B01C54AD4D82}" srcOrd="2" destOrd="0" presId="urn:microsoft.com/office/officeart/2018/5/layout/IconCircleLabelList"/>
    <dgm:cxn modelId="{AC556395-375E-46CD-82E8-F07C0E274A41}" type="presParOf" srcId="{2A39AA50-3672-41C3-AFE8-B01C54AD4D82}" destId="{87D15668-5922-4FF4-81B4-D8CC5FA332AB}" srcOrd="0" destOrd="0" presId="urn:microsoft.com/office/officeart/2018/5/layout/IconCircleLabelList"/>
    <dgm:cxn modelId="{A403C1B4-F400-43DF-89F9-CE8449F607AD}" type="presParOf" srcId="{2A39AA50-3672-41C3-AFE8-B01C54AD4D82}" destId="{6184515C-72A4-4D64-8651-2FAEBB4C90A1}" srcOrd="1" destOrd="0" presId="urn:microsoft.com/office/officeart/2018/5/layout/IconCircleLabelList"/>
    <dgm:cxn modelId="{5F056182-4FE6-4CC7-9BEF-FEEB266C67CA}" type="presParOf" srcId="{2A39AA50-3672-41C3-AFE8-B01C54AD4D82}" destId="{7A16DF58-3D68-4916-AE62-79F4C90D5AA2}" srcOrd="2" destOrd="0" presId="urn:microsoft.com/office/officeart/2018/5/layout/IconCircleLabelList"/>
    <dgm:cxn modelId="{97B2268B-96CE-47EC-97C4-EC715B29CA77}" type="presParOf" srcId="{2A39AA50-3672-41C3-AFE8-B01C54AD4D82}" destId="{DF540269-3904-42B4-A444-DB9E591D4F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1FF2B-940D-E94E-A9FB-34EAEDF45BBB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458105-F96A-1A41-9DD5-603CA6C713BD}">
      <dsp:nvSpPr>
        <dsp:cNvPr id="0" name=""/>
        <dsp:cNvSpPr/>
      </dsp:nvSpPr>
      <dsp:spPr>
        <a:xfrm>
          <a:off x="0" y="566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From the dataset determine P(Yes) and P(No)</a:t>
          </a:r>
        </a:p>
      </dsp:txBody>
      <dsp:txXfrm>
        <a:off x="0" y="566"/>
        <a:ext cx="5913437" cy="927191"/>
      </dsp:txXfrm>
    </dsp:sp>
    <dsp:sp modelId="{F4368069-38B0-C742-8B2C-E58A11D561F6}">
      <dsp:nvSpPr>
        <dsp:cNvPr id="0" name=""/>
        <dsp:cNvSpPr/>
      </dsp:nvSpPr>
      <dsp:spPr>
        <a:xfrm>
          <a:off x="0" y="927757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63FD9D-DABF-EE4B-92E8-613C694A4559}">
      <dsp:nvSpPr>
        <dsp:cNvPr id="0" name=""/>
        <dsp:cNvSpPr/>
      </dsp:nvSpPr>
      <dsp:spPr>
        <a:xfrm>
          <a:off x="0" y="927757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start with the target.</a:t>
          </a:r>
        </a:p>
      </dsp:txBody>
      <dsp:txXfrm>
        <a:off x="0" y="927757"/>
        <a:ext cx="5913437" cy="927191"/>
      </dsp:txXfrm>
    </dsp:sp>
    <dsp:sp modelId="{6C4C349D-EB28-1640-A4F5-634D470391C6}">
      <dsp:nvSpPr>
        <dsp:cNvPr id="0" name=""/>
        <dsp:cNvSpPr/>
      </dsp:nvSpPr>
      <dsp:spPr>
        <a:xfrm>
          <a:off x="0" y="1854948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165307-0308-EF49-A57E-A537327FD0C7}">
      <dsp:nvSpPr>
        <dsp:cNvPr id="0" name=""/>
        <dsp:cNvSpPr/>
      </dsp:nvSpPr>
      <dsp:spPr>
        <a:xfrm>
          <a:off x="0" y="1854948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FORMULA:</a:t>
          </a:r>
          <a:endParaRPr lang="en-US" sz="2700" kern="1200"/>
        </a:p>
      </dsp:txBody>
      <dsp:txXfrm>
        <a:off x="0" y="1854948"/>
        <a:ext cx="5913437" cy="927191"/>
      </dsp:txXfrm>
    </dsp:sp>
    <dsp:sp modelId="{E8B41425-4F2E-8A42-A0F2-1861760565B0}">
      <dsp:nvSpPr>
        <dsp:cNvPr id="0" name=""/>
        <dsp:cNvSpPr/>
      </dsp:nvSpPr>
      <dsp:spPr>
        <a:xfrm>
          <a:off x="0" y="2782139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5C983C-BAD4-A343-B66E-4B8F09C9EE0D}">
      <dsp:nvSpPr>
        <dsp:cNvPr id="0" name=""/>
        <dsp:cNvSpPr/>
      </dsp:nvSpPr>
      <dsp:spPr>
        <a:xfrm>
          <a:off x="0" y="2782139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P(Yes) = Number of 'Yes' / Total instances</a:t>
          </a:r>
          <a:endParaRPr lang="en-US" sz="2700" kern="1200" dirty="0"/>
        </a:p>
      </dsp:txBody>
      <dsp:txXfrm>
        <a:off x="0" y="2782139"/>
        <a:ext cx="5913437" cy="927191"/>
      </dsp:txXfrm>
    </dsp:sp>
    <dsp:sp modelId="{B28BF30B-191A-7146-92D0-DA01A15DB4BB}">
      <dsp:nvSpPr>
        <dsp:cNvPr id="0" name=""/>
        <dsp:cNvSpPr/>
      </dsp:nvSpPr>
      <dsp:spPr>
        <a:xfrm>
          <a:off x="0" y="3709330"/>
          <a:ext cx="591343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3E5981-1BBB-CD48-92D7-749BF3428D70}">
      <dsp:nvSpPr>
        <dsp:cNvPr id="0" name=""/>
        <dsp:cNvSpPr/>
      </dsp:nvSpPr>
      <dsp:spPr>
        <a:xfrm>
          <a:off x="0" y="3709330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/>
            <a:t>P(No) = Number of 'No' / Total instances</a:t>
          </a:r>
          <a:endParaRPr lang="en-US" sz="2700" kern="1200"/>
        </a:p>
      </dsp:txBody>
      <dsp:txXfrm>
        <a:off x="0" y="3709330"/>
        <a:ext cx="5913437" cy="927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AB4D3-D334-8B43-A17B-998DC9CCE111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3BE303-6302-E940-9253-F054387B37B8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 dirty="0"/>
            <a:t>P(Apple=Yes) = Number of 'Yes' in Apple / Total instances = </a:t>
          </a:r>
          <a:r>
            <a:rPr lang="en-ZA" sz="3300" b="1" kern="1200" dirty="0"/>
            <a:t>5/10 = 0.5</a:t>
          </a:r>
          <a:endParaRPr lang="en-US" sz="3300" kern="1200" dirty="0"/>
        </a:p>
      </dsp:txBody>
      <dsp:txXfrm>
        <a:off x="534947" y="649409"/>
        <a:ext cx="3962083" cy="2460051"/>
      </dsp:txXfrm>
    </dsp:sp>
    <dsp:sp modelId="{3F2CD6A5-C4A5-364A-B25D-C21DC7B5DCEE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5D0752-9E62-C04E-850F-A3B77D807092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 dirty="0"/>
            <a:t>P(Apple =No) = Number of 'No' in Apple / Total instances = </a:t>
          </a:r>
          <a:r>
            <a:rPr lang="en-ZA" sz="3300" b="1" kern="1200" dirty="0"/>
            <a:t>5/10 = 0.5</a:t>
          </a:r>
          <a:endParaRPr lang="en-US" sz="3300" kern="1200" dirty="0"/>
        </a:p>
      </dsp:txBody>
      <dsp:txXfrm>
        <a:off x="5564582" y="649409"/>
        <a:ext cx="3962083" cy="2460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5E1C6-E7A0-E94B-A60F-DFB84534BFF6}">
      <dsp:nvSpPr>
        <dsp:cNvPr id="0" name=""/>
        <dsp:cNvSpPr/>
      </dsp:nvSpPr>
      <dsp:spPr>
        <a:xfrm>
          <a:off x="0" y="428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600" kern="1200"/>
            <a:t>FEATURES</a:t>
          </a:r>
          <a:endParaRPr lang="en-US" sz="2600" kern="1200"/>
        </a:p>
      </dsp:txBody>
      <dsp:txXfrm>
        <a:off x="29700" y="33983"/>
        <a:ext cx="5854037" cy="549000"/>
      </dsp:txXfrm>
    </dsp:sp>
    <dsp:sp modelId="{BEE0FFFB-0C8A-2A45-967D-2C69C0F1B0F0}">
      <dsp:nvSpPr>
        <dsp:cNvPr id="0" name=""/>
        <dsp:cNvSpPr/>
      </dsp:nvSpPr>
      <dsp:spPr>
        <a:xfrm>
          <a:off x="0" y="687564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600" kern="1200" dirty="0"/>
            <a:t>In our dataset:</a:t>
          </a:r>
          <a:endParaRPr lang="en-US" sz="2600" kern="1200" dirty="0"/>
        </a:p>
      </dsp:txBody>
      <dsp:txXfrm>
        <a:off x="29700" y="717264"/>
        <a:ext cx="5854037" cy="549000"/>
      </dsp:txXfrm>
    </dsp:sp>
    <dsp:sp modelId="{943DAE84-E44C-2741-AD31-E38421FC590C}">
      <dsp:nvSpPr>
        <dsp:cNvPr id="0" name=""/>
        <dsp:cNvSpPr/>
      </dsp:nvSpPr>
      <dsp:spPr>
        <a:xfrm>
          <a:off x="0" y="1295964"/>
          <a:ext cx="5913437" cy="333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1750" rIns="17780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500" kern="1200" dirty="0"/>
            <a:t>P(</a:t>
          </a:r>
          <a:r>
            <a:rPr lang="en-ZA" sz="2000" kern="1200" dirty="0"/>
            <a:t>Colour = Red</a:t>
          </a:r>
          <a:r>
            <a:rPr lang="en-ZA" sz="2500" kern="1200" dirty="0"/>
            <a:t>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500" kern="1200" dirty="0"/>
            <a:t>P(</a:t>
          </a:r>
          <a:r>
            <a:rPr lang="en-ZA" sz="2000" kern="1200" dirty="0"/>
            <a:t>Size = Small</a:t>
          </a:r>
          <a:r>
            <a:rPr lang="en-ZA" sz="2500" kern="1200" dirty="0"/>
            <a:t>).           </a:t>
          </a:r>
          <a:r>
            <a:rPr lang="en-ZA" sz="2000" kern="1200" dirty="0"/>
            <a:t>P(Apple=Yes)</a:t>
          </a:r>
          <a:endParaRPr lang="en-US" sz="20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500" kern="1200" dirty="0"/>
            <a:t>P (</a:t>
          </a:r>
          <a:r>
            <a:rPr lang="en-ZA" sz="1800" kern="1200" dirty="0"/>
            <a:t>Texture =Smooth</a:t>
          </a:r>
          <a:r>
            <a:rPr lang="en-ZA" sz="2500" kern="1200" dirty="0"/>
            <a:t>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P(</a:t>
          </a:r>
          <a:r>
            <a:rPr lang="en-US" sz="2000" kern="1200" dirty="0"/>
            <a:t>Weight = light</a:t>
          </a:r>
          <a:r>
            <a:rPr lang="en-US" sz="2500" kern="1200" dirty="0"/>
            <a:t>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000" kern="1200" dirty="0"/>
            <a:t>P(</a:t>
          </a:r>
          <a:r>
            <a:rPr lang="en-ZA" sz="1800" kern="1200" dirty="0"/>
            <a:t>Colour = Green)</a:t>
          </a:r>
          <a:endParaRPr lang="en-US" sz="1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000" kern="1200" dirty="0"/>
            <a:t>P(Size = Larger).                  P(Apple=No)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000" kern="1200" dirty="0"/>
            <a:t>P (Texture = Rough)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P(Weight = Heavy)</a:t>
          </a:r>
        </a:p>
      </dsp:txBody>
      <dsp:txXfrm>
        <a:off x="0" y="1295964"/>
        <a:ext cx="5913437" cy="3336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EF912-7A69-4F45-8236-418857DB8894}">
      <dsp:nvSpPr>
        <dsp:cNvPr id="0" name=""/>
        <dsp:cNvSpPr/>
      </dsp:nvSpPr>
      <dsp:spPr>
        <a:xfrm>
          <a:off x="0" y="0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F0F28-823D-449A-8844-E1B7269EAA95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FCCD7-13A1-4CE9-80A1-3A5813603780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 dirty="0"/>
            <a:t>P(Colour= </a:t>
          </a:r>
          <a:r>
            <a:rPr lang="en-ZA" sz="2100" kern="1200" dirty="0" err="1"/>
            <a:t>Red∣Apple</a:t>
          </a:r>
          <a:r>
            <a:rPr lang="en-ZA" sz="2100" kern="1200" dirty="0"/>
            <a:t>=Yes)= Number of colour=Red / Number of Apple=Yes = 5/5= 1</a:t>
          </a:r>
          <a:endParaRPr lang="en-US" sz="2100" kern="1200" dirty="0"/>
        </a:p>
      </dsp:txBody>
      <dsp:txXfrm>
        <a:off x="1529865" y="566"/>
        <a:ext cx="4383571" cy="1324558"/>
      </dsp:txXfrm>
    </dsp:sp>
    <dsp:sp modelId="{E24CD259-0C6B-4639-8944-343DB25B266F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F7D50-AF55-4F5E-88CD-2DF8AB07EC23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5068A-6E38-4357-B602-E0F27C7963DD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 dirty="0"/>
            <a:t>P(Size= Small∣Apple=Yes)= Number of Size=Small / Number of Apple=Yes = 3/5= 0,6</a:t>
          </a:r>
          <a:endParaRPr lang="en-US" sz="2100" kern="1200" dirty="0"/>
        </a:p>
      </dsp:txBody>
      <dsp:txXfrm>
        <a:off x="1529865" y="1656264"/>
        <a:ext cx="4383571" cy="1324558"/>
      </dsp:txXfrm>
    </dsp:sp>
    <dsp:sp modelId="{5080D6B3-251C-4B18-B745-A196EFD1004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E2584-877D-4FC1-B7A9-D8AB3EF03D2F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BD744-9880-48F7-B046-2D20DD80C051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 dirty="0"/>
            <a:t>P(Texture= </a:t>
          </a:r>
          <a:r>
            <a:rPr lang="en-ZA" sz="2100" kern="1200" dirty="0" err="1"/>
            <a:t>smooth∣Apple</a:t>
          </a:r>
          <a:r>
            <a:rPr lang="en-ZA" sz="2100" kern="1200" dirty="0"/>
            <a:t>=Yes)= Number of Texture=Smooth / Number of Apple=Yes = 2/5= 0,4</a:t>
          </a:r>
          <a:endParaRPr lang="en-US" sz="2100" kern="1200" dirty="0"/>
        </a:p>
      </dsp:txBody>
      <dsp:txXfrm>
        <a:off x="1529865" y="3311963"/>
        <a:ext cx="4383571" cy="1324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EF912-7A69-4F45-8236-418857DB8894}">
      <dsp:nvSpPr>
        <dsp:cNvPr id="0" name=""/>
        <dsp:cNvSpPr/>
      </dsp:nvSpPr>
      <dsp:spPr>
        <a:xfrm>
          <a:off x="0" y="0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F0F28-823D-449A-8844-E1B7269EAA95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FCCD7-13A1-4CE9-80A1-3A5813603780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kern="1200" dirty="0"/>
            <a:t>P(Colour= Red∣Apple=No)= Number of colour=Green / Number of Apple=No = 0/5= 0</a:t>
          </a:r>
          <a:endParaRPr lang="en-US" sz="2200" kern="1200" dirty="0"/>
        </a:p>
      </dsp:txBody>
      <dsp:txXfrm>
        <a:off x="1529865" y="566"/>
        <a:ext cx="4383571" cy="1324558"/>
      </dsp:txXfrm>
    </dsp:sp>
    <dsp:sp modelId="{E24CD259-0C6B-4639-8944-343DB25B266F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F7D50-AF55-4F5E-88CD-2DF8AB07EC23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5068A-6E38-4357-B602-E0F27C7963DD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kern="1200" dirty="0"/>
            <a:t>P(Size= Small∣Apple=No)= Number of Size=Large / Number of Apple=No = 2/5= 0,4</a:t>
          </a:r>
          <a:endParaRPr lang="en-US" sz="2200" kern="1200" dirty="0"/>
        </a:p>
      </dsp:txBody>
      <dsp:txXfrm>
        <a:off x="1529865" y="1656264"/>
        <a:ext cx="4383571" cy="1324558"/>
      </dsp:txXfrm>
    </dsp:sp>
    <dsp:sp modelId="{5080D6B3-251C-4B18-B745-A196EFD1004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E2584-877D-4FC1-B7A9-D8AB3EF03D2F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BD744-9880-48F7-B046-2D20DD80C051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kern="1200" dirty="0"/>
            <a:t>P(Texture= </a:t>
          </a:r>
          <a:r>
            <a:rPr lang="en-ZA" sz="2200" kern="1200" dirty="0" err="1"/>
            <a:t>smooth∣Apple</a:t>
          </a:r>
          <a:r>
            <a:rPr lang="en-ZA" sz="2200" kern="1200" dirty="0"/>
            <a:t>=No)= Number of Texture=Rough / Number of Apple=No = 3/5= 0,6</a:t>
          </a:r>
          <a:endParaRPr lang="en-US" sz="2200" kern="1200" dirty="0"/>
        </a:p>
      </dsp:txBody>
      <dsp:txXfrm>
        <a:off x="1529865" y="3311963"/>
        <a:ext cx="4383571" cy="13245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A39C6-DBFA-479F-B36C-F0E769CAB16A}">
      <dsp:nvSpPr>
        <dsp:cNvPr id="0" name=""/>
        <dsp:cNvSpPr/>
      </dsp:nvSpPr>
      <dsp:spPr>
        <a:xfrm>
          <a:off x="1589187" y="61613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8CAFE-1663-4DE3-A8A3-92B2009A02EF}">
      <dsp:nvSpPr>
        <dsp:cNvPr id="0" name=""/>
        <dsp:cNvSpPr/>
      </dsp:nvSpPr>
      <dsp:spPr>
        <a:xfrm>
          <a:off x="2057187" y="52961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69EC5-5E24-4378-900E-23B29C8CDFF7}">
      <dsp:nvSpPr>
        <dsp:cNvPr id="0" name=""/>
        <dsp:cNvSpPr/>
      </dsp:nvSpPr>
      <dsp:spPr>
        <a:xfrm>
          <a:off x="887187" y="29416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4.1: </a:t>
          </a:r>
          <a:r>
            <a:rPr lang="en-ZA" sz="1600" kern="1200" dirty="0"/>
            <a:t>P(colour= </a:t>
          </a:r>
          <a:r>
            <a:rPr lang="en-ZA" sz="1600" kern="1200" dirty="0" err="1"/>
            <a:t>red∣size</a:t>
          </a:r>
          <a:r>
            <a:rPr lang="en-ZA" sz="1600" kern="1200" dirty="0"/>
            <a:t>=small, texture=smooth, weight= light)</a:t>
          </a:r>
          <a:r>
            <a:rPr lang="en-US" sz="1600" kern="1200" dirty="0"/>
            <a:t> = 0.048/0.048+ 0 = </a:t>
          </a:r>
          <a:r>
            <a:rPr lang="en-US" sz="1600" b="1" u="sng" kern="1200" dirty="0"/>
            <a:t>1</a:t>
          </a:r>
        </a:p>
      </dsp:txBody>
      <dsp:txXfrm>
        <a:off x="887187" y="2941613"/>
        <a:ext cx="3600000" cy="720000"/>
      </dsp:txXfrm>
    </dsp:sp>
    <dsp:sp modelId="{87D15668-5922-4FF4-81B4-D8CC5FA332AB}">
      <dsp:nvSpPr>
        <dsp:cNvPr id="0" name=""/>
        <dsp:cNvSpPr/>
      </dsp:nvSpPr>
      <dsp:spPr>
        <a:xfrm>
          <a:off x="5819187" y="61613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4515C-72A4-4D64-8651-2FAEBB4C90A1}">
      <dsp:nvSpPr>
        <dsp:cNvPr id="0" name=""/>
        <dsp:cNvSpPr/>
      </dsp:nvSpPr>
      <dsp:spPr>
        <a:xfrm>
          <a:off x="6287187" y="52961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40269-3904-42B4-A444-DB9E591D4FBB}">
      <dsp:nvSpPr>
        <dsp:cNvPr id="0" name=""/>
        <dsp:cNvSpPr/>
      </dsp:nvSpPr>
      <dsp:spPr>
        <a:xfrm>
          <a:off x="5117187" y="29416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4.2: </a:t>
          </a:r>
          <a:r>
            <a:rPr lang="en-ZA" sz="1600" kern="1200" dirty="0"/>
            <a:t>P(colour= </a:t>
          </a:r>
          <a:r>
            <a:rPr lang="en-ZA" sz="1600" kern="1200" dirty="0" err="1"/>
            <a:t>green∣size</a:t>
          </a:r>
          <a:r>
            <a:rPr lang="en-ZA" sz="1600" kern="1200" dirty="0"/>
            <a:t>=large, texture= rough, weight= heavy)</a:t>
          </a:r>
          <a:r>
            <a:rPr lang="en-US" sz="1600" kern="1200" dirty="0"/>
            <a:t> = 0/0.048+ 0 = 0</a:t>
          </a:r>
        </a:p>
      </dsp:txBody>
      <dsp:txXfrm>
        <a:off x="5117187" y="294161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460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94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241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6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3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9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43FD-8852-1440-AC60-D6DC82B5B83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F4C818-5809-8141-90D8-DA845F36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ED89-5B5E-AFE9-CF43-3EA1DE7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b="1" dirty="0"/>
              <a:t>SAMPLE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72076-AA23-E080-BAA8-CA869AC1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402" y="1530858"/>
            <a:ext cx="5838444" cy="2444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2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5AD0-FC09-B9D7-214F-DCB2C43E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100">
                <a:solidFill>
                  <a:srgbClr val="454545"/>
                </a:solidFill>
              </a:rPr>
              <a:t>2.2 For no probability of the target</a:t>
            </a:r>
          </a:p>
        </p:txBody>
      </p:sp>
    </p:spTree>
    <p:extLst>
      <p:ext uri="{BB962C8B-B14F-4D97-AF65-F5344CB8AC3E}">
        <p14:creationId xmlns:p14="http://schemas.microsoft.com/office/powerpoint/2010/main" val="241256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BDC8-CBF9-B2D3-42F9-467480EF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 fontScale="90000"/>
          </a:bodyPr>
          <a:lstStyle/>
          <a:p>
            <a:r>
              <a:rPr lang="en-US" sz="3000" b="1" dirty="0"/>
              <a:t>Step 2.2: Calculate likelihood probabilities (No) for yes target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4A8C01-7626-71E2-000A-02184A455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010732"/>
              </p:ext>
            </p:extLst>
          </p:nvPr>
        </p:nvGraphicFramePr>
        <p:xfrm>
          <a:off x="5114481" y="24922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706724-8161-D08E-D2F8-95C29E23694B}"/>
              </a:ext>
            </a:extLst>
          </p:cNvPr>
          <p:cNvSpPr/>
          <p:nvPr/>
        </p:nvSpPr>
        <p:spPr>
          <a:xfrm>
            <a:off x="5114480" y="4977245"/>
            <a:ext cx="5913437" cy="1324558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Z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E4438-E563-3B0E-DF3D-A20318B49A3B}"/>
              </a:ext>
            </a:extLst>
          </p:cNvPr>
          <p:cNvGrpSpPr/>
          <p:nvPr/>
        </p:nvGrpSpPr>
        <p:grpSpPr>
          <a:xfrm>
            <a:off x="6580338" y="4977245"/>
            <a:ext cx="4383571" cy="1324558"/>
            <a:chOff x="1529865" y="3311963"/>
            <a:chExt cx="4383571" cy="13245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D8280A-2543-D974-6D4C-8F6194C975A8}"/>
                </a:ext>
              </a:extLst>
            </p:cNvPr>
            <p:cNvSpPr/>
            <p:nvPr/>
          </p:nvSpPr>
          <p:spPr>
            <a:xfrm>
              <a:off x="1529865" y="3311963"/>
              <a:ext cx="4383571" cy="132455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E8966E-9030-58D3-DBCA-32044CD7A4D2}"/>
                </a:ext>
              </a:extLst>
            </p:cNvPr>
            <p:cNvSpPr txBox="1"/>
            <p:nvPr/>
          </p:nvSpPr>
          <p:spPr>
            <a:xfrm>
              <a:off x="1529865" y="3311963"/>
              <a:ext cx="4383571" cy="13245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0182" tIns="140182" rIns="140182" bIns="140182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2300" kern="1200" dirty="0"/>
                <a:t>P(Weight = </a:t>
              </a:r>
              <a:r>
                <a:rPr lang="en-ZA" sz="2300" kern="1200" dirty="0" err="1"/>
                <a:t>light∣Apple</a:t>
              </a:r>
              <a:r>
                <a:rPr lang="en-ZA" sz="2300" kern="1200" dirty="0"/>
                <a:t>=No)= Number of </a:t>
              </a:r>
              <a:r>
                <a:rPr lang="en-ZA" sz="2300" dirty="0"/>
                <a:t>weight</a:t>
              </a:r>
              <a:r>
                <a:rPr lang="en-ZA" sz="2300" kern="1200" dirty="0"/>
                <a:t>=Heavy / Number of Apple=O = 3/5= 0,6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337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 pen against a sheet with shaded numbers">
            <a:extLst>
              <a:ext uri="{FF2B5EF4-FFF2-40B4-BE49-F238E27FC236}">
                <a16:creationId xmlns:a16="http://schemas.microsoft.com/office/drawing/2014/main" id="{A89E4F6C-BF56-85B9-1CD1-8E1DEAB27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3" r="-1" b="9334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2616B-B5AF-CAAB-0B50-871A3CB9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39" y="3429000"/>
            <a:ext cx="6832500" cy="1252601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4100" b="1" dirty="0">
                <a:solidFill>
                  <a:schemeClr val="tx1"/>
                </a:solidFill>
              </a:rPr>
              <a:t>Step 3: Calculate Posterior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32657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5AD0-FC09-B9D7-214F-DCB2C43E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100" dirty="0">
                <a:solidFill>
                  <a:schemeClr val="tx2"/>
                </a:solidFill>
              </a:rPr>
              <a:t>3.1 For yes probability of the target</a:t>
            </a:r>
          </a:p>
        </p:txBody>
      </p:sp>
    </p:spTree>
    <p:extLst>
      <p:ext uri="{BB962C8B-B14F-4D97-AF65-F5344CB8AC3E}">
        <p14:creationId xmlns:p14="http://schemas.microsoft.com/office/powerpoint/2010/main" val="631300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1DDC-6D52-FA69-9490-FBE995EF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5600">
                <a:solidFill>
                  <a:srgbClr val="454545"/>
                </a:solidFill>
              </a:rPr>
              <a:t>Multiply 2.1 together with p(yes) from step 1</a:t>
            </a:r>
          </a:p>
        </p:txBody>
      </p:sp>
    </p:spTree>
    <p:extLst>
      <p:ext uri="{BB962C8B-B14F-4D97-AF65-F5344CB8AC3E}">
        <p14:creationId xmlns:p14="http://schemas.microsoft.com/office/powerpoint/2010/main" val="380756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D803-1B07-F6CB-0EA6-C36ECFDB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=1x0,6x0,4x0,4x0,5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=0,048</a:t>
            </a:r>
          </a:p>
        </p:txBody>
      </p:sp>
    </p:spTree>
    <p:extLst>
      <p:ext uri="{BB962C8B-B14F-4D97-AF65-F5344CB8AC3E}">
        <p14:creationId xmlns:p14="http://schemas.microsoft.com/office/powerpoint/2010/main" val="645257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5AD0-FC09-B9D7-214F-DCB2C43E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3.2 For no probability of the target</a:t>
            </a:r>
          </a:p>
        </p:txBody>
      </p:sp>
    </p:spTree>
    <p:extLst>
      <p:ext uri="{BB962C8B-B14F-4D97-AF65-F5344CB8AC3E}">
        <p14:creationId xmlns:p14="http://schemas.microsoft.com/office/powerpoint/2010/main" val="156530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D803-1B07-F6CB-0EA6-C36ECFDB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=0x0,4x0,6x0,6x0,5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29484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1DDC-6D52-FA69-9490-FBE995EF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5600" dirty="0">
                <a:solidFill>
                  <a:schemeClr val="tx2"/>
                </a:solidFill>
              </a:rPr>
              <a:t>Multiply 2.2 together with p(no) from step 1</a:t>
            </a:r>
          </a:p>
        </p:txBody>
      </p:sp>
    </p:spTree>
    <p:extLst>
      <p:ext uri="{BB962C8B-B14F-4D97-AF65-F5344CB8AC3E}">
        <p14:creationId xmlns:p14="http://schemas.microsoft.com/office/powerpoint/2010/main" val="3704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9147-81A1-9E64-0243-A760BF2F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 fontScale="90000"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Step 4: normalize posterior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52745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F666-D883-541E-1A88-A4C615A6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continues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0459FC-A557-100E-F676-6615BF35FD56}"/>
              </a:ext>
            </a:extLst>
          </p:cNvPr>
          <p:cNvGrpSpPr/>
          <p:nvPr/>
        </p:nvGrpSpPr>
        <p:grpSpPr>
          <a:xfrm>
            <a:off x="301753" y="2249424"/>
            <a:ext cx="10387838" cy="3404820"/>
            <a:chOff x="667513" y="2276856"/>
            <a:chExt cx="10387838" cy="340482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62D2B6-B165-67FB-4018-1528C608C0E6}"/>
                </a:ext>
              </a:extLst>
            </p:cNvPr>
            <p:cNvSpPr/>
            <p:nvPr/>
          </p:nvSpPr>
          <p:spPr>
            <a:xfrm>
              <a:off x="1059244" y="4365190"/>
              <a:ext cx="9604375" cy="1316486"/>
            </a:xfrm>
            <a:custGeom>
              <a:avLst/>
              <a:gdLst>
                <a:gd name="connsiteX0" fmla="*/ 0 w 9604375"/>
                <a:gd name="connsiteY0" fmla="*/ 0 h 1316486"/>
                <a:gd name="connsiteX1" fmla="*/ 9604375 w 9604375"/>
                <a:gd name="connsiteY1" fmla="*/ 0 h 1316486"/>
                <a:gd name="connsiteX2" fmla="*/ 9604375 w 9604375"/>
                <a:gd name="connsiteY2" fmla="*/ 1316486 h 1316486"/>
                <a:gd name="connsiteX3" fmla="*/ 0 w 9604375"/>
                <a:gd name="connsiteY3" fmla="*/ 1316486 h 1316486"/>
                <a:gd name="connsiteX4" fmla="*/ 0 w 9604375"/>
                <a:gd name="connsiteY4" fmla="*/ 0 h 131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4375" h="1316486">
                  <a:moveTo>
                    <a:pt x="0" y="0"/>
                  </a:moveTo>
                  <a:lnTo>
                    <a:pt x="9604375" y="0"/>
                  </a:lnTo>
                  <a:lnTo>
                    <a:pt x="9604375" y="1316486"/>
                  </a:lnTo>
                  <a:lnTo>
                    <a:pt x="0" y="13164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Determine whether it is an apple. Show all the steps that made you to arrive to the final answer</a:t>
              </a:r>
              <a:endParaRPr lang="en-US" sz="25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000BB3B-1D6D-1878-A40F-D3ADAB40265F}"/>
                </a:ext>
              </a:extLst>
            </p:cNvPr>
            <p:cNvSpPr/>
            <p:nvPr/>
          </p:nvSpPr>
          <p:spPr>
            <a:xfrm>
              <a:off x="667513" y="2276856"/>
              <a:ext cx="10387838" cy="2088336"/>
            </a:xfrm>
            <a:custGeom>
              <a:avLst/>
              <a:gdLst>
                <a:gd name="connsiteX0" fmla="*/ 0 w 9604375"/>
                <a:gd name="connsiteY0" fmla="*/ 709130 h 2024756"/>
                <a:gd name="connsiteX1" fmla="*/ 4549093 w 9604375"/>
                <a:gd name="connsiteY1" fmla="*/ 709130 h 2024756"/>
                <a:gd name="connsiteX2" fmla="*/ 4549093 w 9604375"/>
                <a:gd name="connsiteY2" fmla="*/ 506189 h 2024756"/>
                <a:gd name="connsiteX3" fmla="*/ 4295999 w 9604375"/>
                <a:gd name="connsiteY3" fmla="*/ 506189 h 2024756"/>
                <a:gd name="connsiteX4" fmla="*/ 4802188 w 9604375"/>
                <a:gd name="connsiteY4" fmla="*/ 0 h 2024756"/>
                <a:gd name="connsiteX5" fmla="*/ 5308377 w 9604375"/>
                <a:gd name="connsiteY5" fmla="*/ 506189 h 2024756"/>
                <a:gd name="connsiteX6" fmla="*/ 5055282 w 9604375"/>
                <a:gd name="connsiteY6" fmla="*/ 506189 h 2024756"/>
                <a:gd name="connsiteX7" fmla="*/ 5055282 w 9604375"/>
                <a:gd name="connsiteY7" fmla="*/ 709130 h 2024756"/>
                <a:gd name="connsiteX8" fmla="*/ 9604375 w 9604375"/>
                <a:gd name="connsiteY8" fmla="*/ 709130 h 2024756"/>
                <a:gd name="connsiteX9" fmla="*/ 9604375 w 9604375"/>
                <a:gd name="connsiteY9" fmla="*/ 2024756 h 2024756"/>
                <a:gd name="connsiteX10" fmla="*/ 0 w 9604375"/>
                <a:gd name="connsiteY10" fmla="*/ 2024756 h 2024756"/>
                <a:gd name="connsiteX11" fmla="*/ 0 w 9604375"/>
                <a:gd name="connsiteY11" fmla="*/ 709130 h 20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04375" h="2024756">
                  <a:moveTo>
                    <a:pt x="9604375" y="1315626"/>
                  </a:moveTo>
                  <a:lnTo>
                    <a:pt x="5055282" y="1315626"/>
                  </a:lnTo>
                  <a:lnTo>
                    <a:pt x="5055282" y="1518567"/>
                  </a:lnTo>
                  <a:lnTo>
                    <a:pt x="5308376" y="1518567"/>
                  </a:lnTo>
                  <a:lnTo>
                    <a:pt x="4802187" y="2024755"/>
                  </a:lnTo>
                  <a:lnTo>
                    <a:pt x="4295998" y="1518567"/>
                  </a:lnTo>
                  <a:lnTo>
                    <a:pt x="4549093" y="1518567"/>
                  </a:lnTo>
                  <a:lnTo>
                    <a:pt x="4549093" y="1315626"/>
                  </a:lnTo>
                  <a:lnTo>
                    <a:pt x="0" y="1315626"/>
                  </a:lnTo>
                  <a:lnTo>
                    <a:pt x="0" y="1"/>
                  </a:lnTo>
                  <a:lnTo>
                    <a:pt x="9604375" y="1"/>
                  </a:lnTo>
                  <a:lnTo>
                    <a:pt x="9604375" y="131562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177801" rIns="177800" bIns="1491868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2500" kern="1200" dirty="0"/>
                <a:t>Given a new object with the following features:</a:t>
              </a:r>
              <a:endParaRPr lang="en-US" sz="25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D607BA-B1DE-F640-1B2A-84199C46AA80}"/>
                </a:ext>
              </a:extLst>
            </p:cNvPr>
            <p:cNvSpPr/>
            <p:nvPr/>
          </p:nvSpPr>
          <p:spPr>
            <a:xfrm>
              <a:off x="667513" y="3018322"/>
              <a:ext cx="2953511" cy="605403"/>
            </a:xfrm>
            <a:custGeom>
              <a:avLst/>
              <a:gdLst>
                <a:gd name="connsiteX0" fmla="*/ 0 w 3198331"/>
                <a:gd name="connsiteY0" fmla="*/ 0 h 605402"/>
                <a:gd name="connsiteX1" fmla="*/ 3198331 w 3198331"/>
                <a:gd name="connsiteY1" fmla="*/ 0 h 605402"/>
                <a:gd name="connsiteX2" fmla="*/ 3198331 w 3198331"/>
                <a:gd name="connsiteY2" fmla="*/ 605402 h 605402"/>
                <a:gd name="connsiteX3" fmla="*/ 0 w 3198331"/>
                <a:gd name="connsiteY3" fmla="*/ 605402 h 605402"/>
                <a:gd name="connsiteX4" fmla="*/ 0 w 3198331"/>
                <a:gd name="connsiteY4" fmla="*/ 0 h 60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331" h="605402">
                  <a:moveTo>
                    <a:pt x="0" y="0"/>
                  </a:moveTo>
                  <a:lnTo>
                    <a:pt x="3198331" y="0"/>
                  </a:lnTo>
                  <a:lnTo>
                    <a:pt x="3198331" y="605402"/>
                  </a:lnTo>
                  <a:lnTo>
                    <a:pt x="0" y="6054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144" tIns="46990" rIns="263144" bIns="4699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2800" kern="1200" dirty="0"/>
                <a:t>Colour: Red</a:t>
              </a:r>
              <a:endParaRPr lang="en-US" sz="28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9439ABB-4ADA-F808-5ACC-BFB3CC04876F}"/>
                </a:ext>
              </a:extLst>
            </p:cNvPr>
            <p:cNvSpPr/>
            <p:nvPr/>
          </p:nvSpPr>
          <p:spPr>
            <a:xfrm>
              <a:off x="3621024" y="3018323"/>
              <a:ext cx="2578608" cy="605402"/>
            </a:xfrm>
            <a:custGeom>
              <a:avLst/>
              <a:gdLst>
                <a:gd name="connsiteX0" fmla="*/ 0 w 3198331"/>
                <a:gd name="connsiteY0" fmla="*/ 0 h 605402"/>
                <a:gd name="connsiteX1" fmla="*/ 3198331 w 3198331"/>
                <a:gd name="connsiteY1" fmla="*/ 0 h 605402"/>
                <a:gd name="connsiteX2" fmla="*/ 3198331 w 3198331"/>
                <a:gd name="connsiteY2" fmla="*/ 605402 h 605402"/>
                <a:gd name="connsiteX3" fmla="*/ 0 w 3198331"/>
                <a:gd name="connsiteY3" fmla="*/ 605402 h 605402"/>
                <a:gd name="connsiteX4" fmla="*/ 0 w 3198331"/>
                <a:gd name="connsiteY4" fmla="*/ 0 h 60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331" h="605402">
                  <a:moveTo>
                    <a:pt x="0" y="0"/>
                  </a:moveTo>
                  <a:lnTo>
                    <a:pt x="3198331" y="0"/>
                  </a:lnTo>
                  <a:lnTo>
                    <a:pt x="3198331" y="605402"/>
                  </a:lnTo>
                  <a:lnTo>
                    <a:pt x="0" y="6054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144" tIns="46990" rIns="263144" bIns="4699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3200" kern="1200" dirty="0"/>
                <a:t>Size: Small</a:t>
              </a:r>
              <a:endParaRPr lang="en-US" sz="32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EB36B6-F10B-513E-4603-1C10DEBF4720}"/>
                </a:ext>
              </a:extLst>
            </p:cNvPr>
            <p:cNvSpPr/>
            <p:nvPr/>
          </p:nvSpPr>
          <p:spPr>
            <a:xfrm>
              <a:off x="6196584" y="3018322"/>
              <a:ext cx="2479413" cy="605402"/>
            </a:xfrm>
            <a:custGeom>
              <a:avLst/>
              <a:gdLst>
                <a:gd name="connsiteX0" fmla="*/ 0 w 3198331"/>
                <a:gd name="connsiteY0" fmla="*/ 0 h 605402"/>
                <a:gd name="connsiteX1" fmla="*/ 3198331 w 3198331"/>
                <a:gd name="connsiteY1" fmla="*/ 0 h 605402"/>
                <a:gd name="connsiteX2" fmla="*/ 3198331 w 3198331"/>
                <a:gd name="connsiteY2" fmla="*/ 605402 h 605402"/>
                <a:gd name="connsiteX3" fmla="*/ 0 w 3198331"/>
                <a:gd name="connsiteY3" fmla="*/ 605402 h 605402"/>
                <a:gd name="connsiteX4" fmla="*/ 0 w 3198331"/>
                <a:gd name="connsiteY4" fmla="*/ 0 h 60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331" h="605402">
                  <a:moveTo>
                    <a:pt x="0" y="0"/>
                  </a:moveTo>
                  <a:lnTo>
                    <a:pt x="3198331" y="0"/>
                  </a:lnTo>
                  <a:lnTo>
                    <a:pt x="3198331" y="605402"/>
                  </a:lnTo>
                  <a:lnTo>
                    <a:pt x="0" y="6054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144" tIns="46990" rIns="263144" bIns="4699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2400" kern="1200" dirty="0"/>
                <a:t>Texture: Rough</a:t>
              </a:r>
              <a:endParaRPr lang="en-US" sz="2400" kern="1200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83AA99-A25A-3674-DE52-39A125976476}"/>
              </a:ext>
            </a:extLst>
          </p:cNvPr>
          <p:cNvSpPr/>
          <p:nvPr/>
        </p:nvSpPr>
        <p:spPr>
          <a:xfrm>
            <a:off x="8310237" y="3021274"/>
            <a:ext cx="2376304" cy="575018"/>
          </a:xfrm>
          <a:custGeom>
            <a:avLst/>
            <a:gdLst>
              <a:gd name="connsiteX0" fmla="*/ 0 w 3198331"/>
              <a:gd name="connsiteY0" fmla="*/ 0 h 605402"/>
              <a:gd name="connsiteX1" fmla="*/ 3198331 w 3198331"/>
              <a:gd name="connsiteY1" fmla="*/ 0 h 605402"/>
              <a:gd name="connsiteX2" fmla="*/ 3198331 w 3198331"/>
              <a:gd name="connsiteY2" fmla="*/ 605402 h 605402"/>
              <a:gd name="connsiteX3" fmla="*/ 0 w 3198331"/>
              <a:gd name="connsiteY3" fmla="*/ 605402 h 605402"/>
              <a:gd name="connsiteX4" fmla="*/ 0 w 3198331"/>
              <a:gd name="connsiteY4" fmla="*/ 0 h 60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8331" h="605402">
                <a:moveTo>
                  <a:pt x="0" y="0"/>
                </a:moveTo>
                <a:lnTo>
                  <a:pt x="3198331" y="0"/>
                </a:lnTo>
                <a:lnTo>
                  <a:pt x="3198331" y="605402"/>
                </a:lnTo>
                <a:lnTo>
                  <a:pt x="0" y="6054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3144" tIns="46990" rIns="263144" bIns="469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2800" kern="1200" dirty="0"/>
              <a:t>weight: Light</a:t>
            </a:r>
            <a:endParaRPr lang="en-US" sz="2800" kern="1200" dirty="0"/>
          </a:p>
        </p:txBody>
      </p:sp>
    </p:spTree>
    <p:extLst>
      <p:ext uri="{BB962C8B-B14F-4D97-AF65-F5344CB8AC3E}">
        <p14:creationId xmlns:p14="http://schemas.microsoft.com/office/powerpoint/2010/main" val="1820638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0011-7EF8-227F-0361-5F596F0C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4 formula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0B3257-C6A0-5D11-A134-BF96A5745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15985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41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DDA5-C798-7A0A-EAF2-657FBF99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 fontScale="90000"/>
          </a:bodyPr>
          <a:lstStyle/>
          <a:p>
            <a:r>
              <a:rPr lang="en-US" sz="5400" dirty="0"/>
              <a:t>Step 5: provide the probability answer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>
                <a:solidFill>
                  <a:srgbClr val="00B050"/>
                </a:solidFill>
              </a:rPr>
              <a:t>The new object is an apple</a:t>
            </a:r>
          </a:p>
        </p:txBody>
      </p:sp>
    </p:spTree>
    <p:extLst>
      <p:ext uri="{BB962C8B-B14F-4D97-AF65-F5344CB8AC3E}">
        <p14:creationId xmlns:p14="http://schemas.microsoft.com/office/powerpoint/2010/main" val="114079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nd holding a pen shading number on a sheet">
            <a:extLst>
              <a:ext uri="{FF2B5EF4-FFF2-40B4-BE49-F238E27FC236}">
                <a16:creationId xmlns:a16="http://schemas.microsoft.com/office/drawing/2014/main" id="{D7C0954F-54C6-EDF8-75B0-3AE0AF2CE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205CEF-1ACE-AB6E-0C65-341D3CB8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5600" b="1" dirty="0"/>
              <a:t>STEP 1: Calculate prior probabilities</a:t>
            </a:r>
            <a:br>
              <a:rPr lang="en-US" sz="5600" dirty="0"/>
            </a:b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64304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17F7-ABC0-683C-CA03-BFC1BCA6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b="1"/>
              <a:t>Step 1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04C406E-B6C1-4E0B-1299-8B5238D97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72715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7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17F7-ABC0-683C-CA03-BFC1BCA6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Step 1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0052292-8528-993A-4B4F-52D621E52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14964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26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0783-C05C-3E82-A97A-4C8551A6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458" y="964769"/>
            <a:ext cx="5525305" cy="237691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600" b="1" dirty="0"/>
              <a:t>Step 2: Calculate likelihood probabilities</a:t>
            </a:r>
          </a:p>
        </p:txBody>
      </p:sp>
      <p:pic>
        <p:nvPicPr>
          <p:cNvPr id="6" name="Graphic 5" descr="Design">
            <a:extLst>
              <a:ext uri="{FF2B5EF4-FFF2-40B4-BE49-F238E27FC236}">
                <a16:creationId xmlns:a16="http://schemas.microsoft.com/office/drawing/2014/main" id="{F0B7312C-69AE-C9DD-9F32-B71CCA5D6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122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1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BDC8-CBF9-B2D3-42F9-467480EF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Step 2: Calculate likelihood probabilities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CBBDD6-220A-5209-4105-D082BBE77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89138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E32F91C7-086B-C75F-64A5-26DF6C89B6F4}"/>
              </a:ext>
            </a:extLst>
          </p:cNvPr>
          <p:cNvSpPr/>
          <p:nvPr/>
        </p:nvSpPr>
        <p:spPr>
          <a:xfrm>
            <a:off x="7723573" y="2303047"/>
            <a:ext cx="443883" cy="1473425"/>
          </a:xfrm>
          <a:prstGeom prst="rightBrace">
            <a:avLst>
              <a:gd name="adj1" fmla="val 47381"/>
              <a:gd name="adj2" fmla="val 357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7750160-936E-10A2-B5CB-3946DFD11C01}"/>
              </a:ext>
            </a:extLst>
          </p:cNvPr>
          <p:cNvSpPr/>
          <p:nvPr/>
        </p:nvSpPr>
        <p:spPr>
          <a:xfrm>
            <a:off x="7803472" y="4171731"/>
            <a:ext cx="443883" cy="1225163"/>
          </a:xfrm>
          <a:prstGeom prst="rightBrace">
            <a:avLst>
              <a:gd name="adj1" fmla="val 69003"/>
              <a:gd name="adj2" fmla="val 395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5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5AD0-FC09-B9D7-214F-DCB2C43E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 fontScale="90000"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2.1 For yes probability of the target</a:t>
            </a:r>
          </a:p>
        </p:txBody>
      </p:sp>
    </p:spTree>
    <p:extLst>
      <p:ext uri="{BB962C8B-B14F-4D97-AF65-F5344CB8AC3E}">
        <p14:creationId xmlns:p14="http://schemas.microsoft.com/office/powerpoint/2010/main" val="241846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BDC8-CBF9-B2D3-42F9-467480EF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 fontScale="90000"/>
          </a:bodyPr>
          <a:lstStyle/>
          <a:p>
            <a:r>
              <a:rPr lang="en-US" sz="3000" b="1" dirty="0"/>
              <a:t>Step 2.1: Calculate likelihood probabilities (yes) for yes target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4A8C01-7626-71E2-000A-02184A4558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4481" y="24922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706724-8161-D08E-D2F8-95C29E23694B}"/>
              </a:ext>
            </a:extLst>
          </p:cNvPr>
          <p:cNvSpPr/>
          <p:nvPr/>
        </p:nvSpPr>
        <p:spPr>
          <a:xfrm>
            <a:off x="5114480" y="4977245"/>
            <a:ext cx="5913437" cy="1324558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Z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E4438-E563-3B0E-DF3D-A20318B49A3B}"/>
              </a:ext>
            </a:extLst>
          </p:cNvPr>
          <p:cNvGrpSpPr/>
          <p:nvPr/>
        </p:nvGrpSpPr>
        <p:grpSpPr>
          <a:xfrm>
            <a:off x="6580338" y="4977245"/>
            <a:ext cx="4383571" cy="1324558"/>
            <a:chOff x="1529865" y="3311963"/>
            <a:chExt cx="4383571" cy="13245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D8280A-2543-D974-6D4C-8F6194C975A8}"/>
                </a:ext>
              </a:extLst>
            </p:cNvPr>
            <p:cNvSpPr/>
            <p:nvPr/>
          </p:nvSpPr>
          <p:spPr>
            <a:xfrm>
              <a:off x="1529865" y="3311963"/>
              <a:ext cx="4383571" cy="132455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E8966E-9030-58D3-DBCA-32044CD7A4D2}"/>
                </a:ext>
              </a:extLst>
            </p:cNvPr>
            <p:cNvSpPr txBox="1"/>
            <p:nvPr/>
          </p:nvSpPr>
          <p:spPr>
            <a:xfrm>
              <a:off x="1529865" y="3311963"/>
              <a:ext cx="4383571" cy="13245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0182" tIns="140182" rIns="140182" bIns="140182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2300" kern="1200" dirty="0"/>
                <a:t>P(Weight = </a:t>
              </a:r>
              <a:r>
                <a:rPr lang="en-ZA" sz="2300" kern="1200" dirty="0" err="1"/>
                <a:t>light∣Apple</a:t>
              </a:r>
              <a:r>
                <a:rPr lang="en-ZA" sz="2300" kern="1200" dirty="0"/>
                <a:t>=Yes)= Number of </a:t>
              </a:r>
              <a:r>
                <a:rPr lang="en-ZA" sz="2300" dirty="0"/>
                <a:t>weight</a:t>
              </a:r>
              <a:r>
                <a:rPr lang="en-ZA" sz="2300" kern="1200" dirty="0"/>
                <a:t>=light / Number of Apple=Yes = 2/5= 0,4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8516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3686</TotalTime>
  <Words>584</Words>
  <Application>Microsoft Office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Trebuchet MS</vt:lpstr>
      <vt:lpstr>Wingdings 3</vt:lpstr>
      <vt:lpstr>Facet</vt:lpstr>
      <vt:lpstr>SAMPLE DATASET</vt:lpstr>
      <vt:lpstr>Example continues</vt:lpstr>
      <vt:lpstr>STEP 1: Calculate prior probabilities </vt:lpstr>
      <vt:lpstr>Step 1</vt:lpstr>
      <vt:lpstr>Step 1</vt:lpstr>
      <vt:lpstr>Step 2: Calculate likelihood probabilities</vt:lpstr>
      <vt:lpstr>Step 2: Calculate likelihood probabilities</vt:lpstr>
      <vt:lpstr>2.1 For yes probability of the target</vt:lpstr>
      <vt:lpstr>Step 2.1: Calculate likelihood probabilities (yes) for yes target</vt:lpstr>
      <vt:lpstr>2.2 For no probability of the target</vt:lpstr>
      <vt:lpstr>Step 2.2: Calculate likelihood probabilities (No) for yes target</vt:lpstr>
      <vt:lpstr>Step 3: Calculate Posterior Probabilities</vt:lpstr>
      <vt:lpstr>3.1 For yes probability of the target</vt:lpstr>
      <vt:lpstr>Multiply 2.1 together with p(yes) from step 1</vt:lpstr>
      <vt:lpstr>=1x0,6x0,4x0,4x0,5 =0,048</vt:lpstr>
      <vt:lpstr>3.2 For no probability of the target</vt:lpstr>
      <vt:lpstr>=0x0,4x0,6x0,6x0,5 =0</vt:lpstr>
      <vt:lpstr>Multiply 2.2 together with p(no) from step 1</vt:lpstr>
      <vt:lpstr>Step 4: normalize posterior probabilities</vt:lpstr>
      <vt:lpstr>Step 4 formula</vt:lpstr>
      <vt:lpstr>Step 5: provide the probability answer  The new object is an apple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PROGRAMMING 2</dc:title>
  <dc:creator>Xolisa Philip Piyose</dc:creator>
  <cp:lastModifiedBy>MR D M T  DAVIS</cp:lastModifiedBy>
  <cp:revision>18</cp:revision>
  <dcterms:created xsi:type="dcterms:W3CDTF">2024-06-09T11:24:26Z</dcterms:created>
  <dcterms:modified xsi:type="dcterms:W3CDTF">2024-06-21T21:30:10Z</dcterms:modified>
</cp:coreProperties>
</file>