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5"/>
  </p:notesMasterIdLst>
  <p:sldIdLst>
    <p:sldId id="291" r:id="rId3"/>
    <p:sldId id="285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6138" autoAdjust="0"/>
  </p:normalViewPr>
  <p:slideViewPr>
    <p:cSldViewPr>
      <p:cViewPr>
        <p:scale>
          <a:sx n="99" d="100"/>
          <a:sy n="99" d="100"/>
        </p:scale>
        <p:origin x="-750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825AA1-EB22-4714-9293-402F26706D20}" type="datetimeFigureOut">
              <a:rPr lang="en-US" smtClean="0"/>
              <a:pPr/>
              <a:t>7/15/2015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D7561-B7B5-41BD-9732-6CAA21F06F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371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7561-B7B5-41BD-9732-6CAA21F06F9D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639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MidAmerica GIS Symposium 2012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MidAmerica GIS Symposium 2012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MidAmerica GIS Symposium 2012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543800" cy="16002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MidAmerica GIS Symposium 2012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MidAmerica GIS Symposium 2012</a:t>
            </a:r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MidAmerica GIS Symposium 2012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MidAmerica GIS Symposium 2012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MidAmerica GIS Symposium 2012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MidAmerica GIS Symposium 2012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MidAmerica GIS Symposium 2012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MidAmerica GIS Symposium 2012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 smtClean="0"/>
              <a:t>MidAmerica GIS Symposium 2012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Aharoni" pitchFamily="2" charset="-79"/>
          <a:ea typeface="Adobe Gothic Std B" pitchFamily="34" charset="-128"/>
          <a:cs typeface="Aharoni" pitchFamily="2" charset="-79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July 31, 2015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4572000"/>
            <a:ext cx="1989040" cy="152557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00200" y="2362200"/>
            <a:ext cx="670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Lucida Handwriting"/>
                <a:cs typeface="Lucida Handwriting"/>
              </a:rPr>
              <a:t>MAGIC: GitHub Webinar</a:t>
            </a:r>
            <a:endParaRPr lang="en-US" sz="3600" dirty="0">
              <a:solidFill>
                <a:schemeClr val="bg1"/>
              </a:solidFill>
              <a:latin typeface="Lucida Handwriting"/>
              <a:cs typeface="Lucida Handwriting"/>
            </a:endParaRPr>
          </a:p>
        </p:txBody>
      </p:sp>
    </p:spTree>
    <p:extLst>
      <p:ext uri="{BB962C8B-B14F-4D97-AF65-F5344CB8AC3E}">
        <p14:creationId xmlns:p14="http://schemas.microsoft.com/office/powerpoint/2010/main" val="3274562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7111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EsriMapsInfo xmlns="ESRI.ArcGIS.Mapping.OfficeIntegration.PowerPointInfo">
  <Version>Version1</Version>
  <RequiresSignIn>False</RequiresSignIn>
</EsriMapsInfo>
</file>

<file path=customXml/itemProps1.xml><?xml version="1.0" encoding="utf-8"?>
<ds:datastoreItem xmlns:ds="http://schemas.openxmlformats.org/officeDocument/2006/customXml" ds:itemID="{2F427838-419E-4D90-A492-F604D149BEDE}">
  <ds:schemaRefs>
    <ds:schemaRef ds:uri="ESRI.ArcGIS.Mapping.OfficeIntegration.PowerPoint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5474</TotalTime>
  <Words>10</Words>
  <Application>Microsoft Office PowerPoint</Application>
  <PresentationFormat>On-screen Show (4:3)</PresentationFormat>
  <Paragraphs>4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Newsprint</vt:lpstr>
      <vt:lpstr>PowerPoint Presentation</vt:lpstr>
      <vt:lpstr>PowerPoint Presentation</vt:lpstr>
    </vt:vector>
  </TitlesOfParts>
  <Company>Jackson County, Missouri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Amber Reynolds</dc:creator>
  <cp:lastModifiedBy>Kristen Jordan</cp:lastModifiedBy>
  <cp:revision>161</cp:revision>
  <dcterms:created xsi:type="dcterms:W3CDTF">2012-04-16T16:08:10Z</dcterms:created>
  <dcterms:modified xsi:type="dcterms:W3CDTF">2015-07-15T19:06:47Z</dcterms:modified>
</cp:coreProperties>
</file>