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30"/>
  </p:notesMasterIdLst>
  <p:sldIdLst>
    <p:sldId id="291" r:id="rId7"/>
    <p:sldId id="305" r:id="rId8"/>
    <p:sldId id="306" r:id="rId9"/>
    <p:sldId id="307" r:id="rId10"/>
    <p:sldId id="308" r:id="rId11"/>
    <p:sldId id="309" r:id="rId12"/>
    <p:sldId id="292" r:id="rId13"/>
    <p:sldId id="285" r:id="rId14"/>
    <p:sldId id="299" r:id="rId15"/>
    <p:sldId id="296" r:id="rId16"/>
    <p:sldId id="293" r:id="rId17"/>
    <p:sldId id="294" r:id="rId18"/>
    <p:sldId id="295" r:id="rId19"/>
    <p:sldId id="297" r:id="rId20"/>
    <p:sldId id="298" r:id="rId21"/>
    <p:sldId id="300" r:id="rId22"/>
    <p:sldId id="304" r:id="rId23"/>
    <p:sldId id="303" r:id="rId24"/>
    <p:sldId id="302" r:id="rId25"/>
    <p:sldId id="301" r:id="rId26"/>
    <p:sldId id="312" r:id="rId27"/>
    <p:sldId id="311" r:id="rId28"/>
    <p:sldId id="31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138" autoAdjust="0"/>
  </p:normalViewPr>
  <p:slideViewPr>
    <p:cSldViewPr>
      <p:cViewPr>
        <p:scale>
          <a:sx n="99" d="100"/>
          <a:sy n="99" d="100"/>
        </p:scale>
        <p:origin x="-75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25AA1-EB22-4714-9293-402F26706D20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7561-B7B5-41BD-9732-6CAA21F06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7561-B7B5-41BD-9732-6CAA21F06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84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47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75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0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3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Aharoni" pitchFamily="2" charset="-79"/>
          <a:ea typeface="Adobe Gothic Std B" pitchFamily="34" charset="-128"/>
          <a:cs typeface="Aharoni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/GithubWebinar_201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120" y="3276600"/>
            <a:ext cx="6858000" cy="2820974"/>
          </a:xfrm>
        </p:spPr>
        <p:txBody>
          <a:bodyPr>
            <a:normAutofit/>
          </a:bodyPr>
          <a:lstStyle/>
          <a:p>
            <a:r>
              <a:rPr lang="en-US" dirty="0" smtClean="0"/>
              <a:t>July 31, 2015</a:t>
            </a:r>
          </a:p>
          <a:p>
            <a:endParaRPr lang="en-US" dirty="0" smtClean="0"/>
          </a:p>
          <a:p>
            <a:r>
              <a:rPr lang="en-US" dirty="0" smtClean="0"/>
              <a:t>Note: please either dial in to the conference line or use the audio on the webinar line, </a:t>
            </a:r>
          </a:p>
          <a:p>
            <a:r>
              <a:rPr lang="en-US" dirty="0" smtClean="0"/>
              <a:t>but not both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1989040" cy="1525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362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MAGIC: GitHub Webinar</a:t>
            </a:r>
            <a:endParaRPr lang="en-US" sz="3600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745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distributed revision control system (version control software, VCS) run from command-line tools. GitHub expanded on </a:t>
            </a:r>
            <a:r>
              <a:rPr lang="en-US" dirty="0" err="1" smtClean="0"/>
              <a:t>Git</a:t>
            </a:r>
            <a:r>
              <a:rPr lang="en-US" dirty="0" smtClean="0"/>
              <a:t> and added graphic user interface tools</a:t>
            </a:r>
          </a:p>
        </p:txBody>
      </p:sp>
    </p:spTree>
    <p:extLst>
      <p:ext uri="{BB962C8B-B14F-4D97-AF65-F5344CB8AC3E}">
        <p14:creationId xmlns:p14="http://schemas.microsoft.com/office/powerpoint/2010/main" val="23363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place where the history of work is stored online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Clone (n):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opy of repository that lives on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Fork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lone a repository, usually intending to make your own edits and commit changes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new repository created from forking a project, can become it’s own project or eventually reconciled to the parent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integrating the changes from a branch into another</a:t>
            </a:r>
          </a:p>
          <a:p>
            <a:endParaRPr lang="en-US" dirty="0"/>
          </a:p>
          <a:p>
            <a:r>
              <a:rPr lang="en-US" b="1" dirty="0" smtClean="0"/>
              <a:t>Commit (n):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individual change to a file or set of files, somewhat like a file “save”</a:t>
            </a:r>
          </a:p>
          <a:p>
            <a:endParaRPr lang="en-US" dirty="0"/>
          </a:p>
          <a:p>
            <a:r>
              <a:rPr lang="en-US" b="1" dirty="0" smtClean="0"/>
              <a:t>Pull (v):</a:t>
            </a:r>
          </a:p>
          <a:p>
            <a:endParaRPr lang="en-US" dirty="0"/>
          </a:p>
          <a:p>
            <a:r>
              <a:rPr lang="en-US" dirty="0" smtClean="0"/>
              <a:t>integrating other’s changes into your local copy of files</a:t>
            </a:r>
          </a:p>
          <a:p>
            <a:endParaRPr lang="en-US" dirty="0"/>
          </a:p>
          <a:p>
            <a:r>
              <a:rPr lang="en-US" b="1" dirty="0" smtClean="0"/>
              <a:t>Push (v):</a:t>
            </a:r>
          </a:p>
          <a:p>
            <a:endParaRPr lang="en-US" dirty="0"/>
          </a:p>
          <a:p>
            <a:r>
              <a:rPr lang="en-US" dirty="0" smtClean="0"/>
              <a:t>sending your committed changes to a 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Where It Operates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Online: www.github.com</a:t>
            </a:r>
          </a:p>
          <a:p>
            <a:endParaRPr lang="en-US" dirty="0" smtClean="0"/>
          </a:p>
          <a:p>
            <a:r>
              <a:rPr lang="en-US" dirty="0" smtClean="0"/>
              <a:t>Desktop Client</a:t>
            </a:r>
          </a:p>
          <a:p>
            <a:endParaRPr lang="en-US" dirty="0" smtClean="0"/>
          </a:p>
          <a:p>
            <a:r>
              <a:rPr lang="en-US" dirty="0" smtClean="0"/>
              <a:t>Plugins (I haven’t tried them 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Getting Started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Sign up for an account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Download and Install GitHub for Windows/Mac</a:t>
            </a:r>
          </a:p>
          <a:p>
            <a:pPr marL="342900" indent="-342900">
              <a:buAutoNum type="arabicParenR"/>
            </a:pPr>
            <a:r>
              <a:rPr lang="en-US" dirty="0" smtClean="0"/>
              <a:t>Create GitHub Repository</a:t>
            </a:r>
          </a:p>
          <a:p>
            <a:pPr marL="342900" indent="-342900">
              <a:buAutoNum type="arabicParenR"/>
            </a:pPr>
            <a:r>
              <a:rPr lang="en-US" dirty="0" smtClean="0"/>
              <a:t>Clone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5634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Your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Add your own Code/Documents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documents to local repo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ie</a:t>
            </a:r>
            <a:r>
              <a:rPr lang="en-US" sz="1600" b="1" dirty="0" smtClean="0"/>
              <a:t>: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  <a:r>
              <a:rPr lang="en-US" sz="1600" b="1" dirty="0"/>
              <a:t>\</a:t>
            </a:r>
            <a:r>
              <a:rPr lang="en-US" sz="1600" b="1" dirty="0" smtClean="0"/>
              <a:t>Users\addavis\Documents\GitHub\[REPO NAME]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Edit documents on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Commit changes to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Sync changes to GitHub repo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</a:t>
            </a:r>
            <a:r>
              <a:rPr lang="en-US" sz="1600" b="1" dirty="0" smtClean="0"/>
              <a:t>github.com/</a:t>
            </a:r>
            <a:r>
              <a:rPr lang="en-US" sz="1600" b="1" dirty="0" smtClean="0">
                <a:solidFill>
                  <a:srgbClr val="FF0000"/>
                </a:solidFill>
              </a:rPr>
              <a:t>davisgis</a:t>
            </a:r>
            <a:r>
              <a:rPr lang="en-US" sz="1600" b="1" dirty="0" smtClean="0"/>
              <a:t>/[REPO NAME]</a:t>
            </a: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Another’s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Fork </a:t>
            </a:r>
            <a:r>
              <a:rPr lang="en-US" dirty="0"/>
              <a:t>another </a:t>
            </a:r>
            <a:r>
              <a:rPr lang="en-US" dirty="0" smtClean="0"/>
              <a:t>repository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Fork a repo in which you would like to collaborate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Edit</a:t>
            </a:r>
            <a:r>
              <a:rPr lang="en-US" dirty="0"/>
              <a:t> your forked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C:</a:t>
            </a:r>
            <a:r>
              <a:rPr lang="en-US" sz="1600" b="1" dirty="0"/>
              <a:t>\Users\addavis\Documents\GitHub\GithubWebinar_2015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Commit</a:t>
            </a:r>
            <a:r>
              <a:rPr lang="en-US" dirty="0"/>
              <a:t> changes to your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As Kristen mentioned, a lot like a “save file”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Sync</a:t>
            </a:r>
            <a:r>
              <a:rPr lang="en-US" dirty="0"/>
              <a:t> changes to your GitHub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davisgis</a:t>
            </a:r>
            <a:r>
              <a:rPr lang="en-US" sz="1600" b="1" dirty="0"/>
              <a:t>/GithubWebinar_2015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u="sng" dirty="0"/>
              <a:t>Pull</a:t>
            </a:r>
            <a:r>
              <a:rPr lang="en-US" dirty="0"/>
              <a:t> Request to merge changes </a:t>
            </a:r>
            <a:r>
              <a:rPr lang="en-US" dirty="0" smtClean="0"/>
              <a:t>to </a:t>
            </a:r>
            <a:r>
              <a:rPr lang="en-US" smtClean="0"/>
              <a:t>original branch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kansasgis</a:t>
            </a:r>
            <a:r>
              <a:rPr lang="en-US" sz="1600" b="1" dirty="0"/>
              <a:t>/GithubWebinar_2015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28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Common Maintenance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Issue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GitHub provides an easy interface for tracking issues for each repository. 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Pull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Since repositories can be “forked,” the owner of the any repository has the right to accept/reject any Pull Request from a “branch”. If accepted, the file changes will be “merged” into the master repository (</a:t>
            </a:r>
            <a:r>
              <a:rPr lang="en-US" sz="1200" b="1" dirty="0" err="1" smtClean="0"/>
              <a:t>ie</a:t>
            </a:r>
            <a:r>
              <a:rPr lang="en-US" sz="1200" b="1" dirty="0" smtClean="0"/>
              <a:t>: </a:t>
            </a:r>
            <a:r>
              <a:rPr lang="en-US" sz="1200" b="1" dirty="0"/>
              <a:t>https://</a:t>
            </a:r>
            <a:r>
              <a:rPr lang="en-US" sz="1200" b="1" dirty="0" smtClean="0"/>
              <a:t>github.com/</a:t>
            </a:r>
            <a:r>
              <a:rPr lang="en-US" sz="1200" b="1" dirty="0" smtClean="0">
                <a:solidFill>
                  <a:srgbClr val="FF0000"/>
                </a:solidFill>
              </a:rPr>
              <a:t>kansasgis</a:t>
            </a:r>
            <a:r>
              <a:rPr lang="en-US" sz="1200" b="1" dirty="0" smtClean="0"/>
              <a:t>/GithubWebinar_2015)</a:t>
            </a: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Sponsored by MAGIC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MAGIC = </a:t>
            </a:r>
            <a:r>
              <a:rPr lang="en-US" dirty="0" err="1" smtClean="0"/>
              <a:t>MidAmerica</a:t>
            </a:r>
            <a:r>
              <a:rPr lang="en-US" dirty="0" smtClean="0"/>
              <a:t> GIS Consortium</a:t>
            </a:r>
          </a:p>
          <a:p>
            <a:r>
              <a:rPr lang="en-US" dirty="0" smtClean="0"/>
              <a:t>Nine states</a:t>
            </a:r>
          </a:p>
          <a:p>
            <a:r>
              <a:rPr lang="en-US" dirty="0" smtClean="0"/>
              <a:t>Collaboration, communication, outreach</a:t>
            </a:r>
          </a:p>
          <a:p>
            <a:r>
              <a:rPr lang="en-US" dirty="0" smtClean="0"/>
              <a:t>Symposium every other year (even years)</a:t>
            </a:r>
          </a:p>
          <a:p>
            <a:r>
              <a:rPr lang="en-US" dirty="0" smtClean="0"/>
              <a:t>Clearinghouse Summit every year</a:t>
            </a:r>
          </a:p>
          <a:p>
            <a:r>
              <a:rPr lang="en-US" dirty="0" smtClean="0"/>
              <a:t>You are invited to attend the 2016 Symposium</a:t>
            </a:r>
          </a:p>
          <a:p>
            <a:pPr lvl="1"/>
            <a:r>
              <a:rPr lang="en-US" dirty="0" smtClean="0"/>
              <a:t>April 24-28, Overland Park, KS (Kansas City)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b="1" dirty="0" smtClean="0"/>
              <a:t>magicgis.org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572000"/>
            <a:ext cx="1989040" cy="1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Geographic 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Gist</a:t>
            </a:r>
          </a:p>
          <a:p>
            <a:pPr marL="800100" lvl="1" indent="-342900">
              <a:buAutoNum type="arabicParenR"/>
            </a:pPr>
            <a:r>
              <a:rPr lang="en-US" b="1" dirty="0"/>
              <a:t>Gist</a:t>
            </a:r>
            <a:r>
              <a:rPr lang="en-US" dirty="0"/>
              <a:t> is a simple way to share snippets and pastes with others. All </a:t>
            </a:r>
            <a:r>
              <a:rPr lang="en-US" dirty="0" err="1"/>
              <a:t>gists</a:t>
            </a:r>
            <a:r>
              <a:rPr lang="en-US" dirty="0"/>
              <a:t> are </a:t>
            </a:r>
            <a:r>
              <a:rPr lang="en-US" dirty="0" err="1"/>
              <a:t>Git</a:t>
            </a:r>
            <a:r>
              <a:rPr lang="en-US" dirty="0"/>
              <a:t> repositories, so they are automatically versioned, </a:t>
            </a:r>
            <a:r>
              <a:rPr lang="en-US" dirty="0" err="1"/>
              <a:t>forkable</a:t>
            </a:r>
            <a:r>
              <a:rPr lang="en-US" dirty="0"/>
              <a:t> and usable from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Public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Secret</a:t>
            </a:r>
          </a:p>
          <a:p>
            <a:pPr marL="800100" lvl="1" indent="-342900">
              <a:buAutoNum type="arabicParenR"/>
            </a:pPr>
            <a:r>
              <a:rPr lang="en-US" b="1" dirty="0" err="1" smtClean="0"/>
              <a:t>GeoJSON</a:t>
            </a:r>
            <a:endParaRPr lang="en-US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smtClean="0"/>
              <a:t>syriaca.org/api-documentation/index.html</a:t>
            </a:r>
            <a:endParaRPr lang="en-US" b="1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</a:t>
            </a:r>
            <a:r>
              <a:rPr lang="en-US" sz="2800" dirty="0" smtClean="0"/>
              <a:t>Additional Resources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Online courses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err="1"/>
              <a:t>Git</a:t>
            </a:r>
            <a:r>
              <a:rPr lang="en-US" dirty="0"/>
              <a:t> and GitHub </a:t>
            </a:r>
            <a:r>
              <a:rPr lang="en-US" dirty="0" smtClean="0"/>
              <a:t>(Free from UDACITY)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https://www.udacity.com/course/how-to-use-git-and-github--</a:t>
            </a:r>
            <a:r>
              <a:rPr lang="en-US" dirty="0" smtClean="0"/>
              <a:t>ud775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Other courses available on other sites for $$</a:t>
            </a:r>
          </a:p>
          <a:p>
            <a:pPr lvl="2"/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Twitter: @</a:t>
            </a:r>
            <a:r>
              <a:rPr lang="en-US" dirty="0" err="1" smtClean="0"/>
              <a:t>BenBalter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GitHub YouTube Channel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https://</a:t>
            </a:r>
            <a:r>
              <a:rPr lang="en-US" dirty="0" smtClean="0"/>
              <a:t>www.youtube.com/user/GitHubGuides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Questions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2667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 Webinar: Contact Info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MAGIC Questions:</a:t>
            </a:r>
          </a:p>
          <a:p>
            <a:r>
              <a:rPr lang="en-US" dirty="0"/>
              <a:t>	</a:t>
            </a:r>
            <a:r>
              <a:rPr lang="en-US" dirty="0" smtClean="0"/>
              <a:t>Bob </a:t>
            </a:r>
            <a:r>
              <a:rPr lang="en-US" dirty="0" err="1" smtClean="0"/>
              <a:t>Nutsch</a:t>
            </a:r>
            <a:r>
              <a:rPr lang="en-US" dirty="0"/>
              <a:t>: </a:t>
            </a:r>
            <a:r>
              <a:rPr lang="en-US" dirty="0" smtClean="0"/>
              <a:t>bnutsch@nd.gov</a:t>
            </a:r>
          </a:p>
          <a:p>
            <a:endParaRPr lang="en-US" dirty="0"/>
          </a:p>
          <a:p>
            <a:r>
              <a:rPr lang="en-US" dirty="0" smtClean="0"/>
              <a:t>GitHub Questions:</a:t>
            </a:r>
          </a:p>
          <a:p>
            <a:r>
              <a:rPr lang="en-US" dirty="0"/>
              <a:t>	</a:t>
            </a:r>
            <a:r>
              <a:rPr lang="en-US" dirty="0" smtClean="0"/>
              <a:t>Tony Davis</a:t>
            </a:r>
            <a:r>
              <a:rPr lang="en-US" dirty="0"/>
              <a:t>: Tony.Davis@agfc.ar.gov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Kristen Jordan-Koenig: kristen@kgs.ku.edu</a:t>
            </a:r>
          </a:p>
          <a:p>
            <a:endParaRPr lang="en-US" dirty="0"/>
          </a:p>
          <a:p>
            <a:r>
              <a:rPr lang="en-US" dirty="0" smtClean="0"/>
              <a:t>Video Recording:</a:t>
            </a:r>
          </a:p>
          <a:p>
            <a:r>
              <a:rPr lang="en-US" dirty="0"/>
              <a:t>	</a:t>
            </a:r>
            <a:r>
              <a:rPr lang="en-US" dirty="0" smtClean="0"/>
              <a:t>Will be posted on YouTube as MAGIC GitHub Webinar 2015</a:t>
            </a:r>
          </a:p>
          <a:p>
            <a:r>
              <a:rPr lang="en-US" dirty="0"/>
              <a:t>	</a:t>
            </a:r>
            <a:r>
              <a:rPr lang="en-US" dirty="0" smtClean="0"/>
              <a:t>Will link to YouTube from MAGIC website</a:t>
            </a:r>
          </a:p>
          <a:p>
            <a:endParaRPr lang="en-US" dirty="0"/>
          </a:p>
          <a:p>
            <a:r>
              <a:rPr lang="en-US" sz="2000" b="1" dirty="0" smtClean="0"/>
              <a:t>www.magicgis.org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1989040" cy="1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Housekeeping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This webinar is being recorded</a:t>
            </a:r>
          </a:p>
          <a:p>
            <a:r>
              <a:rPr lang="en-US" dirty="0" smtClean="0"/>
              <a:t>Please MUTE your phone and don’t use HOLD</a:t>
            </a:r>
          </a:p>
          <a:p>
            <a:r>
              <a:rPr lang="en-US" dirty="0" smtClean="0"/>
              <a:t>Please submit your questions to the chat window</a:t>
            </a:r>
          </a:p>
          <a:p>
            <a:r>
              <a:rPr lang="en-US" dirty="0" smtClean="0"/>
              <a:t>We’ll try to get the questions answered near the end</a:t>
            </a:r>
          </a:p>
        </p:txBody>
      </p:sp>
    </p:spTree>
    <p:extLst>
      <p:ext uri="{BB962C8B-B14F-4D97-AF65-F5344CB8AC3E}">
        <p14:creationId xmlns:p14="http://schemas.microsoft.com/office/powerpoint/2010/main" val="21432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is GitHub?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Primary tool used in today’s software code development</a:t>
            </a:r>
          </a:p>
          <a:p>
            <a:r>
              <a:rPr lang="en-US" dirty="0" smtClean="0"/>
              <a:t>Used for managing and sharing software code</a:t>
            </a:r>
          </a:p>
          <a:p>
            <a:r>
              <a:rPr lang="en-US" dirty="0" smtClean="0"/>
              <a:t>Used in collaborative software coding efforts</a:t>
            </a:r>
          </a:p>
          <a:p>
            <a:r>
              <a:rPr lang="en-US" dirty="0" smtClean="0"/>
              <a:t>Can also be used for sharing other files (e.g., </a:t>
            </a:r>
            <a:r>
              <a:rPr lang="en-US" dirty="0" err="1" smtClean="0"/>
              <a:t>doco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70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57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Today’s Webinar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Will show how GitHub works</a:t>
            </a:r>
          </a:p>
          <a:p>
            <a:r>
              <a:rPr lang="en-US" dirty="0" smtClean="0"/>
              <a:t>How it can be used inside a GIS department</a:t>
            </a:r>
          </a:p>
          <a:p>
            <a:r>
              <a:rPr lang="en-US" dirty="0" smtClean="0"/>
              <a:t>Using it to share and track code</a:t>
            </a:r>
          </a:p>
          <a:p>
            <a:r>
              <a:rPr lang="en-US" smtClean="0"/>
              <a:t>Using GitHub </a:t>
            </a:r>
            <a:r>
              <a:rPr lang="en-US" dirty="0" smtClean="0"/>
              <a:t>to share and track documents and data</a:t>
            </a:r>
          </a:p>
        </p:txBody>
      </p:sp>
    </p:spTree>
    <p:extLst>
      <p:ext uri="{BB962C8B-B14F-4D97-AF65-F5344CB8AC3E}">
        <p14:creationId xmlns:p14="http://schemas.microsoft.com/office/powerpoint/2010/main" val="14727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Presenters Extraordinaire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Kristen Jordan-Koenig</a:t>
            </a:r>
          </a:p>
          <a:p>
            <a:pPr lvl="1"/>
            <a:r>
              <a:rPr lang="en-US" sz="2000" dirty="0" smtClean="0"/>
              <a:t>GIS Specialist</a:t>
            </a:r>
          </a:p>
          <a:p>
            <a:pPr lvl="1"/>
            <a:r>
              <a:rPr lang="en-US" sz="2000" dirty="0" smtClean="0"/>
              <a:t>Kansas Data Access &amp; Support Center</a:t>
            </a:r>
          </a:p>
          <a:p>
            <a:r>
              <a:rPr lang="en-US" dirty="0" smtClean="0"/>
              <a:t>Anthony Davis</a:t>
            </a:r>
          </a:p>
          <a:p>
            <a:pPr lvl="1"/>
            <a:r>
              <a:rPr lang="en-US" sz="2000" dirty="0" smtClean="0"/>
              <a:t>Software Development Manager</a:t>
            </a:r>
          </a:p>
          <a:p>
            <a:pPr lvl="1"/>
            <a:r>
              <a:rPr lang="en-US" sz="2000" dirty="0" smtClean="0"/>
              <a:t>Arkansas Game &amp; Fish Commission</a:t>
            </a:r>
          </a:p>
        </p:txBody>
      </p:sp>
    </p:spTree>
    <p:extLst>
      <p:ext uri="{BB962C8B-B14F-4D97-AF65-F5344CB8AC3E}">
        <p14:creationId xmlns:p14="http://schemas.microsoft.com/office/powerpoint/2010/main" val="60726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2999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for sharing &amp; tracking projects</a:t>
            </a:r>
          </a:p>
          <a:p>
            <a:r>
              <a:rPr lang="en-US" dirty="0" smtClean="0"/>
              <a:t>Revision/version control system (VCS)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Visual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Several helpful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multiple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Controlled acceptance of </a:t>
            </a:r>
            <a:r>
              <a:rPr lang="en-US" dirty="0" smtClean="0"/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media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Wikis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Bug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works for any computer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Sheet music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PowerPoint slides (like this)</a:t>
            </a:r>
          </a:p>
          <a:p>
            <a:endParaRPr lang="en-US" dirty="0"/>
          </a:p>
          <a:p>
            <a:r>
              <a:rPr lang="en-US" dirty="0" smtClean="0"/>
              <a:t>Commonly used for open-source code projects</a:t>
            </a:r>
          </a:p>
          <a:p>
            <a:endParaRPr lang="en-US" dirty="0" smtClean="0"/>
          </a:p>
          <a:p>
            <a:r>
              <a:rPr lang="en-US" dirty="0" smtClean="0"/>
              <a:t>Syncs documents on your computer with documents online</a:t>
            </a:r>
          </a:p>
          <a:p>
            <a:endParaRPr lang="en-US" dirty="0"/>
          </a:p>
          <a:p>
            <a:r>
              <a:rPr lang="en-US" dirty="0" smtClean="0"/>
              <a:t>Awesome for backups and seeing when changes happened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user account (free for basic use, pay for more complex)</a:t>
            </a:r>
          </a:p>
          <a:p>
            <a:endParaRPr lang="en-US" dirty="0"/>
          </a:p>
          <a:p>
            <a:r>
              <a:rPr lang="en-US" dirty="0" smtClean="0"/>
              <a:t>You can follow other’s accounts and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Esri</a:t>
            </a:r>
            <a:r>
              <a:rPr lang="en-US" dirty="0" smtClean="0"/>
              <a:t> uses GitHub</a:t>
            </a:r>
          </a:p>
          <a:p>
            <a:endParaRPr lang="en-US" dirty="0"/>
          </a:p>
          <a:p>
            <a:r>
              <a:rPr lang="en-US" dirty="0" smtClean="0"/>
              <a:t>Searching is hard, merging/resolving conflicts can be complex</a:t>
            </a:r>
          </a:p>
          <a:p>
            <a:endParaRPr lang="en-US" dirty="0"/>
          </a:p>
          <a:p>
            <a:r>
              <a:rPr lang="en-US" dirty="0" smtClean="0"/>
              <a:t>You can copy/paste some code &amp; documents from the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E296F241-CF59-4FDC-858A-665AB9D0932B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74CB61C-DCC7-4C41-9242-402D780C44F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69E63BE-C297-4D58-9F77-01F72B8CE361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11DB37BE-860D-4D46-A7BF-015697505F01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5CE10C0-E5F6-46B8-AF3B-89F9D356D9B8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5807</TotalTime>
  <Words>832</Words>
  <Application>Microsoft Office PowerPoint</Application>
  <PresentationFormat>On-screen Show (4:3)</PresentationFormat>
  <Paragraphs>215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Jackson County,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Reynolds</dc:creator>
  <cp:lastModifiedBy>Kristen Jordan</cp:lastModifiedBy>
  <cp:revision>186</cp:revision>
  <dcterms:created xsi:type="dcterms:W3CDTF">2012-04-16T16:08:10Z</dcterms:created>
  <dcterms:modified xsi:type="dcterms:W3CDTF">2015-07-23T15:54:02Z</dcterms:modified>
</cp:coreProperties>
</file>