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1"/>
  </p:notesMasterIdLst>
  <p:sldIdLst>
    <p:sldId id="291" r:id="rId6"/>
    <p:sldId id="292" r:id="rId7"/>
    <p:sldId id="285" r:id="rId8"/>
    <p:sldId id="299" r:id="rId9"/>
    <p:sldId id="296" r:id="rId10"/>
    <p:sldId id="293" r:id="rId11"/>
    <p:sldId id="294" r:id="rId12"/>
    <p:sldId id="295" r:id="rId13"/>
    <p:sldId id="297" r:id="rId14"/>
    <p:sldId id="298" r:id="rId15"/>
    <p:sldId id="300" r:id="rId16"/>
    <p:sldId id="304" r:id="rId17"/>
    <p:sldId id="303" r:id="rId18"/>
    <p:sldId id="302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138" autoAdjust="0"/>
  </p:normalViewPr>
  <p:slideViewPr>
    <p:cSldViewPr>
      <p:cViewPr varScale="1">
        <p:scale>
          <a:sx n="112" d="100"/>
          <a:sy n="112" d="100"/>
        </p:scale>
        <p:origin x="15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25AA1-EB22-4714-9293-402F26706D20}" type="datetimeFigureOut">
              <a:rPr lang="en-US" smtClean="0"/>
              <a:pPr/>
              <a:t>7/22/2015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D7561-B7B5-41BD-9732-6CAA21F06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7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7561-B7B5-41BD-9732-6CAA21F06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89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8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4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47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34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MidAmerica GIS Symposium 2012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Aharoni" pitchFamily="2" charset="-79"/>
          <a:ea typeface="Adobe Gothic Std B" pitchFamily="34" charset="-128"/>
          <a:cs typeface="Aharoni" pitchFamily="2" charset="-79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sasgi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sasgis/GithubWebinar_201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sgis/AGSOpenForma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sgis/AGSOpenForma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July 31,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572000"/>
            <a:ext cx="1989040" cy="15255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23622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MAGIC: GitHub Webinar</a:t>
            </a:r>
            <a:endParaRPr lang="en-US" sz="3600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327456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Where It Operates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Online: www.github.com</a:t>
            </a:r>
          </a:p>
          <a:p>
            <a:endParaRPr lang="en-US" dirty="0" smtClean="0"/>
          </a:p>
          <a:p>
            <a:r>
              <a:rPr lang="en-US" dirty="0" smtClean="0"/>
              <a:t>Desktop Client</a:t>
            </a:r>
          </a:p>
          <a:p>
            <a:endParaRPr lang="en-US" dirty="0" smtClean="0"/>
          </a:p>
          <a:p>
            <a:r>
              <a:rPr lang="en-US" dirty="0" smtClean="0"/>
              <a:t>Plugins (I haven’t tried them yet)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Demonstration- Getting Started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Sign up for an account</a:t>
            </a:r>
          </a:p>
          <a:p>
            <a:pPr marL="342900" indent="-342900">
              <a:buAutoNum type="arabicParenR"/>
            </a:pPr>
            <a:r>
              <a:rPr lang="en-US" dirty="0" smtClean="0"/>
              <a:t>Download and Install GitHub for Windows/Mac</a:t>
            </a:r>
          </a:p>
          <a:p>
            <a:pPr marL="342900" indent="-342900">
              <a:buAutoNum type="arabicParenR"/>
            </a:pPr>
            <a:r>
              <a:rPr lang="en-US" dirty="0" smtClean="0"/>
              <a:t>Create GitHub Repository</a:t>
            </a:r>
          </a:p>
          <a:p>
            <a:pPr marL="342900" indent="-342900">
              <a:buAutoNum type="arabicParenR"/>
            </a:pPr>
            <a:r>
              <a:rPr lang="en-US" dirty="0" smtClean="0"/>
              <a:t>Clone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5634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Demonstration- Your Code/Data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Add your own Code/Documents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Add documents to local repo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 </a:t>
            </a:r>
            <a:r>
              <a:rPr lang="en-US" sz="1600" b="1" dirty="0" err="1" smtClean="0"/>
              <a:t>ie</a:t>
            </a:r>
            <a:r>
              <a:rPr lang="en-US" sz="1600" b="1" dirty="0" smtClean="0"/>
              <a:t>: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:</a:t>
            </a:r>
            <a:r>
              <a:rPr lang="en-US" sz="1600" b="1" dirty="0"/>
              <a:t>\</a:t>
            </a:r>
            <a:r>
              <a:rPr lang="en-US" sz="1600" b="1" dirty="0" smtClean="0"/>
              <a:t>Users\addavis\Documents\GitHub\[REPO NAME]</a:t>
            </a:r>
            <a:endParaRPr lang="en-US" sz="16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Edit documents on local repo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Commit changes to local repo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Sync changes to GitHub repo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https://</a:t>
            </a:r>
            <a:r>
              <a:rPr lang="en-US" sz="1600" b="1" dirty="0" smtClean="0"/>
              <a:t>github.com/</a:t>
            </a:r>
            <a:r>
              <a:rPr lang="en-US" sz="1600" b="1" dirty="0" smtClean="0">
                <a:solidFill>
                  <a:srgbClr val="FF0000"/>
                </a:solidFill>
              </a:rPr>
              <a:t>davisgis</a:t>
            </a:r>
            <a:r>
              <a:rPr lang="en-US" sz="1600" b="1" dirty="0" smtClean="0"/>
              <a:t>/[REPO NAME]</a:t>
            </a:r>
            <a:endParaRPr lang="en-US" sz="16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Demonstration- Another’s Code/Data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Fork </a:t>
            </a:r>
            <a:r>
              <a:rPr lang="en-US" dirty="0"/>
              <a:t>another </a:t>
            </a:r>
            <a:r>
              <a:rPr lang="en-US" dirty="0" smtClean="0"/>
              <a:t>repository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Fork a repo in which you would like to collaborate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u="sng" dirty="0"/>
              <a:t>Edit</a:t>
            </a:r>
            <a:r>
              <a:rPr lang="en-US" dirty="0"/>
              <a:t> your forked local repository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C:</a:t>
            </a:r>
            <a:r>
              <a:rPr lang="en-US" sz="1600" b="1" dirty="0"/>
              <a:t>\Users\addavis\Documents\GitHub\GithubWebinar_2015</a:t>
            </a: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u="sng" dirty="0"/>
              <a:t>Commit</a:t>
            </a:r>
            <a:r>
              <a:rPr lang="en-US" dirty="0"/>
              <a:t> changes to your local repository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As Kristen mentioned, a lot like a “save file”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u="sng" dirty="0"/>
              <a:t>Sync</a:t>
            </a:r>
            <a:r>
              <a:rPr lang="en-US" dirty="0"/>
              <a:t> changes to your GitHub repository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https://github.com/</a:t>
            </a:r>
            <a:r>
              <a:rPr lang="en-US" sz="1600" b="1" dirty="0">
                <a:solidFill>
                  <a:srgbClr val="FF0000"/>
                </a:solidFill>
              </a:rPr>
              <a:t>davisgis</a:t>
            </a:r>
            <a:r>
              <a:rPr lang="en-US" sz="1600" b="1" dirty="0"/>
              <a:t>/GithubWebinar_2015</a:t>
            </a: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Create </a:t>
            </a:r>
            <a:r>
              <a:rPr lang="en-US" u="sng" dirty="0"/>
              <a:t>Pull</a:t>
            </a:r>
            <a:r>
              <a:rPr lang="en-US" dirty="0"/>
              <a:t> Request to merge changes </a:t>
            </a:r>
            <a:r>
              <a:rPr lang="en-US" dirty="0" smtClean="0"/>
              <a:t>to </a:t>
            </a:r>
            <a:r>
              <a:rPr lang="en-US" smtClean="0"/>
              <a:t>original branch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ie</a:t>
            </a:r>
            <a:r>
              <a:rPr lang="en-US" sz="1600" b="1" dirty="0"/>
              <a:t>: https://github.com/</a:t>
            </a:r>
            <a:r>
              <a:rPr lang="en-US" sz="1600" b="1" dirty="0">
                <a:solidFill>
                  <a:srgbClr val="FF0000"/>
                </a:solidFill>
              </a:rPr>
              <a:t>kansasgis</a:t>
            </a:r>
            <a:r>
              <a:rPr lang="en-US" sz="1600" b="1" dirty="0"/>
              <a:t>/GithubWebinar_2015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28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763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Common Maintenance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/>
              <a:t>Issue Tracking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GitHub provides an easy interface for tracking issues for each repository. 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Pull Requests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Since repositories can be “forked,” the owner of the any repository has the right to accept/reject any Pull Request from a “branch”. If accepted, the file changes will be “merged” into the master repository (</a:t>
            </a:r>
            <a:r>
              <a:rPr lang="en-US" sz="1200" b="1" dirty="0" err="1" smtClean="0"/>
              <a:t>ie</a:t>
            </a:r>
            <a:r>
              <a:rPr lang="en-US" sz="1200" b="1" dirty="0" smtClean="0"/>
              <a:t>: </a:t>
            </a:r>
            <a:r>
              <a:rPr lang="en-US" sz="1200" b="1" dirty="0"/>
              <a:t>https://</a:t>
            </a:r>
            <a:r>
              <a:rPr lang="en-US" sz="1200" b="1" dirty="0" smtClean="0"/>
              <a:t>github.com/</a:t>
            </a:r>
            <a:r>
              <a:rPr lang="en-US" sz="1200" b="1" dirty="0" smtClean="0">
                <a:solidFill>
                  <a:srgbClr val="FF0000"/>
                </a:solidFill>
              </a:rPr>
              <a:t>kansasgis</a:t>
            </a:r>
            <a:r>
              <a:rPr lang="en-US" sz="1200" b="1" dirty="0" smtClean="0"/>
              <a:t>/GithubWebinar_2015)</a:t>
            </a: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Geographic Data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/>
              <a:t>Gist</a:t>
            </a:r>
          </a:p>
          <a:p>
            <a:pPr marL="800100" lvl="1" indent="-342900">
              <a:buAutoNum type="arabicParenR"/>
            </a:pPr>
            <a:r>
              <a:rPr lang="en-US" b="1" dirty="0"/>
              <a:t>Gist</a:t>
            </a:r>
            <a:r>
              <a:rPr lang="en-US" dirty="0"/>
              <a:t> is a simple way to share snippets and pastes with others. All </a:t>
            </a:r>
            <a:r>
              <a:rPr lang="en-US" dirty="0" err="1"/>
              <a:t>gists</a:t>
            </a:r>
            <a:r>
              <a:rPr lang="en-US" dirty="0"/>
              <a:t> are </a:t>
            </a:r>
            <a:r>
              <a:rPr lang="en-US" dirty="0" err="1"/>
              <a:t>Git</a:t>
            </a:r>
            <a:r>
              <a:rPr lang="en-US" dirty="0"/>
              <a:t> repositories, so they are automatically versioned, </a:t>
            </a:r>
            <a:r>
              <a:rPr lang="en-US" dirty="0" err="1"/>
              <a:t>forkable</a:t>
            </a:r>
            <a:r>
              <a:rPr lang="en-US" dirty="0"/>
              <a:t> and usable from </a:t>
            </a:r>
            <a:r>
              <a:rPr lang="en-US" dirty="0" err="1"/>
              <a:t>Git</a:t>
            </a:r>
            <a:r>
              <a:rPr lang="en-US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Public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Secret</a:t>
            </a:r>
          </a:p>
          <a:p>
            <a:pPr marL="800100" lvl="1" indent="-342900">
              <a:buAutoNum type="arabicParenR"/>
            </a:pPr>
            <a:r>
              <a:rPr lang="en-US" b="1" dirty="0" err="1" smtClean="0"/>
              <a:t>GeoJSON</a:t>
            </a:r>
            <a:endParaRPr lang="en-US" b="1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http://</a:t>
            </a:r>
            <a:r>
              <a:rPr lang="en-US" dirty="0" smtClean="0"/>
              <a:t>syriaca.org/api-documentation/index.html</a:t>
            </a:r>
            <a:endParaRPr lang="en-US" b="1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2999"/>
            <a:ext cx="716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Platform for sharing &amp; tracking projects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Visual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Several helpful aspects: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Dates &amp; notes of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handle multiple 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Dates &amp; notes of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Controlled acceptance of </a:t>
            </a:r>
            <a:r>
              <a:rPr lang="en-US" dirty="0" smtClean="0"/>
              <a:t>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Social media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Commenting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Wikis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Bug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Platform works for any computer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Sheet music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Geographic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Powerpoint</a:t>
            </a:r>
            <a:r>
              <a:rPr lang="en-US" dirty="0" smtClean="0"/>
              <a:t> slides (like this)</a:t>
            </a:r>
          </a:p>
          <a:p>
            <a:endParaRPr lang="en-US" dirty="0"/>
          </a:p>
          <a:p>
            <a:r>
              <a:rPr lang="en-US" dirty="0" smtClean="0"/>
              <a:t>Commonly used for open-source code projects</a:t>
            </a:r>
          </a:p>
          <a:p>
            <a:endParaRPr lang="en-US" dirty="0" smtClean="0"/>
          </a:p>
          <a:p>
            <a:r>
              <a:rPr lang="en-US" dirty="0" smtClean="0"/>
              <a:t>Syncs documents on your computer with documents online</a:t>
            </a:r>
          </a:p>
          <a:p>
            <a:endParaRPr lang="en-US" dirty="0"/>
          </a:p>
          <a:p>
            <a:r>
              <a:rPr lang="en-US" dirty="0" smtClean="0"/>
              <a:t>Awesome for backups and seeing when </a:t>
            </a:r>
            <a:r>
              <a:rPr lang="en-US" smtClean="0"/>
              <a:t>changes happened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a user account (free for basic use, pay for more complex)</a:t>
            </a:r>
          </a:p>
          <a:p>
            <a:endParaRPr lang="en-US" dirty="0"/>
          </a:p>
          <a:p>
            <a:r>
              <a:rPr lang="en-US" dirty="0" smtClean="0"/>
              <a:t>You can follow other’s accounts and projects</a:t>
            </a:r>
          </a:p>
          <a:p>
            <a:endParaRPr lang="en-US" dirty="0"/>
          </a:p>
          <a:p>
            <a:r>
              <a:rPr lang="en-US" dirty="0" err="1" smtClean="0"/>
              <a:t>Esri</a:t>
            </a:r>
            <a:r>
              <a:rPr lang="en-US" dirty="0" smtClean="0"/>
              <a:t> uses GitHub</a:t>
            </a:r>
          </a:p>
          <a:p>
            <a:endParaRPr lang="en-US" dirty="0"/>
          </a:p>
          <a:p>
            <a:r>
              <a:rPr lang="en-US" dirty="0" smtClean="0"/>
              <a:t>Searching is hard</a:t>
            </a:r>
          </a:p>
          <a:p>
            <a:endParaRPr lang="en-US" dirty="0"/>
          </a:p>
          <a:p>
            <a:r>
              <a:rPr lang="en-US" dirty="0" smtClean="0"/>
              <a:t>You can copy/paste some code &amp; documents from the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distributed revision control system (version control software, VCS) run from command-line tools. GitHub expanded on </a:t>
            </a:r>
            <a:r>
              <a:rPr lang="en-US" dirty="0" err="1" smtClean="0"/>
              <a:t>Git</a:t>
            </a:r>
            <a:r>
              <a:rPr lang="en-US" dirty="0" smtClean="0"/>
              <a:t> and added graphic user interface tools</a:t>
            </a:r>
          </a:p>
        </p:txBody>
      </p:sp>
    </p:spTree>
    <p:extLst>
      <p:ext uri="{BB962C8B-B14F-4D97-AF65-F5344CB8AC3E}">
        <p14:creationId xmlns:p14="http://schemas.microsoft.com/office/powerpoint/2010/main" val="23363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Repository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place where the history of work is stored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Fork (v)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lone a repository, usually intending to make your own edits and commit changes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new repository created from forking a project, can become it’s own project or eventually reconciled to the parent repository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8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 (v)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integrating the changes from a branch into another</a:t>
            </a:r>
          </a:p>
          <a:p>
            <a:endParaRPr lang="en-US" dirty="0"/>
          </a:p>
          <a:p>
            <a:r>
              <a:rPr lang="en-US" b="1" dirty="0" smtClean="0"/>
              <a:t>Commit (n):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 individual change to a file or set of files, somewhat like a file “save”</a:t>
            </a:r>
          </a:p>
          <a:p>
            <a:endParaRPr lang="en-US" dirty="0"/>
          </a:p>
          <a:p>
            <a:r>
              <a:rPr lang="en-US" b="1" dirty="0" smtClean="0"/>
              <a:t>Pull (v):</a:t>
            </a:r>
          </a:p>
          <a:p>
            <a:endParaRPr lang="en-US" dirty="0"/>
          </a:p>
          <a:p>
            <a:r>
              <a:rPr lang="en-US" dirty="0" smtClean="0"/>
              <a:t>integrating other’s changes into your local copy of files</a:t>
            </a:r>
          </a:p>
          <a:p>
            <a:endParaRPr lang="en-US" dirty="0"/>
          </a:p>
          <a:p>
            <a:r>
              <a:rPr lang="en-US" b="1" dirty="0" smtClean="0"/>
              <a:t>Push (v):</a:t>
            </a:r>
          </a:p>
          <a:p>
            <a:endParaRPr lang="en-US" dirty="0"/>
          </a:p>
          <a:p>
            <a:r>
              <a:rPr lang="en-US" dirty="0" smtClean="0"/>
              <a:t>sending your committed changes to a remote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9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E296F241-CF59-4FDC-858A-665AB9D0932B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74CB61C-DCC7-4C41-9242-402D780C44FF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769E63BE-C297-4D58-9F77-01F72B8CE361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60E0028D-6C7C-470D-8123-76BFFAE76B0D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5613</TotalTime>
  <Words>555</Words>
  <Application>Microsoft Office PowerPoint</Application>
  <PresentationFormat>On-screen Show (4:3)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Adobe Gothic Std B</vt:lpstr>
      <vt:lpstr>Aharoni</vt:lpstr>
      <vt:lpstr>Arial</vt:lpstr>
      <vt:lpstr>Calibri</vt:lpstr>
      <vt:lpstr>Impact</vt:lpstr>
      <vt:lpstr>Lucida Handwriting</vt:lpstr>
      <vt:lpstr>Times New Roman</vt:lpstr>
      <vt:lpstr>Wingdings</vt:lpstr>
      <vt:lpstr>Newsprint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Jackson County, Missouri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Reynolds</dc:creator>
  <cp:lastModifiedBy>Tony Davis</cp:lastModifiedBy>
  <cp:revision>179</cp:revision>
  <dcterms:created xsi:type="dcterms:W3CDTF">2012-04-16T16:08:10Z</dcterms:created>
  <dcterms:modified xsi:type="dcterms:W3CDTF">2015-07-22T13:22:40Z</dcterms:modified>
</cp:coreProperties>
</file>