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6"/>
  </p:notesMasterIdLst>
  <p:sldIdLst>
    <p:sldId id="291" r:id="rId6"/>
    <p:sldId id="292" r:id="rId7"/>
    <p:sldId id="285" r:id="rId8"/>
    <p:sldId id="299" r:id="rId9"/>
    <p:sldId id="296" r:id="rId10"/>
    <p:sldId id="293" r:id="rId11"/>
    <p:sldId id="294" r:id="rId12"/>
    <p:sldId id="295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138" autoAdjust="0"/>
  </p:normalViewPr>
  <p:slideViewPr>
    <p:cSldViewPr>
      <p:cViewPr>
        <p:scale>
          <a:sx n="99" d="100"/>
          <a:sy n="99" d="100"/>
        </p:scale>
        <p:origin x="-75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25AA1-EB22-4714-9293-402F26706D20}" type="datetimeFigureOut">
              <a:rPr lang="en-US" smtClean="0"/>
              <a:pPr/>
              <a:t>7/21/2015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7561-B7B5-41BD-9732-6CAA21F06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7561-B7B5-41BD-9732-6CAA21F06F9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MidAmerica GIS Symposium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MidAmerica GIS Symposium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Aharoni" pitchFamily="2" charset="-79"/>
          <a:ea typeface="Adobe Gothic Std B" pitchFamily="34" charset="-128"/>
          <a:cs typeface="Aharoni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sasgis/GithubWebinar_20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sgis/AGSOpenForma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July 31,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572000"/>
            <a:ext cx="1989040" cy="1525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3622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Handwriting"/>
                <a:cs typeface="Lucida Handwriting"/>
              </a:rPr>
              <a:t>MAGIC: GitHub Webinar</a:t>
            </a:r>
            <a:endParaRPr lang="en-US" sz="3600" dirty="0">
              <a:solidFill>
                <a:schemeClr val="bg1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32745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Where It Operates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Online: www.github.com</a:t>
            </a:r>
          </a:p>
          <a:p>
            <a:endParaRPr lang="en-US" dirty="0" smtClean="0"/>
          </a:p>
          <a:p>
            <a:r>
              <a:rPr lang="en-US" dirty="0" smtClean="0"/>
              <a:t>Desktop Client</a:t>
            </a:r>
          </a:p>
          <a:p>
            <a:endParaRPr lang="en-US" dirty="0" smtClean="0"/>
          </a:p>
          <a:p>
            <a:r>
              <a:rPr lang="en-US" dirty="0" smtClean="0"/>
              <a:t>Plugins (I haven’t tried them yet)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2999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for sharing &amp; tracking projects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Visual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Several helpful aspects: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multiple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Dates &amp; notes of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Controlled acceptance of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media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Commenting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Platform works for any computer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Sheet music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Powerpoint</a:t>
            </a:r>
            <a:r>
              <a:rPr lang="en-US" dirty="0" smtClean="0"/>
              <a:t> slides (like this)</a:t>
            </a:r>
          </a:p>
          <a:p>
            <a:endParaRPr lang="en-US" dirty="0"/>
          </a:p>
          <a:p>
            <a:r>
              <a:rPr lang="en-US" dirty="0" smtClean="0"/>
              <a:t>Commonly used for open-source code projects</a:t>
            </a:r>
          </a:p>
          <a:p>
            <a:endParaRPr lang="en-US" dirty="0" smtClean="0"/>
          </a:p>
          <a:p>
            <a:r>
              <a:rPr lang="en-US" dirty="0" smtClean="0"/>
              <a:t>Syncs documents on your computer with documents online</a:t>
            </a:r>
          </a:p>
          <a:p>
            <a:endParaRPr lang="en-US" dirty="0"/>
          </a:p>
          <a:p>
            <a:r>
              <a:rPr lang="en-US" dirty="0" smtClean="0"/>
              <a:t>Awesome for backups and seeing when </a:t>
            </a:r>
            <a:r>
              <a:rPr lang="en-US" smtClean="0"/>
              <a:t>changes happened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user account (free for basic use, pay for more complex)</a:t>
            </a:r>
          </a:p>
          <a:p>
            <a:endParaRPr lang="en-US" dirty="0"/>
          </a:p>
          <a:p>
            <a:r>
              <a:rPr lang="en-US" dirty="0" smtClean="0"/>
              <a:t>You can follow other’s accounts and projects</a:t>
            </a:r>
          </a:p>
          <a:p>
            <a:endParaRPr lang="en-US" dirty="0"/>
          </a:p>
          <a:p>
            <a:r>
              <a:rPr lang="en-US" dirty="0" err="1" smtClean="0"/>
              <a:t>Esri</a:t>
            </a:r>
            <a:r>
              <a:rPr lang="en-US" dirty="0" smtClean="0"/>
              <a:t> uses GitHub</a:t>
            </a:r>
          </a:p>
          <a:p>
            <a:endParaRPr lang="en-US" dirty="0"/>
          </a:p>
          <a:p>
            <a:r>
              <a:rPr lang="en-US" dirty="0" smtClean="0"/>
              <a:t>Searching is hard</a:t>
            </a:r>
          </a:p>
          <a:p>
            <a:endParaRPr lang="en-US" dirty="0"/>
          </a:p>
          <a:p>
            <a:r>
              <a:rPr lang="en-US" dirty="0" smtClean="0"/>
              <a:t>You can copy/paste some code &amp; documents from the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distributed revision control system (version control software, VCS) run from command-line tools. GitHub expanded on </a:t>
            </a:r>
            <a:r>
              <a:rPr lang="en-US" dirty="0" err="1" smtClean="0"/>
              <a:t>Git</a:t>
            </a:r>
            <a:r>
              <a:rPr lang="en-US" dirty="0" smtClean="0"/>
              <a:t> and added graphic user interface tools</a:t>
            </a:r>
          </a:p>
        </p:txBody>
      </p:sp>
    </p:spTree>
    <p:extLst>
      <p:ext uri="{BB962C8B-B14F-4D97-AF65-F5344CB8AC3E}">
        <p14:creationId xmlns:p14="http://schemas.microsoft.com/office/powerpoint/2010/main" val="233635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Repository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place where the history of work is stored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Fork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lone a repository, usually intending to make your own edits and commit changes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(n)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new repository created from forking a project, can become it’s own project or eventually reconciled to the parent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Let’s see it: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GitHub: Key Definitions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980420"/>
            <a:ext cx="716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0600" y="1143000"/>
            <a:ext cx="716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Merge (v)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r>
              <a:rPr lang="en-US" dirty="0" smtClean="0"/>
              <a:t>integrating the changes from a branch into another</a:t>
            </a:r>
          </a:p>
          <a:p>
            <a:endParaRPr lang="en-US" dirty="0"/>
          </a:p>
          <a:p>
            <a:r>
              <a:rPr lang="en-US" b="1" dirty="0" smtClean="0"/>
              <a:t>Commit (n):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 individual change to a file or set of files, somewhat like a file “save”</a:t>
            </a:r>
          </a:p>
          <a:p>
            <a:endParaRPr lang="en-US" dirty="0"/>
          </a:p>
          <a:p>
            <a:r>
              <a:rPr lang="en-US" b="1" dirty="0" smtClean="0"/>
              <a:t>Pull (v):</a:t>
            </a:r>
          </a:p>
          <a:p>
            <a:endParaRPr lang="en-US" dirty="0"/>
          </a:p>
          <a:p>
            <a:r>
              <a:rPr lang="en-US" dirty="0" smtClean="0"/>
              <a:t>integrating other’s changes into your local copy of files</a:t>
            </a:r>
          </a:p>
          <a:p>
            <a:endParaRPr lang="en-US" dirty="0"/>
          </a:p>
          <a:p>
            <a:r>
              <a:rPr lang="en-US" b="1" dirty="0" smtClean="0"/>
              <a:t>Push (v):</a:t>
            </a:r>
          </a:p>
          <a:p>
            <a:endParaRPr lang="en-US" dirty="0"/>
          </a:p>
          <a:p>
            <a:r>
              <a:rPr lang="en-US" dirty="0" smtClean="0"/>
              <a:t>sending your committed changes to a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0E0028D-6C7C-470D-8123-76BFFAE76B0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296F241-CF59-4FDC-858A-665AB9D0932B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E74CB61C-DCC7-4C41-9242-402D780C44FF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769E63BE-C297-4D58-9F77-01F72B8CE36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335</Words>
  <Application>Microsoft Office PowerPoint</Application>
  <PresentationFormat>On-screen Show (4:3)</PresentationFormat>
  <Paragraphs>94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Jackson County,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Reynolds</dc:creator>
  <cp:lastModifiedBy>Kristen Jordan</cp:lastModifiedBy>
  <cp:revision>169</cp:revision>
  <dcterms:created xsi:type="dcterms:W3CDTF">2012-04-16T16:08:10Z</dcterms:created>
  <dcterms:modified xsi:type="dcterms:W3CDTF">2015-07-21T21:40:51Z</dcterms:modified>
</cp:coreProperties>
</file>