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0704d2c0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0704d2c0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0704d2c0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0704d2c0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0704d2c0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0704d2c0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0704d2c0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0704d2c0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MLB Salary Prediction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Davis Grininger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mike trout"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050" y="2335613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ryce harper clown"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567538"/>
            <a:ext cx="2114550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juan soto" id="144" name="Google Shape;14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5175" y="3060275"/>
            <a:ext cx="2781225" cy="2083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did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Linear Regression with a Large dataset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Cognitive Neural Net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Linear Regression with similar players to Ronald Acuna Jr.</a:t>
            </a:r>
            <a:endParaRPr sz="1800"/>
          </a:p>
        </p:txBody>
      </p:sp>
      <p:pic>
        <p:nvPicPr>
          <p:cNvPr descr="Image result for Ronald acunas jr"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755238"/>
            <a:ext cx="3220543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Selection and Cleaning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024250"/>
            <a:ext cx="70389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Sean Lahman Baseball Database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Batters only. No pitchers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from 1985 to 2016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Adjusted for inflation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Offensive stats only (At Bats, Hits, Average,  RBIs and Dingers)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Only qualifying players years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managed and cleaned with Pandas</a:t>
            </a:r>
            <a:endParaRPr sz="1800"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0125" y="3076600"/>
            <a:ext cx="285750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CNN had the “cleaner” and more accurate  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Linear Regression works better with a tailored dataset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is extremely difficult to predict players salaries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Off-field contributions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Because baseball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